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</p:sldIdLst>
  <p:sldSz cx="7556500" cy="10693400"/>
  <p:notesSz cx="7556500" cy="10693400"/>
  <p:defaultTextStyle>
    <a:defPPr>
      <a:defRPr kern="0"/>
    </a:defPPr>
  </p:defaultTextStyle>
  <p:embeddedFontLst>
    <p:embeddedFont>
      <p:font typeface="Arial" panose="00000000000000000000" pitchFamily="34" charset="1"/>
      <p:regular r:id="rId133"/>
      <p:bold r:id="rId127"/>
      <p:italic r:id="rId125"/>
    </p:embeddedFont>
    <p:embeddedFont>
      <p:font typeface="Calibri" panose="00000000000000000000" pitchFamily="34" charset="1"/>
      <p:regular r:id="rId132"/>
      <p:bold r:id="rId126"/>
      <p:italic r:id="rId135"/>
    </p:embeddedFont>
    <p:embeddedFont>
      <p:font typeface="Castellar" panose="00000000000000000000" pitchFamily="18" charset="1"/>
      <p:bold r:id="rId129"/>
    </p:embeddedFont>
    <p:embeddedFont>
      <p:font typeface="Courier New" panose="00000000000000000000" pitchFamily="49" charset="1"/>
      <p:regular r:id="rId124"/>
    </p:embeddedFont>
    <p:embeddedFont>
      <p:font typeface="Symbol" panose="00000000000000000000" pitchFamily="18" charset="2"/>
      <p:regular r:id="rId134"/>
      <p:bold r:id="rId137"/>
      <p:italic r:id="rId136"/>
    </p:embeddedFont>
    <p:embeddedFont>
      <p:font typeface="Tempus Sans ITC" panose="00000000000000000000" pitchFamily="82" charset="1"/>
      <p:bold r:id="rId130"/>
    </p:embeddedFont>
    <p:embeddedFont>
      <p:font typeface="Times New Roman" panose="00000000000000000000" pitchFamily="18" charset="1"/>
      <p:regular r:id="rId120"/>
      <p:bold r:id="rId128"/>
      <p:italic r:id="rId121"/>
      <p:boldItalic r:id="rId122"/>
    </p:embeddedFont>
    <p:embeddedFont>
      <p:font typeface="Trebuchet MS" panose="00000000000000000000" pitchFamily="34" charset="1"/>
      <p:regular r:id="rId123"/>
    </p:embeddedFont>
    <p:embeddedFont>
      <p:font typeface="Wingdings" panose="00000000000000000000" pitchFamily="2" charset="2"/>
      <p:regular r:id="rId13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font" Target="fonts/font1.fntdata"/><Relationship Id="rId121" Type="http://schemas.openxmlformats.org/officeDocument/2006/relationships/font" Target="fonts/font2.fntdata"/><Relationship Id="rId122" Type="http://schemas.openxmlformats.org/officeDocument/2006/relationships/font" Target="fonts/font3.fntdata"/><Relationship Id="rId123" Type="http://schemas.openxmlformats.org/officeDocument/2006/relationships/font" Target="fonts/font4.fntdata"/><Relationship Id="rId124" Type="http://schemas.openxmlformats.org/officeDocument/2006/relationships/font" Target="fonts/font5.fntdata"/><Relationship Id="rId125" Type="http://schemas.openxmlformats.org/officeDocument/2006/relationships/font" Target="fonts/font6.fntdata"/><Relationship Id="rId126" Type="http://schemas.openxmlformats.org/officeDocument/2006/relationships/font" Target="fonts/font7.fntdata"/><Relationship Id="rId127" Type="http://schemas.openxmlformats.org/officeDocument/2006/relationships/font" Target="fonts/font8.fntdata"/><Relationship Id="rId128" Type="http://schemas.openxmlformats.org/officeDocument/2006/relationships/font" Target="fonts/font9.fntdata"/><Relationship Id="rId129" Type="http://schemas.openxmlformats.org/officeDocument/2006/relationships/font" Target="fonts/font10.fntdata"/><Relationship Id="rId130" Type="http://schemas.openxmlformats.org/officeDocument/2006/relationships/font" Target="fonts/font11.fntdata"/><Relationship Id="rId131" Type="http://schemas.openxmlformats.org/officeDocument/2006/relationships/font" Target="fonts/font12.fntdata"/><Relationship Id="rId132" Type="http://schemas.openxmlformats.org/officeDocument/2006/relationships/font" Target="fonts/font13.fntdata"/><Relationship Id="rId133" Type="http://schemas.openxmlformats.org/officeDocument/2006/relationships/font" Target="fonts/font14.fntdata"/><Relationship Id="rId134" Type="http://schemas.openxmlformats.org/officeDocument/2006/relationships/font" Target="fonts/font15.fntdata"/><Relationship Id="rId135" Type="http://schemas.openxmlformats.org/officeDocument/2006/relationships/font" Target="fonts/font16.fntdata"/><Relationship Id="rId136" Type="http://schemas.openxmlformats.org/officeDocument/2006/relationships/font" Target="fonts/font17.fntdata"/><Relationship Id="rId137" Type="http://schemas.openxmlformats.org/officeDocument/2006/relationships/font" Target="fonts/font18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1156" y="476148"/>
            <a:ext cx="6114630" cy="3755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4139" y="1515719"/>
            <a:ext cx="4814570" cy="1229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ffii.nova.es/puntoinfomcyt/rebt_guia.asp" TargetMode="Externa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.png"/><Relationship Id="rId6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jp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jp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jp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jpg"/><Relationship Id="rId16" Type="http://schemas.openxmlformats.org/officeDocument/2006/relationships/image" Target="../media/image24.png"/><Relationship Id="rId17" Type="http://schemas.openxmlformats.org/officeDocument/2006/relationships/image" Target="../media/image2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jp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jp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jpg"/><Relationship Id="rId12" Type="http://schemas.openxmlformats.org/officeDocument/2006/relationships/image" Target="../media/image36.png"/><Relationship Id="rId13" Type="http://schemas.openxmlformats.org/officeDocument/2006/relationships/image" Target="../media/image3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1.png"/><Relationship Id="rId4" Type="http://schemas.openxmlformats.org/officeDocument/2006/relationships/image" Target="../media/image4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1.png"/><Relationship Id="rId4" Type="http://schemas.openxmlformats.org/officeDocument/2006/relationships/image" Target="../media/image3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jp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jp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1.png"/><Relationship Id="rId11" Type="http://schemas.openxmlformats.org/officeDocument/2006/relationships/image" Target="../media/image50.png"/><Relationship Id="rId12" Type="http://schemas.openxmlformats.org/officeDocument/2006/relationships/image" Target="../media/image51.jp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jpg"/><Relationship Id="rId16" Type="http://schemas.openxmlformats.org/officeDocument/2006/relationships/image" Target="../media/image55.png"/><Relationship Id="rId17" Type="http://schemas.openxmlformats.org/officeDocument/2006/relationships/image" Target="../media/image56.png"/><Relationship Id="rId18" Type="http://schemas.openxmlformats.org/officeDocument/2006/relationships/image" Target="../media/image57.jpg"/><Relationship Id="rId19" Type="http://schemas.openxmlformats.org/officeDocument/2006/relationships/image" Target="../media/image58.png"/><Relationship Id="rId20" Type="http://schemas.openxmlformats.org/officeDocument/2006/relationships/image" Target="../media/image5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1.png"/><Relationship Id="rId4" Type="http://schemas.openxmlformats.org/officeDocument/2006/relationships/image" Target="../media/image6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Relationship Id="rId3" Type="http://schemas.openxmlformats.org/officeDocument/2006/relationships/image" Target="../media/image1.png"/><Relationship Id="rId4" Type="http://schemas.openxmlformats.org/officeDocument/2006/relationships/image" Target="../media/image63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png"/><Relationship Id="rId5" Type="http://schemas.openxmlformats.org/officeDocument/2006/relationships/image" Target="../media/image67.jpg"/><Relationship Id="rId6" Type="http://schemas.openxmlformats.org/officeDocument/2006/relationships/image" Target="../media/image1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1.png"/><Relationship Id="rId4" Type="http://schemas.openxmlformats.org/officeDocument/2006/relationships/image" Target="../media/image3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Relationship Id="rId3" Type="http://schemas.openxmlformats.org/officeDocument/2006/relationships/image" Target="../media/image1.png"/><Relationship Id="rId4" Type="http://schemas.openxmlformats.org/officeDocument/2006/relationships/image" Target="../media/image38.jpg"/><Relationship Id="rId5" Type="http://schemas.openxmlformats.org/officeDocument/2006/relationships/image" Target="../media/image73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Relationship Id="rId3" Type="http://schemas.openxmlformats.org/officeDocument/2006/relationships/image" Target="../media/image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Relationship Id="rId3" Type="http://schemas.openxmlformats.org/officeDocument/2006/relationships/image" Target="../media/image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76.jpg"/><Relationship Id="rId4" Type="http://schemas.openxmlformats.org/officeDocument/2006/relationships/image" Target="../media/image1.png"/><Relationship Id="rId5" Type="http://schemas.openxmlformats.org/officeDocument/2006/relationships/image" Target="../media/image7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Relationship Id="rId3" Type="http://schemas.openxmlformats.org/officeDocument/2006/relationships/image" Target="../media/image79.png"/><Relationship Id="rId4" Type="http://schemas.openxmlformats.org/officeDocument/2006/relationships/image" Target="../media/image1.png"/><Relationship Id="rId5" Type="http://schemas.openxmlformats.org/officeDocument/2006/relationships/image" Target="../media/image38.jpg"/><Relationship Id="rId6" Type="http://schemas.openxmlformats.org/officeDocument/2006/relationships/image" Target="../media/image80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1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Relationship Id="rId3" Type="http://schemas.openxmlformats.org/officeDocument/2006/relationships/image" Target="../media/image82.jpg"/><Relationship Id="rId4" Type="http://schemas.openxmlformats.org/officeDocument/2006/relationships/image" Target="../media/image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8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Relationship Id="rId3" Type="http://schemas.openxmlformats.org/officeDocument/2006/relationships/image" Target="../media/image1.png"/><Relationship Id="rId4" Type="http://schemas.openxmlformats.org/officeDocument/2006/relationships/image" Target="../media/image85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86.jpg"/><Relationship Id="rId4" Type="http://schemas.openxmlformats.org/officeDocument/2006/relationships/image" Target="../media/image87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png"/><Relationship Id="rId3" Type="http://schemas.openxmlformats.org/officeDocument/2006/relationships/image" Target="../media/image1.png"/><Relationship Id="rId4" Type="http://schemas.openxmlformats.org/officeDocument/2006/relationships/image" Target="../media/image89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90.png"/><Relationship Id="rId5" Type="http://schemas.openxmlformats.org/officeDocument/2006/relationships/image" Target="../media/image5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jpg"/><Relationship Id="rId3" Type="http://schemas.openxmlformats.org/officeDocument/2006/relationships/image" Target="../media/image92.jpg"/><Relationship Id="rId4" Type="http://schemas.openxmlformats.org/officeDocument/2006/relationships/image" Target="../media/image1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1.png"/><Relationship Id="rId4" Type="http://schemas.openxmlformats.org/officeDocument/2006/relationships/image" Target="../media/image94.jpg"/><Relationship Id="rId5" Type="http://schemas.openxmlformats.org/officeDocument/2006/relationships/image" Target="../media/image95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jpg"/><Relationship Id="rId3" Type="http://schemas.openxmlformats.org/officeDocument/2006/relationships/image" Target="../media/image97.jpg"/><Relationship Id="rId4" Type="http://schemas.openxmlformats.org/officeDocument/2006/relationships/image" Target="../media/image1.png"/><Relationship Id="rId5" Type="http://schemas.openxmlformats.org/officeDocument/2006/relationships/image" Target="../media/image98.jpg"/><Relationship Id="rId6" Type="http://schemas.openxmlformats.org/officeDocument/2006/relationships/image" Target="../media/image99.jpg"/><Relationship Id="rId7" Type="http://schemas.openxmlformats.org/officeDocument/2006/relationships/image" Target="../media/image10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1.jpg"/><Relationship Id="rId3" Type="http://schemas.openxmlformats.org/officeDocument/2006/relationships/image" Target="../media/image102.jpg"/><Relationship Id="rId4" Type="http://schemas.openxmlformats.org/officeDocument/2006/relationships/image" Target="../media/image1.png"/><Relationship Id="rId5" Type="http://schemas.openxmlformats.org/officeDocument/2006/relationships/image" Target="../media/image103.jpg"/><Relationship Id="rId6" Type="http://schemas.openxmlformats.org/officeDocument/2006/relationships/image" Target="../media/image104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jpg"/><Relationship Id="rId3" Type="http://schemas.openxmlformats.org/officeDocument/2006/relationships/image" Target="../media/image106.jpg"/><Relationship Id="rId4" Type="http://schemas.openxmlformats.org/officeDocument/2006/relationships/image" Target="../media/image107.jpg"/><Relationship Id="rId5" Type="http://schemas.openxmlformats.org/officeDocument/2006/relationships/image" Target="../media/image1.png"/><Relationship Id="rId6" Type="http://schemas.openxmlformats.org/officeDocument/2006/relationships/image" Target="../media/image108.jpg"/><Relationship Id="rId7" Type="http://schemas.openxmlformats.org/officeDocument/2006/relationships/image" Target="../media/image109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Relationship Id="rId3" Type="http://schemas.openxmlformats.org/officeDocument/2006/relationships/image" Target="../media/image1.png"/><Relationship Id="rId4" Type="http://schemas.openxmlformats.org/officeDocument/2006/relationships/image" Target="../media/image111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Relationship Id="rId3" Type="http://schemas.openxmlformats.org/officeDocument/2006/relationships/image" Target="../media/image1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Relationship Id="rId3" Type="http://schemas.openxmlformats.org/officeDocument/2006/relationships/image" Target="../media/image1.png"/><Relationship Id="rId4" Type="http://schemas.openxmlformats.org/officeDocument/2006/relationships/image" Target="../media/image114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jpg"/><Relationship Id="rId3" Type="http://schemas.openxmlformats.org/officeDocument/2006/relationships/image" Target="../media/image1.png"/><Relationship Id="rId4" Type="http://schemas.openxmlformats.org/officeDocument/2006/relationships/image" Target="../media/image117.jpg"/><Relationship Id="rId5" Type="http://schemas.openxmlformats.org/officeDocument/2006/relationships/image" Target="../media/image118.jpg"/><Relationship Id="rId6" Type="http://schemas.openxmlformats.org/officeDocument/2006/relationships/image" Target="../media/image119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0.jpg"/><Relationship Id="rId3" Type="http://schemas.openxmlformats.org/officeDocument/2006/relationships/image" Target="../media/image1.png"/><Relationship Id="rId4" Type="http://schemas.openxmlformats.org/officeDocument/2006/relationships/image" Target="../media/image121.jpg"/><Relationship Id="rId5" Type="http://schemas.openxmlformats.org/officeDocument/2006/relationships/image" Target="../media/image122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jpg"/><Relationship Id="rId3" Type="http://schemas.openxmlformats.org/officeDocument/2006/relationships/image" Target="../media/image124.png"/><Relationship Id="rId4" Type="http://schemas.openxmlformats.org/officeDocument/2006/relationships/image" Target="../media/image1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jpg"/><Relationship Id="rId3" Type="http://schemas.openxmlformats.org/officeDocument/2006/relationships/image" Target="../media/image126.png"/><Relationship Id="rId4" Type="http://schemas.openxmlformats.org/officeDocument/2006/relationships/image" Target="../media/image1.png"/><Relationship Id="rId5" Type="http://schemas.openxmlformats.org/officeDocument/2006/relationships/image" Target="../media/image127.jpg"/><Relationship Id="rId6" Type="http://schemas.openxmlformats.org/officeDocument/2006/relationships/image" Target="../media/image128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jpg"/><Relationship Id="rId3" Type="http://schemas.openxmlformats.org/officeDocument/2006/relationships/image" Target="../media/image130.jpg"/><Relationship Id="rId4" Type="http://schemas.openxmlformats.org/officeDocument/2006/relationships/image" Target="../media/image1.png"/><Relationship Id="rId5" Type="http://schemas.openxmlformats.org/officeDocument/2006/relationships/image" Target="../media/image131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32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25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3.jpg"/><Relationship Id="rId3" Type="http://schemas.openxmlformats.org/officeDocument/2006/relationships/image" Target="../media/image1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4.jpg"/><Relationship Id="rId3" Type="http://schemas.openxmlformats.org/officeDocument/2006/relationships/image" Target="../media/image1.png"/><Relationship Id="rId4" Type="http://schemas.openxmlformats.org/officeDocument/2006/relationships/image" Target="../media/image135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jpg"/><Relationship Id="rId3" Type="http://schemas.openxmlformats.org/officeDocument/2006/relationships/image" Target="../media/image136.png"/><Relationship Id="rId4" Type="http://schemas.openxmlformats.org/officeDocument/2006/relationships/image" Target="../media/image132.jpg"/><Relationship Id="rId5" Type="http://schemas.openxmlformats.org/officeDocument/2006/relationships/image" Target="../media/image137.png"/><Relationship Id="rId6" Type="http://schemas.openxmlformats.org/officeDocument/2006/relationships/image" Target="../media/image1.png"/><Relationship Id="rId7" Type="http://schemas.openxmlformats.org/officeDocument/2006/relationships/image" Target="../media/image138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9.png"/><Relationship Id="rId3" Type="http://schemas.openxmlformats.org/officeDocument/2006/relationships/image" Target="../media/image1.png"/><Relationship Id="rId4" Type="http://schemas.openxmlformats.org/officeDocument/2006/relationships/image" Target="../media/image140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png"/><Relationship Id="rId3" Type="http://schemas.openxmlformats.org/officeDocument/2006/relationships/image" Target="../media/image1.png"/><Relationship Id="rId4" Type="http://schemas.openxmlformats.org/officeDocument/2006/relationships/image" Target="../media/image142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png"/><Relationship Id="rId3" Type="http://schemas.openxmlformats.org/officeDocument/2006/relationships/image" Target="../media/image1.png"/><Relationship Id="rId4" Type="http://schemas.openxmlformats.org/officeDocument/2006/relationships/image" Target="../media/image144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Relationship Id="rId3" Type="http://schemas.openxmlformats.org/officeDocument/2006/relationships/image" Target="../media/image1.png"/><Relationship Id="rId4" Type="http://schemas.openxmlformats.org/officeDocument/2006/relationships/image" Target="../media/image146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.png"/><Relationship Id="rId4" Type="http://schemas.openxmlformats.org/officeDocument/2006/relationships/image" Target="../media/image148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9.jpg"/><Relationship Id="rId3" Type="http://schemas.openxmlformats.org/officeDocument/2006/relationships/image" Target="../media/image1.png"/><Relationship Id="rId4" Type="http://schemas.openxmlformats.org/officeDocument/2006/relationships/image" Target="../media/image150.jpg"/><Relationship Id="rId5" Type="http://schemas.openxmlformats.org/officeDocument/2006/relationships/image" Target="../media/image151.png"/><Relationship Id="rId6" Type="http://schemas.openxmlformats.org/officeDocument/2006/relationships/image" Target="../media/image152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3.jpg"/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jpg"/><Relationship Id="rId6" Type="http://schemas.openxmlformats.org/officeDocument/2006/relationships/image" Target="../media/image157.png"/><Relationship Id="rId7" Type="http://schemas.openxmlformats.org/officeDocument/2006/relationships/image" Target="../media/image158.png"/><Relationship Id="rId8" Type="http://schemas.openxmlformats.org/officeDocument/2006/relationships/image" Target="../media/image1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.png"/><Relationship Id="rId5" Type="http://schemas.openxmlformats.org/officeDocument/2006/relationships/image" Target="../media/image161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jp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.png"/><Relationship Id="rId6" Type="http://schemas.openxmlformats.org/officeDocument/2006/relationships/image" Target="../media/image165.jpg"/><Relationship Id="rId7" Type="http://schemas.openxmlformats.org/officeDocument/2006/relationships/image" Target="../media/image166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1.jpg"/><Relationship Id="rId3" Type="http://schemas.openxmlformats.org/officeDocument/2006/relationships/image" Target="../media/image1.png"/><Relationship Id="rId4" Type="http://schemas.openxmlformats.org/officeDocument/2006/relationships/image" Target="../media/image150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7.jpg"/><Relationship Id="rId3" Type="http://schemas.openxmlformats.org/officeDocument/2006/relationships/image" Target="../media/image168.png"/><Relationship Id="rId4" Type="http://schemas.openxmlformats.org/officeDocument/2006/relationships/image" Target="../media/image1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39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png"/><Relationship Id="rId3" Type="http://schemas.openxmlformats.org/officeDocument/2006/relationships/image" Target="../media/image1.png"/><Relationship Id="rId4" Type="http://schemas.openxmlformats.org/officeDocument/2006/relationships/image" Target="../media/image142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png"/><Relationship Id="rId3" Type="http://schemas.openxmlformats.org/officeDocument/2006/relationships/image" Target="../media/image1.png"/><Relationship Id="rId4" Type="http://schemas.openxmlformats.org/officeDocument/2006/relationships/image" Target="../media/image144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9.png"/><Relationship Id="rId3" Type="http://schemas.openxmlformats.org/officeDocument/2006/relationships/image" Target="../media/image1.png"/><Relationship Id="rId4" Type="http://schemas.openxmlformats.org/officeDocument/2006/relationships/image" Target="../media/image170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8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1.jpg"/><Relationship Id="rId3" Type="http://schemas.openxmlformats.org/officeDocument/2006/relationships/image" Target="../media/image172.jpg"/><Relationship Id="rId4" Type="http://schemas.openxmlformats.org/officeDocument/2006/relationships/image" Target="../media/image1.png"/><Relationship Id="rId5" Type="http://schemas.openxmlformats.org/officeDocument/2006/relationships/image" Target="../media/image173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4.jpg"/><Relationship Id="rId3" Type="http://schemas.openxmlformats.org/officeDocument/2006/relationships/image" Target="../media/image175.jpg"/><Relationship Id="rId4" Type="http://schemas.openxmlformats.org/officeDocument/2006/relationships/image" Target="../media/image176.jpg"/><Relationship Id="rId5" Type="http://schemas.openxmlformats.org/officeDocument/2006/relationships/image" Target="../media/image177.jpg"/><Relationship Id="rId6" Type="http://schemas.openxmlformats.org/officeDocument/2006/relationships/image" Target="../media/image1.png"/><Relationship Id="rId7" Type="http://schemas.openxmlformats.org/officeDocument/2006/relationships/image" Target="../media/image178.jpg"/><Relationship Id="rId8" Type="http://schemas.openxmlformats.org/officeDocument/2006/relationships/image" Target="../media/image179.jpg"/><Relationship Id="rId9" Type="http://schemas.openxmlformats.org/officeDocument/2006/relationships/image" Target="../media/image180.jpg"/><Relationship Id="rId10" Type="http://schemas.openxmlformats.org/officeDocument/2006/relationships/image" Target="../media/image181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2.jpg"/><Relationship Id="rId3" Type="http://schemas.openxmlformats.org/officeDocument/2006/relationships/image" Target="../media/image183.jpg"/><Relationship Id="rId4" Type="http://schemas.openxmlformats.org/officeDocument/2006/relationships/image" Target="../media/image1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4.jpg"/><Relationship Id="rId3" Type="http://schemas.openxmlformats.org/officeDocument/2006/relationships/image" Target="../media/image185.jpg"/><Relationship Id="rId4" Type="http://schemas.openxmlformats.org/officeDocument/2006/relationships/image" Target="../media/image186.png"/><Relationship Id="rId5" Type="http://schemas.openxmlformats.org/officeDocument/2006/relationships/image" Target="../media/image187.png"/><Relationship Id="rId6" Type="http://schemas.openxmlformats.org/officeDocument/2006/relationships/image" Target="../media/image188.png"/><Relationship Id="rId7" Type="http://schemas.openxmlformats.org/officeDocument/2006/relationships/image" Target="../media/image189.png"/><Relationship Id="rId8" Type="http://schemas.openxmlformats.org/officeDocument/2006/relationships/image" Target="../media/image190.png"/><Relationship Id="rId9" Type="http://schemas.openxmlformats.org/officeDocument/2006/relationships/image" Target="../media/image191.png"/><Relationship Id="rId10" Type="http://schemas.openxmlformats.org/officeDocument/2006/relationships/image" Target="../media/image192.png"/><Relationship Id="rId11" Type="http://schemas.openxmlformats.org/officeDocument/2006/relationships/image" Target="../media/image193.png"/><Relationship Id="rId12" Type="http://schemas.openxmlformats.org/officeDocument/2006/relationships/image" Target="../media/image194.png"/><Relationship Id="rId13" Type="http://schemas.openxmlformats.org/officeDocument/2006/relationships/image" Target="../media/image195.png"/><Relationship Id="rId14" Type="http://schemas.openxmlformats.org/officeDocument/2006/relationships/image" Target="../media/image196.png"/><Relationship Id="rId15" Type="http://schemas.openxmlformats.org/officeDocument/2006/relationships/image" Target="../media/image1.png"/><Relationship Id="rId16" Type="http://schemas.openxmlformats.org/officeDocument/2006/relationships/image" Target="../media/image197.jpg"/><Relationship Id="rId17" Type="http://schemas.openxmlformats.org/officeDocument/2006/relationships/image" Target="../media/image198.jpg"/><Relationship Id="rId18" Type="http://schemas.openxmlformats.org/officeDocument/2006/relationships/image" Target="../media/image199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0.jpg"/><Relationship Id="rId3" Type="http://schemas.openxmlformats.org/officeDocument/2006/relationships/image" Target="../media/image1.png"/><Relationship Id="rId4" Type="http://schemas.openxmlformats.org/officeDocument/2006/relationships/image" Target="../media/image201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2.jpg"/><Relationship Id="rId3" Type="http://schemas.openxmlformats.org/officeDocument/2006/relationships/image" Target="../media/image203.jpg"/><Relationship Id="rId4" Type="http://schemas.openxmlformats.org/officeDocument/2006/relationships/image" Target="../media/image204.png"/><Relationship Id="rId5" Type="http://schemas.openxmlformats.org/officeDocument/2006/relationships/image" Target="../media/image1.png"/><Relationship Id="rId6" Type="http://schemas.openxmlformats.org/officeDocument/2006/relationships/image" Target="../media/image205.png"/><Relationship Id="rId7" Type="http://schemas.openxmlformats.org/officeDocument/2006/relationships/image" Target="../media/image206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7.jpg"/><Relationship Id="rId3" Type="http://schemas.openxmlformats.org/officeDocument/2006/relationships/image" Target="../media/image208.jpg"/><Relationship Id="rId4" Type="http://schemas.openxmlformats.org/officeDocument/2006/relationships/image" Target="../media/image209.jpg"/><Relationship Id="rId5" Type="http://schemas.openxmlformats.org/officeDocument/2006/relationships/image" Target="../media/image210.jpg"/><Relationship Id="rId6" Type="http://schemas.openxmlformats.org/officeDocument/2006/relationships/image" Target="../media/image211.jpg"/><Relationship Id="rId7" Type="http://schemas.openxmlformats.org/officeDocument/2006/relationships/image" Target="../media/image212.jpg"/><Relationship Id="rId8" Type="http://schemas.openxmlformats.org/officeDocument/2006/relationships/image" Target="../media/image1.png"/><Relationship Id="rId9" Type="http://schemas.openxmlformats.org/officeDocument/2006/relationships/image" Target="../media/image213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2.jpg"/><Relationship Id="rId3" Type="http://schemas.openxmlformats.org/officeDocument/2006/relationships/image" Target="../media/image214.png"/><Relationship Id="rId4" Type="http://schemas.openxmlformats.org/officeDocument/2006/relationships/image" Target="../media/image215.png"/><Relationship Id="rId5" Type="http://schemas.openxmlformats.org/officeDocument/2006/relationships/image" Target="../media/image1.png"/><Relationship Id="rId6" Type="http://schemas.openxmlformats.org/officeDocument/2006/relationships/image" Target="../media/image216.png"/><Relationship Id="rId7" Type="http://schemas.openxmlformats.org/officeDocument/2006/relationships/image" Target="../media/image217.png"/><Relationship Id="rId8" Type="http://schemas.openxmlformats.org/officeDocument/2006/relationships/image" Target="../media/image218.png"/><Relationship Id="rId9" Type="http://schemas.openxmlformats.org/officeDocument/2006/relationships/image" Target="../media/image219.png"/><Relationship Id="rId10" Type="http://schemas.openxmlformats.org/officeDocument/2006/relationships/image" Target="../media/image220.png"/><Relationship Id="rId11" Type="http://schemas.openxmlformats.org/officeDocument/2006/relationships/image" Target="../media/image171.jpg"/><Relationship Id="rId12" Type="http://schemas.openxmlformats.org/officeDocument/2006/relationships/image" Target="../media/image221.jpg"/><Relationship Id="rId13" Type="http://schemas.openxmlformats.org/officeDocument/2006/relationships/image" Target="../media/image222.png"/><Relationship Id="rId14" Type="http://schemas.openxmlformats.org/officeDocument/2006/relationships/image" Target="../media/image223.png"/><Relationship Id="rId15" Type="http://schemas.openxmlformats.org/officeDocument/2006/relationships/image" Target="../media/image224.png"/><Relationship Id="rId16" Type="http://schemas.openxmlformats.org/officeDocument/2006/relationships/image" Target="../media/image225.png"/><Relationship Id="rId17" Type="http://schemas.openxmlformats.org/officeDocument/2006/relationships/image" Target="../media/image226.png"/><Relationship Id="rId18" Type="http://schemas.openxmlformats.org/officeDocument/2006/relationships/image" Target="../media/image227.png"/><Relationship Id="rId19" Type="http://schemas.openxmlformats.org/officeDocument/2006/relationships/image" Target="../media/image228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9.jpg"/><Relationship Id="rId3" Type="http://schemas.openxmlformats.org/officeDocument/2006/relationships/image" Target="../media/image230.png"/><Relationship Id="rId4" Type="http://schemas.openxmlformats.org/officeDocument/2006/relationships/image" Target="../media/image231.png"/><Relationship Id="rId5" Type="http://schemas.openxmlformats.org/officeDocument/2006/relationships/image" Target="../media/image1.png"/><Relationship Id="rId6" Type="http://schemas.openxmlformats.org/officeDocument/2006/relationships/image" Target="../media/image232.jpg"/><Relationship Id="rId7" Type="http://schemas.openxmlformats.org/officeDocument/2006/relationships/image" Target="../media/image233.jpg"/><Relationship Id="rId8" Type="http://schemas.openxmlformats.org/officeDocument/2006/relationships/image" Target="../media/image234.png"/><Relationship Id="rId9" Type="http://schemas.openxmlformats.org/officeDocument/2006/relationships/image" Target="../media/image235.png"/><Relationship Id="rId10" Type="http://schemas.openxmlformats.org/officeDocument/2006/relationships/image" Target="../media/image236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7.jpg"/><Relationship Id="rId3" Type="http://schemas.openxmlformats.org/officeDocument/2006/relationships/image" Target="../media/image238.jpg"/><Relationship Id="rId4" Type="http://schemas.openxmlformats.org/officeDocument/2006/relationships/image" Target="../media/image239.jpg"/><Relationship Id="rId5" Type="http://schemas.openxmlformats.org/officeDocument/2006/relationships/image" Target="../media/image240.jpg"/><Relationship Id="rId6" Type="http://schemas.openxmlformats.org/officeDocument/2006/relationships/image" Target="../media/image241.jpg"/><Relationship Id="rId7" Type="http://schemas.openxmlformats.org/officeDocument/2006/relationships/image" Target="../media/image242.png"/><Relationship Id="rId8" Type="http://schemas.openxmlformats.org/officeDocument/2006/relationships/image" Target="../media/image1.png"/><Relationship Id="rId9" Type="http://schemas.openxmlformats.org/officeDocument/2006/relationships/image" Target="../media/image243.jpg"/><Relationship Id="rId10" Type="http://schemas.openxmlformats.org/officeDocument/2006/relationships/image" Target="../media/image244.jpg"/><Relationship Id="rId11" Type="http://schemas.openxmlformats.org/officeDocument/2006/relationships/image" Target="../media/image245.png"/><Relationship Id="rId12" Type="http://schemas.openxmlformats.org/officeDocument/2006/relationships/image" Target="../media/image246.png"/><Relationship Id="rId13" Type="http://schemas.openxmlformats.org/officeDocument/2006/relationships/image" Target="../media/image247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8.png"/><Relationship Id="rId3" Type="http://schemas.openxmlformats.org/officeDocument/2006/relationships/image" Target="../media/image1.png"/><Relationship Id="rId4" Type="http://schemas.openxmlformats.org/officeDocument/2006/relationships/image" Target="../media/image243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9.jpg"/><Relationship Id="rId3" Type="http://schemas.openxmlformats.org/officeDocument/2006/relationships/image" Target="../media/image250.png"/><Relationship Id="rId4" Type="http://schemas.openxmlformats.org/officeDocument/2006/relationships/image" Target="../media/image251.jpg"/><Relationship Id="rId5" Type="http://schemas.openxmlformats.org/officeDocument/2006/relationships/image" Target="../media/image252.png"/><Relationship Id="rId6" Type="http://schemas.openxmlformats.org/officeDocument/2006/relationships/image" Target="../media/image253.png"/><Relationship Id="rId7" Type="http://schemas.openxmlformats.org/officeDocument/2006/relationships/image" Target="../media/image254.jpg"/><Relationship Id="rId8" Type="http://schemas.openxmlformats.org/officeDocument/2006/relationships/image" Target="../media/image255.png"/><Relationship Id="rId9" Type="http://schemas.openxmlformats.org/officeDocument/2006/relationships/image" Target="../media/image1.png"/><Relationship Id="rId10" Type="http://schemas.openxmlformats.org/officeDocument/2006/relationships/image" Target="../media/image256.png"/><Relationship Id="rId11" Type="http://schemas.openxmlformats.org/officeDocument/2006/relationships/image" Target="../media/image257.pn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8.png"/><Relationship Id="rId3" Type="http://schemas.openxmlformats.org/officeDocument/2006/relationships/image" Target="../media/image1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59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0.jpg"/><Relationship Id="rId3" Type="http://schemas.openxmlformats.org/officeDocument/2006/relationships/image" Target="../media/image1.png"/><Relationship Id="rId4" Type="http://schemas.openxmlformats.org/officeDocument/2006/relationships/image" Target="../media/image261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2.png"/><Relationship Id="rId3" Type="http://schemas.openxmlformats.org/officeDocument/2006/relationships/image" Target="../media/image1.pn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3.png"/><Relationship Id="rId3" Type="http://schemas.openxmlformats.org/officeDocument/2006/relationships/image" Target="../media/image1.png"/><Relationship Id="rId4" Type="http://schemas.openxmlformats.org/officeDocument/2006/relationships/image" Target="../media/image264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5.jpg"/><Relationship Id="rId3" Type="http://schemas.openxmlformats.org/officeDocument/2006/relationships/image" Target="../media/image1.png"/><Relationship Id="rId4" Type="http://schemas.openxmlformats.org/officeDocument/2006/relationships/image" Target="../media/image266.jpg"/><Relationship Id="rId5" Type="http://schemas.openxmlformats.org/officeDocument/2006/relationships/image" Target="../media/image267.jpg"/><Relationship Id="rId6" Type="http://schemas.openxmlformats.org/officeDocument/2006/relationships/image" Target="../media/image268.jpg"/><Relationship Id="rId7" Type="http://schemas.openxmlformats.org/officeDocument/2006/relationships/image" Target="../media/image269.png"/><Relationship Id="rId8" Type="http://schemas.openxmlformats.org/officeDocument/2006/relationships/image" Target="../media/image270.jpg"/><Relationship Id="rId9" Type="http://schemas.openxmlformats.org/officeDocument/2006/relationships/image" Target="../media/image271.jpg"/><Relationship Id="rId10" Type="http://schemas.openxmlformats.org/officeDocument/2006/relationships/image" Target="../media/image272.jpg"/><Relationship Id="rId11" Type="http://schemas.openxmlformats.org/officeDocument/2006/relationships/image" Target="../media/image273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4.jpg"/><Relationship Id="rId3" Type="http://schemas.openxmlformats.org/officeDocument/2006/relationships/image" Target="../media/image1.png"/><Relationship Id="rId4" Type="http://schemas.openxmlformats.org/officeDocument/2006/relationships/image" Target="../media/image275.png"/><Relationship Id="rId5" Type="http://schemas.openxmlformats.org/officeDocument/2006/relationships/image" Target="../media/image276.png"/><Relationship Id="rId6" Type="http://schemas.openxmlformats.org/officeDocument/2006/relationships/image" Target="../media/image277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8.jpg"/><Relationship Id="rId3" Type="http://schemas.openxmlformats.org/officeDocument/2006/relationships/image" Target="../media/image279.jpg"/><Relationship Id="rId4" Type="http://schemas.openxmlformats.org/officeDocument/2006/relationships/image" Target="../media/image280.png"/><Relationship Id="rId5" Type="http://schemas.openxmlformats.org/officeDocument/2006/relationships/image" Target="../media/image1.png"/><Relationship Id="rId6" Type="http://schemas.openxmlformats.org/officeDocument/2006/relationships/image" Target="../media/image281.jpg"/><Relationship Id="rId7" Type="http://schemas.openxmlformats.org/officeDocument/2006/relationships/image" Target="../media/image282.jpg"/><Relationship Id="rId8" Type="http://schemas.openxmlformats.org/officeDocument/2006/relationships/image" Target="../media/image283.pn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4.jpg"/><Relationship Id="rId3" Type="http://schemas.openxmlformats.org/officeDocument/2006/relationships/image" Target="../media/image285.jpg"/><Relationship Id="rId4" Type="http://schemas.openxmlformats.org/officeDocument/2006/relationships/image" Target="../media/image286.jpg"/><Relationship Id="rId5" Type="http://schemas.openxmlformats.org/officeDocument/2006/relationships/image" Target="../media/image1.png"/><Relationship Id="rId6" Type="http://schemas.openxmlformats.org/officeDocument/2006/relationships/image" Target="../media/image287.jpg"/><Relationship Id="rId7" Type="http://schemas.openxmlformats.org/officeDocument/2006/relationships/image" Target="../media/image288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6.jpg"/><Relationship Id="rId3" Type="http://schemas.openxmlformats.org/officeDocument/2006/relationships/image" Target="../media/image289.jpg"/><Relationship Id="rId4" Type="http://schemas.openxmlformats.org/officeDocument/2006/relationships/image" Target="../media/image290.jpg"/><Relationship Id="rId5" Type="http://schemas.openxmlformats.org/officeDocument/2006/relationships/image" Target="../media/image1.png"/><Relationship Id="rId6" Type="http://schemas.openxmlformats.org/officeDocument/2006/relationships/image" Target="../media/image291.jpg"/><Relationship Id="rId7" Type="http://schemas.openxmlformats.org/officeDocument/2006/relationships/image" Target="../media/image292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6.jpg"/><Relationship Id="rId3" Type="http://schemas.openxmlformats.org/officeDocument/2006/relationships/image" Target="../media/image293.jpg"/><Relationship Id="rId4" Type="http://schemas.openxmlformats.org/officeDocument/2006/relationships/image" Target="../media/image294.jpg"/><Relationship Id="rId5" Type="http://schemas.openxmlformats.org/officeDocument/2006/relationships/image" Target="../media/image1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5.png"/><Relationship Id="rId3" Type="http://schemas.openxmlformats.org/officeDocument/2006/relationships/image" Target="../media/image1.png"/><Relationship Id="rId4" Type="http://schemas.openxmlformats.org/officeDocument/2006/relationships/image" Target="../media/image296.pn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7.png"/><Relationship Id="rId3" Type="http://schemas.openxmlformats.org/officeDocument/2006/relationships/image" Target="../media/image1.png"/><Relationship Id="rId4" Type="http://schemas.openxmlformats.org/officeDocument/2006/relationships/image" Target="../media/image170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8.png"/><Relationship Id="rId3" Type="http://schemas.openxmlformats.org/officeDocument/2006/relationships/image" Target="../media/image299.png"/><Relationship Id="rId4" Type="http://schemas.openxmlformats.org/officeDocument/2006/relationships/image" Target="../media/image300.png"/><Relationship Id="rId5" Type="http://schemas.openxmlformats.org/officeDocument/2006/relationships/image" Target="../media/image301.jpg"/><Relationship Id="rId6" Type="http://schemas.openxmlformats.org/officeDocument/2006/relationships/image" Target="../media/image302.png"/><Relationship Id="rId7" Type="http://schemas.openxmlformats.org/officeDocument/2006/relationships/image" Target="../media/image303.jpg"/><Relationship Id="rId8" Type="http://schemas.openxmlformats.org/officeDocument/2006/relationships/image" Target="../media/image1.png"/><Relationship Id="rId9" Type="http://schemas.openxmlformats.org/officeDocument/2006/relationships/image" Target="../media/image304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5.jpg"/><Relationship Id="rId3" Type="http://schemas.openxmlformats.org/officeDocument/2006/relationships/image" Target="../media/image1.png"/><Relationship Id="rId4" Type="http://schemas.openxmlformats.org/officeDocument/2006/relationships/image" Target="../media/image306.jpg"/><Relationship Id="rId5" Type="http://schemas.openxmlformats.org/officeDocument/2006/relationships/image" Target="../media/image307.png"/><Relationship Id="rId6" Type="http://schemas.openxmlformats.org/officeDocument/2006/relationships/image" Target="../media/image308.png"/><Relationship Id="rId7" Type="http://schemas.openxmlformats.org/officeDocument/2006/relationships/image" Target="../media/image309.png"/><Relationship Id="rId8" Type="http://schemas.openxmlformats.org/officeDocument/2006/relationships/image" Target="../media/image310.png"/><Relationship Id="rId9" Type="http://schemas.openxmlformats.org/officeDocument/2006/relationships/image" Target="../media/image311.png"/><Relationship Id="rId10" Type="http://schemas.openxmlformats.org/officeDocument/2006/relationships/image" Target="../media/image312.png"/><Relationship Id="rId11" Type="http://schemas.openxmlformats.org/officeDocument/2006/relationships/image" Target="../media/image313.png"/><Relationship Id="rId12" Type="http://schemas.openxmlformats.org/officeDocument/2006/relationships/image" Target="../media/image314.png"/><Relationship Id="rId13" Type="http://schemas.openxmlformats.org/officeDocument/2006/relationships/image" Target="../media/image315.pn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6.jpg"/><Relationship Id="rId3" Type="http://schemas.openxmlformats.org/officeDocument/2006/relationships/image" Target="../media/image317.pn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8.jpg"/><Relationship Id="rId3" Type="http://schemas.openxmlformats.org/officeDocument/2006/relationships/image" Target="../media/image319.jpg"/><Relationship Id="rId4" Type="http://schemas.openxmlformats.org/officeDocument/2006/relationships/image" Target="../media/image320.jpg"/><Relationship Id="rId5" Type="http://schemas.openxmlformats.org/officeDocument/2006/relationships/image" Target="../media/image321.jpg"/><Relationship Id="rId6" Type="http://schemas.openxmlformats.org/officeDocument/2006/relationships/image" Target="../media/image322.jpg"/><Relationship Id="rId7" Type="http://schemas.openxmlformats.org/officeDocument/2006/relationships/image" Target="../media/image323.jpg"/><Relationship Id="rId8" Type="http://schemas.openxmlformats.org/officeDocument/2006/relationships/image" Target="../media/image1.png"/><Relationship Id="rId9" Type="http://schemas.openxmlformats.org/officeDocument/2006/relationships/image" Target="../media/image324.jpg"/><Relationship Id="rId10" Type="http://schemas.openxmlformats.org/officeDocument/2006/relationships/image" Target="../media/image325.jpg"/><Relationship Id="rId11" Type="http://schemas.openxmlformats.org/officeDocument/2006/relationships/image" Target="../media/image326.jpg"/><Relationship Id="rId12" Type="http://schemas.openxmlformats.org/officeDocument/2006/relationships/image" Target="../media/image327.jpg"/><Relationship Id="rId13" Type="http://schemas.openxmlformats.org/officeDocument/2006/relationships/image" Target="../media/image328.jpg"/><Relationship Id="rId14" Type="http://schemas.openxmlformats.org/officeDocument/2006/relationships/image" Target="../media/image329.jp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0.png"/><Relationship Id="rId3" Type="http://schemas.openxmlformats.org/officeDocument/2006/relationships/image" Target="../media/image331.jpg"/><Relationship Id="rId4" Type="http://schemas.openxmlformats.org/officeDocument/2006/relationships/image" Target="../media/image1.png"/><Relationship Id="rId5" Type="http://schemas.openxmlformats.org/officeDocument/2006/relationships/image" Target="../media/image332.pn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3.png"/><Relationship Id="rId3" Type="http://schemas.openxmlformats.org/officeDocument/2006/relationships/image" Target="../media/image1.png"/><Relationship Id="rId4" Type="http://schemas.openxmlformats.org/officeDocument/2006/relationships/image" Target="../media/image334.jpg"/><Relationship Id="rId5" Type="http://schemas.openxmlformats.org/officeDocument/2006/relationships/image" Target="../media/image335.png"/><Relationship Id="rId6" Type="http://schemas.openxmlformats.org/officeDocument/2006/relationships/image" Target="../media/image336.jp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4.jpg"/><Relationship Id="rId3" Type="http://schemas.openxmlformats.org/officeDocument/2006/relationships/image" Target="../media/image337.jpg"/><Relationship Id="rId4" Type="http://schemas.openxmlformats.org/officeDocument/2006/relationships/image" Target="../media/image1.png"/><Relationship Id="rId5" Type="http://schemas.openxmlformats.org/officeDocument/2006/relationships/image" Target="../media/image338.jp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9.png"/><Relationship Id="rId3" Type="http://schemas.openxmlformats.org/officeDocument/2006/relationships/image" Target="../media/image1.png"/><Relationship Id="rId4" Type="http://schemas.openxmlformats.org/officeDocument/2006/relationships/image" Target="../media/image340.jpg"/><Relationship Id="rId5" Type="http://schemas.openxmlformats.org/officeDocument/2006/relationships/image" Target="../media/image341.jpg"/><Relationship Id="rId6" Type="http://schemas.openxmlformats.org/officeDocument/2006/relationships/image" Target="../media/image342.jp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3.png"/><Relationship Id="rId3" Type="http://schemas.openxmlformats.org/officeDocument/2006/relationships/image" Target="../media/image1.png"/><Relationship Id="rId4" Type="http://schemas.openxmlformats.org/officeDocument/2006/relationships/image" Target="../media/image344.png"/><Relationship Id="rId5" Type="http://schemas.openxmlformats.org/officeDocument/2006/relationships/image" Target="../media/image345.jp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6.jpg"/><Relationship Id="rId3" Type="http://schemas.openxmlformats.org/officeDocument/2006/relationships/image" Target="../media/image347.png"/><Relationship Id="rId4" Type="http://schemas.openxmlformats.org/officeDocument/2006/relationships/image" Target="../media/image1.png"/><Relationship Id="rId5" Type="http://schemas.openxmlformats.org/officeDocument/2006/relationships/image" Target="../media/image348.jpg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9.jpg"/><Relationship Id="rId3" Type="http://schemas.openxmlformats.org/officeDocument/2006/relationships/image" Target="../media/image1.pn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0.jpg"/><Relationship Id="rId3" Type="http://schemas.openxmlformats.org/officeDocument/2006/relationships/image" Target="../media/image1.png"/><Relationship Id="rId4" Type="http://schemas.openxmlformats.org/officeDocument/2006/relationships/image" Target="../media/image351.jpg"/><Relationship Id="rId5" Type="http://schemas.openxmlformats.org/officeDocument/2006/relationships/image" Target="../media/image352.pn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3.png"/><Relationship Id="rId3" Type="http://schemas.openxmlformats.org/officeDocument/2006/relationships/image" Target="../media/image1.pn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4.png"/><Relationship Id="rId3" Type="http://schemas.openxmlformats.org/officeDocument/2006/relationships/image" Target="../media/image1.png"/><Relationship Id="rId4" Type="http://schemas.openxmlformats.org/officeDocument/2006/relationships/image" Target="../media/image355.pn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6.png"/><Relationship Id="rId3" Type="http://schemas.openxmlformats.org/officeDocument/2006/relationships/image" Target="../media/image1.png"/><Relationship Id="rId4" Type="http://schemas.openxmlformats.org/officeDocument/2006/relationships/image" Target="../media/image35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74930">
              <a:lnSpc>
                <a:spcPct val="109700"/>
              </a:lnSpc>
              <a:spcBef>
                <a:spcPts val="100"/>
              </a:spcBef>
            </a:pPr>
            <a:r>
              <a:rPr dirty="0"/>
              <a:t>Apuntes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Instalaciones </a:t>
            </a:r>
            <a:r>
              <a:rPr dirty="0"/>
              <a:t>Eléctricas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Baja</a:t>
            </a:r>
            <a:r>
              <a:rPr dirty="0" spc="-15"/>
              <a:t> </a:t>
            </a:r>
            <a:r>
              <a:rPr dirty="0" spc="-10"/>
              <a:t>Tensión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9442" y="3327984"/>
            <a:ext cx="3483610" cy="1233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89535">
              <a:lnSpc>
                <a:spcPct val="1468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Universidad</a:t>
            </a:r>
            <a:r>
              <a:rPr dirty="0" sz="1800" spc="-3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Politécnica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de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Valencia</a:t>
            </a:r>
            <a:r>
              <a:rPr dirty="0" sz="1800" spc="-1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Escuela</a:t>
            </a:r>
            <a:r>
              <a:rPr dirty="0" sz="1800" spc="-3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Politécnica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Superior</a:t>
            </a:r>
            <a:r>
              <a:rPr dirty="0" sz="1800" spc="-1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de</a:t>
            </a:r>
            <a:r>
              <a:rPr dirty="0" sz="1800" spc="-10" i="1">
                <a:latin typeface="Calibri"/>
                <a:cs typeface="Calibri"/>
              </a:rPr>
              <a:t> Alcoy </a:t>
            </a:r>
            <a:r>
              <a:rPr dirty="0" sz="1800" i="1">
                <a:latin typeface="Calibri"/>
                <a:cs typeface="Calibri"/>
              </a:rPr>
              <a:t>Departamento</a:t>
            </a:r>
            <a:r>
              <a:rPr dirty="0" sz="1800" spc="-3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de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Ingeniería</a:t>
            </a:r>
            <a:r>
              <a:rPr dirty="0" sz="1800" spc="-2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Eléctrica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14343" y="8543440"/>
            <a:ext cx="2077085" cy="1033144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400" spc="-10">
                <a:latin typeface="Calibri"/>
                <a:cs typeface="Calibri"/>
              </a:rPr>
              <a:t>Autores: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57100"/>
              </a:lnSpc>
              <a:spcBef>
                <a:spcPts val="5"/>
              </a:spcBef>
            </a:pPr>
            <a:r>
              <a:rPr dirty="0" sz="1400">
                <a:latin typeface="Calibri"/>
                <a:cs typeface="Calibri"/>
              </a:rPr>
              <a:t>José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Manuel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Diez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Aznar </a:t>
            </a:r>
            <a:r>
              <a:rPr dirty="0" sz="1400">
                <a:latin typeface="Calibri"/>
                <a:cs typeface="Calibri"/>
              </a:rPr>
              <a:t>Pedro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Ángel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Blasco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Espinosa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816" y="875791"/>
            <a:ext cx="575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i="1">
                <a:latin typeface="Calibri"/>
                <a:cs typeface="Calibri"/>
              </a:rPr>
              <a:t>Índice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7816" y="1685797"/>
            <a:ext cx="4454525" cy="7905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 Didáctica 1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1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Estructura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y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Descripción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Instalaciones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Eléctricas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u="sng" sz="11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B.T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1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Aspectos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generales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Esquema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sistema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eléctrico.</a:t>
            </a:r>
            <a:endParaRPr sz="1100">
              <a:latin typeface="Calibri"/>
              <a:cs typeface="Calibri"/>
            </a:endParaRPr>
          </a:p>
          <a:p>
            <a:pPr marL="461645" marR="1513205">
              <a:lnSpc>
                <a:spcPts val="2250"/>
              </a:lnSpc>
              <a:spcBef>
                <a:spcPts val="225"/>
              </a:spcBef>
            </a:pP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Definición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instalación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eléctrica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BT. </a:t>
            </a: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-10">
                <a:latin typeface="Calibri"/>
                <a:cs typeface="Calibri"/>
              </a:rPr>
              <a:t> Normativa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aplicación.</a:t>
            </a:r>
            <a:endParaRPr sz="1100">
              <a:latin typeface="Calibri"/>
              <a:cs typeface="Calibri"/>
            </a:endParaRPr>
          </a:p>
          <a:p>
            <a:pPr marL="462280" marR="1707514">
              <a:lnSpc>
                <a:spcPts val="2250"/>
              </a:lnSpc>
            </a:pP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Reglamento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electrotécnico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para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BT. </a:t>
            </a:r>
            <a:r>
              <a:rPr dirty="0" sz="1100">
                <a:latin typeface="Calibri"/>
                <a:cs typeface="Calibri"/>
              </a:rPr>
              <a:t>5.-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Instaladores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empresas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autorizadas. </a:t>
            </a:r>
            <a:r>
              <a:rPr dirty="0" sz="1100">
                <a:latin typeface="Calibri"/>
                <a:cs typeface="Calibri"/>
              </a:rPr>
              <a:t>6.-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Documentación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puesta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servicio. </a:t>
            </a:r>
            <a:r>
              <a:rPr dirty="0" sz="1100">
                <a:latin typeface="Calibri"/>
                <a:cs typeface="Calibri"/>
              </a:rPr>
              <a:t>7.-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Verificaciones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inspecciones.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2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Estructura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una</a:t>
            </a:r>
            <a:r>
              <a:rPr dirty="0" sz="1100" spc="-10">
                <a:latin typeface="Calibri"/>
                <a:cs typeface="Calibri"/>
              </a:rPr>
              <a:t> instalación</a:t>
            </a:r>
            <a:r>
              <a:rPr dirty="0" sz="1100">
                <a:latin typeface="Calibri"/>
                <a:cs typeface="Calibri"/>
              </a:rPr>
              <a:t> en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BT.</a:t>
            </a:r>
            <a:endParaRPr sz="1100">
              <a:latin typeface="Calibri"/>
              <a:cs typeface="Calibri"/>
            </a:endParaRPr>
          </a:p>
          <a:p>
            <a:pPr marL="462280" marR="1666875" indent="-635">
              <a:lnSpc>
                <a:spcPts val="2250"/>
              </a:lnSpc>
              <a:spcBef>
                <a:spcPts val="225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Esquema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general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instalaciones. </a:t>
            </a: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Acometidas.</a:t>
            </a:r>
            <a:endParaRPr sz="1100">
              <a:latin typeface="Calibri"/>
              <a:cs typeface="Calibri"/>
            </a:endParaRPr>
          </a:p>
          <a:p>
            <a:pPr marL="462280" marR="2449830" indent="-635">
              <a:lnSpc>
                <a:spcPts val="2250"/>
              </a:lnSpc>
            </a:pP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Instalaciones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enlace. </a:t>
            </a: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Instalaciones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interiores.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</a:t>
            </a:r>
            <a:r>
              <a:rPr dirty="0" u="sng" sz="11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Didáctica</a:t>
            </a:r>
            <a:r>
              <a:rPr dirty="0" u="sng" sz="11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100" spc="-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Previsión</a:t>
            </a:r>
            <a:r>
              <a:rPr dirty="0" u="sng" sz="1100" spc="-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sng" sz="1100" spc="-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cálculo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100" spc="-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3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Previsión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potencias.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Introducción.</a:t>
            </a:r>
            <a:endParaRPr sz="1100">
              <a:latin typeface="Calibri"/>
              <a:cs typeface="Calibri"/>
            </a:endParaRPr>
          </a:p>
          <a:p>
            <a:pPr marL="461645" marR="374015">
              <a:lnSpc>
                <a:spcPct val="170400"/>
              </a:lnSpc>
            </a:pP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Previsión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edificios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destinados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principalmente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viviendas. </a:t>
            </a: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Previsión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otro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tipo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edificaciones.</a:t>
            </a:r>
            <a:endParaRPr sz="1100">
              <a:latin typeface="Calibri"/>
              <a:cs typeface="Calibri"/>
            </a:endParaRPr>
          </a:p>
          <a:p>
            <a:pPr marL="461645" marR="1189355">
              <a:lnSpc>
                <a:spcPct val="170400"/>
              </a:lnSpc>
            </a:pP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potencias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instalación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25">
                <a:latin typeface="Calibri"/>
                <a:cs typeface="Calibri"/>
              </a:rPr>
              <a:t> BT. </a:t>
            </a:r>
            <a:r>
              <a:rPr dirty="0" sz="1100">
                <a:latin typeface="Calibri"/>
                <a:cs typeface="Calibri"/>
              </a:rPr>
              <a:t>5.-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Reparto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 </a:t>
            </a:r>
            <a:r>
              <a:rPr dirty="0" sz="1100" spc="-10">
                <a:latin typeface="Calibri"/>
                <a:cs typeface="Calibri"/>
              </a:rPr>
              <a:t>equilibrado</a:t>
            </a:r>
            <a:r>
              <a:rPr dirty="0" sz="1100">
                <a:latin typeface="Calibri"/>
                <a:cs typeface="Calibri"/>
              </a:rPr>
              <a:t> de</a:t>
            </a:r>
            <a:r>
              <a:rPr dirty="0" sz="1100" spc="-10">
                <a:latin typeface="Calibri"/>
                <a:cs typeface="Calibri"/>
              </a:rPr>
              <a:t> potencias.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6.-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Ejercicios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aplicación.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</a:t>
            </a:r>
            <a:r>
              <a:rPr dirty="0" u="sng" sz="11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Didáctica</a:t>
            </a:r>
            <a:r>
              <a:rPr dirty="0" u="sng" sz="1100" spc="-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Diseño</a:t>
            </a:r>
            <a:r>
              <a:rPr dirty="0" u="sng" sz="1100" spc="-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sng" sz="1100" spc="-4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cálculo</a:t>
            </a:r>
            <a:r>
              <a:rPr dirty="0" u="sng" sz="11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100" spc="-4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líneas</a:t>
            </a:r>
            <a:r>
              <a:rPr dirty="0" u="sng" sz="1100" spc="-4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eléctricas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sng" sz="1100" spc="-4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BT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4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Diseño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líneas</a:t>
            </a:r>
            <a:r>
              <a:rPr dirty="0" sz="1100" spc="-10">
                <a:latin typeface="Calibri"/>
                <a:cs typeface="Calibri"/>
              </a:rPr>
              <a:t> eléctricas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25">
                <a:latin typeface="Calibri"/>
                <a:cs typeface="Calibri"/>
              </a:rPr>
              <a:t> BT.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Generalidades.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caída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tensión.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676" y="880363"/>
            <a:ext cx="4135754" cy="8190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95"/>
              </a:spcBef>
            </a:pP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capacidad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térmica.</a:t>
            </a:r>
            <a:endParaRPr sz="1100">
              <a:latin typeface="Calibri"/>
              <a:cs typeface="Calibri"/>
            </a:endParaRPr>
          </a:p>
          <a:p>
            <a:pPr marL="46228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Sección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conductor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neutro.</a:t>
            </a:r>
            <a:endParaRPr sz="1100">
              <a:latin typeface="Calibri"/>
              <a:cs typeface="Calibri"/>
            </a:endParaRPr>
          </a:p>
          <a:p>
            <a:pPr marL="462280" marR="1384300">
              <a:lnSpc>
                <a:spcPct val="170000"/>
              </a:lnSpc>
              <a:spcBef>
                <a:spcPts val="5"/>
              </a:spcBef>
            </a:pPr>
            <a:r>
              <a:rPr dirty="0" sz="1100">
                <a:latin typeface="Calibri"/>
                <a:cs typeface="Calibri"/>
              </a:rPr>
              <a:t>5.-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Sección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conductor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protección. </a:t>
            </a:r>
            <a:r>
              <a:rPr dirty="0" sz="1100">
                <a:latin typeface="Calibri"/>
                <a:cs typeface="Calibri"/>
              </a:rPr>
              <a:t>6.-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Ejercicios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aplicación.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</a:t>
            </a: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Didáctica</a:t>
            </a: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y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eléctricas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5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0">
                <a:latin typeface="Calibri"/>
                <a:cs typeface="Calibri"/>
              </a:rPr>
              <a:t> corrientes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0">
                <a:latin typeface="Calibri"/>
                <a:cs typeface="Calibri"/>
              </a:rPr>
              <a:t> cortocircuito.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Introducción.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Tipos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cortocircuito.</a:t>
            </a:r>
            <a:endParaRPr sz="1100">
              <a:latin typeface="Calibri"/>
              <a:cs typeface="Calibri"/>
            </a:endParaRPr>
          </a:p>
          <a:p>
            <a:pPr marL="461645" marR="1456690">
              <a:lnSpc>
                <a:spcPts val="2250"/>
              </a:lnSpc>
              <a:spcBef>
                <a:spcPts val="220"/>
              </a:spcBef>
            </a:pP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Intensidad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máxima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mínima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c.c. </a:t>
            </a: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c.c.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instalación.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5.-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Ejercicios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aplicación.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6</a:t>
            </a:r>
            <a:r>
              <a:rPr dirty="0" sz="1100">
                <a:latin typeface="Calibri"/>
                <a:cs typeface="Calibri"/>
              </a:rPr>
              <a:t>: </a:t>
            </a:r>
            <a:r>
              <a:rPr dirty="0" sz="1100" spc="-10">
                <a:latin typeface="Calibri"/>
                <a:cs typeface="Calibri"/>
              </a:rPr>
              <a:t>Selección</a:t>
            </a:r>
            <a:r>
              <a:rPr dirty="0" sz="1100">
                <a:latin typeface="Calibri"/>
                <a:cs typeface="Calibri"/>
              </a:rPr>
              <a:t> de </a:t>
            </a:r>
            <a:r>
              <a:rPr dirty="0" sz="1100" spc="-10">
                <a:latin typeface="Calibri"/>
                <a:cs typeface="Calibri"/>
              </a:rPr>
              <a:t>protecciones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eléctricas.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Introducción.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Fusible.</a:t>
            </a:r>
            <a:endParaRPr sz="1100">
              <a:latin typeface="Calibri"/>
              <a:cs typeface="Calibri"/>
            </a:endParaRPr>
          </a:p>
          <a:p>
            <a:pPr marL="46228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Interruptor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magnetotérmico.</a:t>
            </a:r>
            <a:endParaRPr sz="1100">
              <a:latin typeface="Calibri"/>
              <a:cs typeface="Calibri"/>
            </a:endParaRPr>
          </a:p>
          <a:p>
            <a:pPr marL="462280">
              <a:lnSpc>
                <a:spcPct val="100000"/>
              </a:lnSpc>
              <a:spcBef>
                <a:spcPts val="925"/>
              </a:spcBef>
            </a:pP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Diferencial.</a:t>
            </a:r>
            <a:endParaRPr sz="1100">
              <a:latin typeface="Calibri"/>
              <a:cs typeface="Calibri"/>
            </a:endParaRPr>
          </a:p>
          <a:p>
            <a:pPr marL="462280" marR="1543685">
              <a:lnSpc>
                <a:spcPct val="170400"/>
              </a:lnSpc>
            </a:pPr>
            <a:r>
              <a:rPr dirty="0" sz="1100">
                <a:latin typeface="Calibri"/>
                <a:cs typeface="Calibri"/>
              </a:rPr>
              <a:t>5.-</a:t>
            </a:r>
            <a:r>
              <a:rPr dirty="0" sz="1100" spc="-10">
                <a:latin typeface="Calibri"/>
                <a:cs typeface="Calibri"/>
              </a:rPr>
              <a:t> Protección </a:t>
            </a:r>
            <a:r>
              <a:rPr dirty="0" sz="1100">
                <a:latin typeface="Calibri"/>
                <a:cs typeface="Calibri"/>
              </a:rPr>
              <a:t>contra</a:t>
            </a:r>
            <a:r>
              <a:rPr dirty="0" sz="1100" spc="-10">
                <a:latin typeface="Calibri"/>
                <a:cs typeface="Calibri"/>
              </a:rPr>
              <a:t> sobretensiones. </a:t>
            </a:r>
            <a:r>
              <a:rPr dirty="0" sz="1100">
                <a:latin typeface="Calibri"/>
                <a:cs typeface="Calibri"/>
              </a:rPr>
              <a:t>6.- </a:t>
            </a:r>
            <a:r>
              <a:rPr dirty="0" sz="1100" spc="-10">
                <a:latin typeface="Calibri"/>
                <a:cs typeface="Calibri"/>
              </a:rPr>
              <a:t>Coordinación</a:t>
            </a:r>
            <a:r>
              <a:rPr dirty="0" sz="1100">
                <a:latin typeface="Calibri"/>
                <a:cs typeface="Calibri"/>
              </a:rPr>
              <a:t> de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protecciones.</a:t>
            </a:r>
            <a:endParaRPr sz="1100">
              <a:latin typeface="Calibri"/>
              <a:cs typeface="Calibri"/>
            </a:endParaRPr>
          </a:p>
          <a:p>
            <a:pPr marL="462280" marR="871855">
              <a:lnSpc>
                <a:spcPct val="170400"/>
              </a:lnSpc>
            </a:pPr>
            <a:r>
              <a:rPr dirty="0" sz="1100">
                <a:latin typeface="Calibri"/>
                <a:cs typeface="Calibri"/>
              </a:rPr>
              <a:t>7.-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Comprobación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sección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por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cortocircuito. </a:t>
            </a:r>
            <a:r>
              <a:rPr dirty="0" sz="1100">
                <a:latin typeface="Calibri"/>
                <a:cs typeface="Calibri"/>
              </a:rPr>
              <a:t>8.-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Ejercicios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aplicación.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</a:t>
            </a:r>
            <a:r>
              <a:rPr dirty="0" u="sng" sz="11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Didáctica</a:t>
            </a:r>
            <a:r>
              <a:rPr dirty="0" u="sng" sz="11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1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Instalaciones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puesta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b="1">
                <a:latin typeface="Calibri"/>
                <a:cs typeface="Calibri"/>
              </a:rPr>
              <a:t>Tema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7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Puesta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tierra.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Calibri"/>
                <a:cs typeface="Calibri"/>
              </a:rPr>
              <a:t>1.-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Introducción.</a:t>
            </a:r>
            <a:endParaRPr sz="1100">
              <a:latin typeface="Calibri"/>
              <a:cs typeface="Calibri"/>
            </a:endParaRPr>
          </a:p>
          <a:p>
            <a:pPr marL="462280" marR="622935" indent="-635">
              <a:lnSpc>
                <a:spcPct val="170400"/>
              </a:lnSpc>
            </a:pPr>
            <a:r>
              <a:rPr dirty="0" sz="1100">
                <a:latin typeface="Calibri"/>
                <a:cs typeface="Calibri"/>
              </a:rPr>
              <a:t>2.-</a:t>
            </a:r>
            <a:r>
              <a:rPr dirty="0" sz="1100" spc="-10">
                <a:latin typeface="Calibri"/>
                <a:cs typeface="Calibri"/>
              </a:rPr>
              <a:t> Composición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instalación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puesta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tierra. </a:t>
            </a:r>
            <a:r>
              <a:rPr dirty="0" sz="1100">
                <a:latin typeface="Calibri"/>
                <a:cs typeface="Calibri"/>
              </a:rPr>
              <a:t>3.-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Cálculo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resistencia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tierra.</a:t>
            </a:r>
            <a:endParaRPr sz="1100">
              <a:latin typeface="Calibri"/>
              <a:cs typeface="Calibri"/>
            </a:endParaRPr>
          </a:p>
          <a:p>
            <a:pPr marL="462280" marR="1290320">
              <a:lnSpc>
                <a:spcPct val="170400"/>
              </a:lnSpc>
            </a:pPr>
            <a:r>
              <a:rPr dirty="0" sz="1100">
                <a:latin typeface="Calibri"/>
                <a:cs typeface="Calibri"/>
              </a:rPr>
              <a:t>4.-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Separación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unión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tomas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tierra. </a:t>
            </a:r>
            <a:r>
              <a:rPr dirty="0" sz="1100">
                <a:latin typeface="Calibri"/>
                <a:cs typeface="Calibri"/>
              </a:rPr>
              <a:t>5.-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Ejercicio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aplicación.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76732" y="619615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315" b="1">
                <a:solidFill>
                  <a:srgbClr val="231F20"/>
                </a:solidFill>
                <a:latin typeface="Arial"/>
                <a:cs typeface="Arial"/>
              </a:rPr>
              <a:t>81,9(56,'$'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70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655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229" b="1">
                <a:solidFill>
                  <a:srgbClr val="231F20"/>
                </a:solidFill>
                <a:latin typeface="Arial"/>
                <a:cs typeface="Arial"/>
              </a:rPr>
              <a:t>9$/(1&amp;,$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90" b="1">
                <a:solidFill>
                  <a:srgbClr val="231F20"/>
                </a:solidFill>
                <a:latin typeface="Arial"/>
                <a:cs typeface="Arial"/>
              </a:rPr>
              <a:t>(6&amp;8(/$</a:t>
            </a:r>
            <a:r>
              <a:rPr dirty="0" sz="13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155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3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25" b="1">
                <a:solidFill>
                  <a:srgbClr val="231F20"/>
                </a:solidFill>
                <a:latin typeface="Arial"/>
                <a:cs typeface="Arial"/>
              </a:rPr>
              <a:t>683(5,25</a:t>
            </a:r>
            <a:r>
              <a:rPr dirty="0" sz="13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55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3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15" b="1">
                <a:solidFill>
                  <a:srgbClr val="231F20"/>
                </a:solidFill>
                <a:latin typeface="Arial"/>
                <a:cs typeface="Arial"/>
              </a:rPr>
              <a:t>$/&amp;2&lt;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210" b="1">
                <a:solidFill>
                  <a:srgbClr val="231F20"/>
                </a:solidFill>
                <a:latin typeface="Arial"/>
                <a:cs typeface="Arial"/>
              </a:rPr>
              <a:t>'(3$57$0(172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44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45" b="1">
                <a:solidFill>
                  <a:srgbClr val="231F20"/>
                </a:solidFill>
                <a:latin typeface="Arial"/>
                <a:cs typeface="Arial"/>
              </a:rPr>
              <a:t>,1*(1,(5Ë$</a:t>
            </a:r>
            <a:r>
              <a:rPr dirty="0" sz="105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30" b="1">
                <a:solidFill>
                  <a:srgbClr val="231F20"/>
                </a:solidFill>
                <a:latin typeface="Arial"/>
                <a:cs typeface="Arial"/>
              </a:rPr>
              <a:t>(/e&amp;75,&amp;$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325" y="2998444"/>
              <a:ext cx="5375783" cy="113375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264" y="2995383"/>
              <a:ext cx="5382412" cy="11403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296471" y="3002565"/>
            <a:ext cx="4987925" cy="9220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ts val="3535"/>
              </a:lnSpc>
              <a:spcBef>
                <a:spcPts val="90"/>
              </a:spcBef>
            </a:pPr>
            <a:r>
              <a:rPr dirty="0" sz="2950" spc="-795" b="1">
                <a:solidFill>
                  <a:srgbClr val="166634"/>
                </a:solidFill>
                <a:latin typeface="Times New Roman"/>
                <a:cs typeface="Times New Roman"/>
              </a:rPr>
              <a:t>(VWUXFWXUD</a:t>
            </a:r>
            <a:r>
              <a:rPr dirty="0" sz="29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645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505" b="1">
                <a:solidFill>
                  <a:srgbClr val="166634"/>
                </a:solidFill>
                <a:latin typeface="Times New Roman"/>
                <a:cs typeface="Times New Roman"/>
              </a:rPr>
              <a:t>'HVFULSFLyQ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6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endParaRPr sz="2950">
              <a:latin typeface="Times New Roman"/>
              <a:cs typeface="Times New Roman"/>
            </a:endParaRPr>
          </a:p>
          <a:p>
            <a:pPr algn="ctr">
              <a:lnSpc>
                <a:spcPts val="3535"/>
              </a:lnSpc>
            </a:pPr>
            <a:r>
              <a:rPr dirty="0" sz="2950" spc="-880" b="1">
                <a:solidFill>
                  <a:srgbClr val="166634"/>
                </a:solidFill>
                <a:latin typeface="Times New Roman"/>
                <a:cs typeface="Times New Roman"/>
              </a:rPr>
              <a:t>,QVWDODFLRQHV</a:t>
            </a:r>
            <a:r>
              <a:rPr dirty="0" sz="29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755" b="1">
                <a:solidFill>
                  <a:srgbClr val="166634"/>
                </a:solidFill>
                <a:latin typeface="Times New Roman"/>
                <a:cs typeface="Times New Roman"/>
              </a:rPr>
              <a:t>(OpFWULFDV</a:t>
            </a:r>
            <a:r>
              <a:rPr dirty="0" sz="29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3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29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00" b="1">
                <a:solidFill>
                  <a:srgbClr val="166634"/>
                </a:solidFill>
                <a:latin typeface="Times New Roman"/>
                <a:cs typeface="Times New Roman"/>
              </a:rPr>
              <a:t>%</a:t>
            </a:r>
            <a:r>
              <a:rPr dirty="0" sz="2950" spc="-18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200" b="1">
                <a:solidFill>
                  <a:srgbClr val="166634"/>
                </a:solidFill>
                <a:latin typeface="Times New Roman"/>
                <a:cs typeface="Times New Roman"/>
              </a:rPr>
              <a:t>7 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-28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21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3381" y="6130658"/>
            <a:ext cx="4700117" cy="903439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2744119" y="6472092"/>
            <a:ext cx="3239770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ASPECTOS</a:t>
            </a:r>
            <a:r>
              <a:rPr dirty="0" sz="2100" spc="114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10" b="1">
                <a:solidFill>
                  <a:srgbClr val="166634"/>
                </a:solidFill>
                <a:latin typeface="Castellar"/>
                <a:cs typeface="Castellar"/>
              </a:rPr>
              <a:t>GENERALES</a:t>
            </a:r>
            <a:endParaRPr sz="2100">
              <a:latin typeface="Castellar"/>
              <a:cs typeface="Castellar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780" y="6119456"/>
            <a:ext cx="1137323" cy="914641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234824" y="609095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37735" y="7376553"/>
            <a:ext cx="3766185" cy="173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Esquema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del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sistema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eléctrico.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Definición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instalación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eléctrica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en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25" b="1">
                <a:solidFill>
                  <a:srgbClr val="00B04F"/>
                </a:solidFill>
                <a:latin typeface="Tempus Sans ITC"/>
                <a:cs typeface="Tempus Sans ITC"/>
              </a:rPr>
              <a:t>BT.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Normativa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aplicación.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Reglamento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electrotécnico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para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25" b="1">
                <a:solidFill>
                  <a:srgbClr val="00B04F"/>
                </a:solidFill>
                <a:latin typeface="Tempus Sans ITC"/>
                <a:cs typeface="Tempus Sans ITC"/>
              </a:rPr>
              <a:t>BT.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Instaladores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y empresas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autorizadas.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Documentación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y puesta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en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servicio.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Verificaciones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inspecciones.</a:t>
            </a:r>
            <a:endParaRPr sz="1600">
              <a:latin typeface="Tempus Sans ITC"/>
              <a:cs typeface="Tempus Sans IT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598" y="1556921"/>
            <a:ext cx="6038189" cy="344242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005257" y="4743195"/>
            <a:ext cx="18230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125" b="1">
                <a:solidFill>
                  <a:srgbClr val="231F20"/>
                </a:solidFill>
                <a:latin typeface="Times New Roman"/>
                <a:cs typeface="Times New Roman"/>
              </a:rPr>
              <a:t>)XHQWH</a:t>
            </a:r>
            <a:r>
              <a:rPr dirty="0" sz="700" spc="1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70" b="1">
                <a:solidFill>
                  <a:srgbClr val="231F20"/>
                </a:solidFill>
                <a:latin typeface="Times New Roman"/>
                <a:cs typeface="Times New Roman"/>
              </a:rPr>
              <a:t>5HG</a:t>
            </a:r>
            <a:r>
              <a:rPr dirty="0" sz="7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180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700" spc="-225" b="1">
                <a:solidFill>
                  <a:srgbClr val="231F20"/>
                </a:solidFill>
                <a:latin typeface="Times New Roman"/>
                <a:cs typeface="Times New Roman"/>
              </a:rPr>
              <a:t>OHFWULFD</a:t>
            </a:r>
            <a:r>
              <a:rPr dirty="0" sz="7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229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700" spc="-130" b="1">
                <a:solidFill>
                  <a:srgbClr val="231F20"/>
                </a:solidFill>
                <a:latin typeface="Times New Roman"/>
                <a:cs typeface="Times New Roman"/>
              </a:rPr>
              <a:t>VSDxRO</a:t>
            </a:r>
            <a:r>
              <a:rPr dirty="0" sz="700" spc="-135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700" spc="1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80" b="1">
                <a:solidFill>
                  <a:srgbClr val="231F20"/>
                </a:solidFill>
                <a:latin typeface="Times New Roman"/>
                <a:cs typeface="Times New Roman"/>
              </a:rPr>
              <a:t>ZZZ</a:t>
            </a:r>
            <a:r>
              <a:rPr dirty="0" sz="700" spc="-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90" b="1">
                <a:solidFill>
                  <a:srgbClr val="231F20"/>
                </a:solidFill>
                <a:latin typeface="Times New Roman"/>
                <a:cs typeface="Times New Roman"/>
              </a:rPr>
              <a:t>UHH</a:t>
            </a:r>
            <a:r>
              <a:rPr dirty="0" sz="7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25" b="1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700" spc="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476148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282460" y="502696"/>
            <a:ext cx="29914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(VTXHPD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Arial"/>
                <a:cs typeface="Arial"/>
              </a:rPr>
              <a:t>GHO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VLVWHPD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9" b="1">
                <a:solidFill>
                  <a:srgbClr val="231F20"/>
                </a:solidFill>
                <a:latin typeface="Arial"/>
                <a:cs typeface="Arial"/>
              </a:rPr>
              <a:t>HOpFWULFR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289852" y="5679233"/>
            <a:ext cx="5170805" cy="199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145">
              <a:lnSpc>
                <a:spcPct val="100000"/>
              </a:lnSpc>
              <a:spcBef>
                <a:spcPts val="105"/>
              </a:spcBef>
            </a:pPr>
            <a:r>
              <a:rPr dirty="0" sz="1600" spc="-170" b="1">
                <a:solidFill>
                  <a:srgbClr val="231F20"/>
                </a:solidFill>
                <a:latin typeface="Arial"/>
                <a:cs typeface="Arial"/>
              </a:rPr>
              <a:t>'HILQLFLyQ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,QVWDODFLyQ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(OpFWULFD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2899"/>
              </a:lnSpc>
              <a:spcBef>
                <a:spcPts val="1200"/>
              </a:spcBef>
            </a:pP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6</a:t>
            </a:r>
            <a:r>
              <a:rPr dirty="0" sz="1300" spc="-2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32659A"/>
                </a:solidFill>
                <a:latin typeface="Times New Roman"/>
                <a:cs typeface="Times New Roman"/>
              </a:rPr>
              <a:t>HQWLHQGH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00" b="1">
                <a:solidFill>
                  <a:srgbClr val="32659A"/>
                </a:solidFill>
                <a:latin typeface="Times New Roman"/>
                <a:cs typeface="Times New Roman"/>
              </a:rPr>
              <a:t>SR</a:t>
            </a:r>
            <a:r>
              <a:rPr dirty="0" sz="1300" spc="-22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00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QVWDODFLy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HOpFWULFD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86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RG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300" spc="-430" b="1">
                <a:solidFill>
                  <a:srgbClr val="32659A"/>
                </a:solidFill>
                <a:latin typeface="Times New Roman"/>
                <a:cs typeface="Times New Roman"/>
              </a:rPr>
              <a:t>RQMXQW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SDUDWR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H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FL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FXLWRV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DVRFLDGRV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27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YLVLyQ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ILQ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DUWLFXODU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75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RGXFFLyQ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&amp;RQYHUVLyQ</a:t>
            </a:r>
            <a:r>
              <a:rPr dirty="0" sz="130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DQVIRUPDFLyQ</a:t>
            </a:r>
            <a:r>
              <a:rPr dirty="0" sz="13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'LVWULEXFLy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8WLOL]DFLy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4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QHUJtD </a:t>
            </a:r>
            <a:r>
              <a:rPr dirty="0" sz="1300" spc="-270" b="1">
                <a:solidFill>
                  <a:srgbClr val="32659A"/>
                </a:solidFill>
                <a:latin typeface="Times New Roman"/>
                <a:cs typeface="Times New Roman"/>
              </a:rPr>
              <a:t>(OpFWULFD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39370">
              <a:lnSpc>
                <a:spcPct val="100000"/>
              </a:lnSpc>
            </a:pP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&amp;DUDFWHUtVWLFDV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LQVWDODFLyQ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3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%</a:t>
            </a:r>
            <a:r>
              <a:rPr dirty="0" u="heavy" sz="1600" spc="-1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6187" y="7481481"/>
            <a:ext cx="142163" cy="14776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306667" y="7847878"/>
            <a:ext cx="208661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&amp;RQWLQXD</a:t>
            </a:r>
            <a:r>
              <a:rPr dirty="0" sz="1300" spc="535" b="1">
                <a:solidFill>
                  <a:srgbClr val="32659A"/>
                </a:solidFill>
                <a:latin typeface="Times New Roman"/>
                <a:cs typeface="Times New Roman"/>
              </a:rPr>
              <a:t>      </a:t>
            </a:r>
            <a:r>
              <a:rPr dirty="0" sz="1300" spc="260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331595" algn="l"/>
              </a:tabLst>
            </a:pP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HQVLyQ</a:t>
            </a: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$OWHUQD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560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3574656" y="7802498"/>
            <a:ext cx="194945" cy="503555"/>
          </a:xfrm>
          <a:custGeom>
            <a:avLst/>
            <a:gdLst/>
            <a:ahLst/>
            <a:cxnLst/>
            <a:rect l="l" t="t" r="r" b="b"/>
            <a:pathLst>
              <a:path w="194945" h="503554">
                <a:moveTo>
                  <a:pt x="155112" y="251758"/>
                </a:moveTo>
                <a:lnTo>
                  <a:pt x="150151" y="252530"/>
                </a:lnTo>
                <a:lnTo>
                  <a:pt x="124028" y="260356"/>
                </a:lnTo>
                <a:lnTo>
                  <a:pt x="102009" y="273544"/>
                </a:lnTo>
                <a:lnTo>
                  <a:pt x="92748" y="292989"/>
                </a:lnTo>
                <a:lnTo>
                  <a:pt x="92748" y="458597"/>
                </a:lnTo>
                <a:lnTo>
                  <a:pt x="92240" y="460629"/>
                </a:lnTo>
                <a:lnTo>
                  <a:pt x="61661" y="486871"/>
                </a:lnTo>
                <a:lnTo>
                  <a:pt x="19367" y="496303"/>
                </a:lnTo>
                <a:lnTo>
                  <a:pt x="9690" y="496811"/>
                </a:lnTo>
                <a:lnTo>
                  <a:pt x="0" y="496811"/>
                </a:lnTo>
                <a:lnTo>
                  <a:pt x="520" y="503428"/>
                </a:lnTo>
                <a:lnTo>
                  <a:pt x="41483" y="499384"/>
                </a:lnTo>
                <a:lnTo>
                  <a:pt x="89700" y="478069"/>
                </a:lnTo>
                <a:lnTo>
                  <a:pt x="98856" y="458597"/>
                </a:lnTo>
                <a:lnTo>
                  <a:pt x="98856" y="291465"/>
                </a:lnTo>
                <a:lnTo>
                  <a:pt x="109852" y="275273"/>
                </a:lnTo>
                <a:lnTo>
                  <a:pt x="129836" y="264717"/>
                </a:lnTo>
                <a:lnTo>
                  <a:pt x="152676" y="258616"/>
                </a:lnTo>
                <a:lnTo>
                  <a:pt x="172237" y="255790"/>
                </a:lnTo>
                <a:lnTo>
                  <a:pt x="191592" y="254774"/>
                </a:lnTo>
                <a:lnTo>
                  <a:pt x="181406" y="254774"/>
                </a:lnTo>
                <a:lnTo>
                  <a:pt x="171729" y="254266"/>
                </a:lnTo>
                <a:lnTo>
                  <a:pt x="155112" y="251758"/>
                </a:lnTo>
                <a:close/>
              </a:path>
              <a:path w="194945" h="503554">
                <a:moveTo>
                  <a:pt x="191084" y="248653"/>
                </a:moveTo>
                <a:lnTo>
                  <a:pt x="181406" y="248653"/>
                </a:lnTo>
                <a:lnTo>
                  <a:pt x="171729" y="249174"/>
                </a:lnTo>
                <a:lnTo>
                  <a:pt x="155112" y="251758"/>
                </a:lnTo>
                <a:lnTo>
                  <a:pt x="171729" y="254266"/>
                </a:lnTo>
                <a:lnTo>
                  <a:pt x="181406" y="254774"/>
                </a:lnTo>
                <a:lnTo>
                  <a:pt x="191084" y="254774"/>
                </a:lnTo>
                <a:lnTo>
                  <a:pt x="191084" y="248653"/>
                </a:lnTo>
                <a:close/>
              </a:path>
              <a:path w="194945" h="503554">
                <a:moveTo>
                  <a:pt x="193128" y="248653"/>
                </a:moveTo>
                <a:lnTo>
                  <a:pt x="191084" y="248653"/>
                </a:lnTo>
                <a:lnTo>
                  <a:pt x="191084" y="254774"/>
                </a:lnTo>
                <a:lnTo>
                  <a:pt x="193128" y="254774"/>
                </a:lnTo>
                <a:lnTo>
                  <a:pt x="194652" y="253238"/>
                </a:lnTo>
                <a:lnTo>
                  <a:pt x="194652" y="250190"/>
                </a:lnTo>
                <a:lnTo>
                  <a:pt x="193128" y="248653"/>
                </a:lnTo>
                <a:close/>
              </a:path>
              <a:path w="194945" h="503554">
                <a:moveTo>
                  <a:pt x="520" y="0"/>
                </a:moveTo>
                <a:lnTo>
                  <a:pt x="0" y="6616"/>
                </a:lnTo>
                <a:lnTo>
                  <a:pt x="10198" y="6616"/>
                </a:lnTo>
                <a:lnTo>
                  <a:pt x="19367" y="7124"/>
                </a:lnTo>
                <a:lnTo>
                  <a:pt x="38393" y="9726"/>
                </a:lnTo>
                <a:lnTo>
                  <a:pt x="62587" y="16768"/>
                </a:lnTo>
                <a:lnTo>
                  <a:pt x="83516" y="28418"/>
                </a:lnTo>
                <a:lnTo>
                  <a:pt x="92748" y="44843"/>
                </a:lnTo>
                <a:lnTo>
                  <a:pt x="92748" y="212483"/>
                </a:lnTo>
                <a:lnTo>
                  <a:pt x="103258" y="230853"/>
                </a:lnTo>
                <a:lnTo>
                  <a:pt x="125128" y="243490"/>
                </a:lnTo>
                <a:lnTo>
                  <a:pt x="150553" y="251070"/>
                </a:lnTo>
                <a:lnTo>
                  <a:pt x="155112" y="251758"/>
                </a:lnTo>
                <a:lnTo>
                  <a:pt x="171729" y="249174"/>
                </a:lnTo>
                <a:lnTo>
                  <a:pt x="181406" y="248653"/>
                </a:lnTo>
                <a:lnTo>
                  <a:pt x="191592" y="248653"/>
                </a:lnTo>
                <a:lnTo>
                  <a:pt x="172237" y="247637"/>
                </a:lnTo>
                <a:lnTo>
                  <a:pt x="153006" y="244907"/>
                </a:lnTo>
                <a:lnTo>
                  <a:pt x="129098" y="238201"/>
                </a:lnTo>
                <a:lnTo>
                  <a:pt x="108415" y="226913"/>
                </a:lnTo>
                <a:lnTo>
                  <a:pt x="98856" y="210439"/>
                </a:lnTo>
                <a:lnTo>
                  <a:pt x="98856" y="42291"/>
                </a:lnTo>
                <a:lnTo>
                  <a:pt x="87846" y="23761"/>
                </a:lnTo>
                <a:lnTo>
                  <a:pt x="66400" y="11328"/>
                </a:lnTo>
                <a:lnTo>
                  <a:pt x="41437" y="4057"/>
                </a:lnTo>
                <a:lnTo>
                  <a:pt x="19875" y="1016"/>
                </a:lnTo>
                <a:lnTo>
                  <a:pt x="5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956349" y="7895273"/>
            <a:ext cx="384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34" b="1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1600" spc="-10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90" b="1">
                <a:solidFill>
                  <a:srgbClr val="231F20"/>
                </a:solidFill>
                <a:latin typeface="Times New Roman"/>
                <a:cs typeface="Times New Roman"/>
              </a:rPr>
              <a:t>7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02598" y="8532512"/>
            <a:ext cx="4507865" cy="96202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395"/>
              </a:spcBef>
            </a:pP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XVXDO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IDVH</a:t>
            </a:r>
            <a:r>
              <a:rPr dirty="0" sz="130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QHXWUR</a:t>
            </a:r>
            <a:r>
              <a:rPr dirty="0" sz="1300" spc="415" b="1">
                <a:solidFill>
                  <a:srgbClr val="32659A"/>
                </a:solidFill>
                <a:latin typeface="Times New Roman"/>
                <a:cs typeface="Times New Roman"/>
              </a:rPr>
              <a:t>      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30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5" b="1">
                <a:solidFill>
                  <a:srgbClr val="32659A"/>
                </a:solidFill>
                <a:latin typeface="Times New Roman"/>
                <a:cs typeface="Times New Roman"/>
              </a:rPr>
              <a:t>VLPSOH </a:t>
            </a:r>
            <a:endParaRPr sz="130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300"/>
              </a:spcBef>
              <a:tabLst>
                <a:tab pos="2367915" algn="l"/>
              </a:tabLst>
            </a:pP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XVXDO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IDVHV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56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5" b="1">
                <a:solidFill>
                  <a:srgbClr val="32659A"/>
                </a:solidFill>
                <a:latin typeface="Times New Roman"/>
                <a:cs typeface="Times New Roman"/>
              </a:rPr>
              <a:t>FRPSXHVWD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)UHFXHQFLD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HPSOHDGD</a:t>
            </a:r>
            <a:r>
              <a:rPr dirty="0" sz="1300" spc="434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300" spc="200" b="1">
                <a:solidFill>
                  <a:srgbClr val="32659A"/>
                </a:solidFill>
                <a:latin typeface="Times New Roman"/>
                <a:cs typeface="Times New Roman"/>
              </a:rPr>
              <a:t>+]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5079" y="502696"/>
            <a:ext cx="5090160" cy="417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50950">
              <a:lnSpc>
                <a:spcPct val="100000"/>
              </a:lnSpc>
              <a:spcBef>
                <a:spcPts val="105"/>
              </a:spcBef>
            </a:pP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1RUPDWLYD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3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5HJODPHQWR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%DMD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1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600" spc="-5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</a:t>
            </a:r>
            <a:r>
              <a:rPr dirty="0" u="heavy" sz="1600" spc="-4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QVLy</a:t>
            </a:r>
            <a:r>
              <a:rPr dirty="0" u="heavy" sz="1600" spc="-3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Q</a:t>
            </a:r>
            <a:r>
              <a:rPr dirty="0" u="heavy" sz="1600" spc="5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5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5'</a:t>
            </a:r>
            <a:r>
              <a:rPr dirty="0" u="heavy" sz="1600" spc="4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DJRVWR</a:t>
            </a:r>
            <a:r>
              <a:rPr dirty="0" u="heavy" sz="1600" spc="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    </a:t>
            </a:r>
            <a:endParaRPr sz="16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869"/>
              </a:spcBef>
            </a:pPr>
            <a:r>
              <a:rPr dirty="0" sz="1300" spc="85" b="1">
                <a:solidFill>
                  <a:srgbClr val="32659A"/>
                </a:solidFill>
                <a:latin typeface="Times New Roman"/>
                <a:cs typeface="Times New Roman"/>
              </a:rPr>
              <a:t>'H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95" b="1">
                <a:solidFill>
                  <a:srgbClr val="BF2026"/>
                </a:solidFill>
                <a:latin typeface="Times New Roman"/>
                <a:cs typeface="Times New Roman"/>
              </a:rPr>
              <a:t>2%/,*$'2</a:t>
            </a:r>
            <a:r>
              <a:rPr dirty="0" sz="1300" spc="4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BF2026"/>
                </a:solidFill>
                <a:latin typeface="Times New Roman"/>
                <a:cs typeface="Times New Roman"/>
              </a:rPr>
              <a:t>&amp;803/,0,(172</a:t>
            </a:r>
            <a:r>
              <a:rPr dirty="0" sz="1300" spc="4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FRQVWLWXLGR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SRU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3664" indent="-99695">
              <a:lnSpc>
                <a:spcPct val="100000"/>
              </a:lnSpc>
              <a:buChar char="-"/>
              <a:tabLst>
                <a:tab pos="114300" algn="l"/>
              </a:tabLst>
            </a:pPr>
            <a:r>
              <a:rPr dirty="0" sz="1300" spc="315" b="1">
                <a:solidFill>
                  <a:srgbClr val="32659A"/>
                </a:solidFill>
                <a:latin typeface="Times New Roman"/>
                <a:cs typeface="Times New Roman"/>
              </a:rPr>
              <a:t>5</a:t>
            </a:r>
            <a:r>
              <a:rPr dirty="0" sz="1300" spc="-240" b="1">
                <a:solidFill>
                  <a:srgbClr val="32659A"/>
                </a:solidFill>
                <a:latin typeface="Times New Roman"/>
                <a:cs typeface="Times New Roman"/>
              </a:rPr>
              <a:t>HJODPHQWR</a:t>
            </a:r>
            <a:r>
              <a:rPr dirty="0" sz="1300" spc="4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$UWtFXORV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13664" indent="-99695">
              <a:lnSpc>
                <a:spcPct val="100000"/>
              </a:lnSpc>
              <a:spcBef>
                <a:spcPts val="45"/>
              </a:spcBef>
              <a:buChar char="-"/>
              <a:tabLst>
                <a:tab pos="114300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QVWUXFFLRQHV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25" b="1">
                <a:solidFill>
                  <a:srgbClr val="32659A"/>
                </a:solidFill>
                <a:latin typeface="Times New Roman"/>
                <a:cs typeface="Times New Roman"/>
              </a:rPr>
              <a:t>7pFQLFDV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&amp;RPSOHPHQWDULDV</a:t>
            </a:r>
            <a:r>
              <a:rPr dirty="0" sz="1300" spc="4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300" spc="3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,7&amp;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</a:pPr>
            <a:r>
              <a:rPr dirty="0" u="heavy" sz="1600" spc="-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*XtD</a:t>
            </a:r>
            <a:r>
              <a:rPr dirty="0" u="heavy" sz="1600" spc="-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7pFQLFD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-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</a:t>
            </a:r>
            <a:r>
              <a:rPr dirty="0" u="heavy" sz="1600" spc="-3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SOLFDFLyQ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  <a:spcBef>
                <a:spcPts val="975"/>
              </a:spcBef>
            </a:pPr>
            <a:r>
              <a:rPr dirty="0" sz="1300" spc="-165" b="1">
                <a:solidFill>
                  <a:srgbClr val="32659A"/>
                </a:solidFill>
                <a:latin typeface="Times New Roman"/>
                <a:cs typeface="Times New Roman"/>
              </a:rPr>
              <a:t>6RQ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FDUiFWHU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50" b="1">
                <a:solidFill>
                  <a:srgbClr val="BF2026"/>
                </a:solidFill>
                <a:latin typeface="Times New Roman"/>
                <a:cs typeface="Times New Roman"/>
              </a:rPr>
              <a:t>12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275" b="1">
                <a:solidFill>
                  <a:srgbClr val="BF2026"/>
                </a:solidFill>
                <a:latin typeface="Times New Roman"/>
                <a:cs typeface="Times New Roman"/>
              </a:rPr>
              <a:t>9,1&amp;8/$17(</a:t>
            </a:r>
            <a:r>
              <a:rPr dirty="0" sz="13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9685" marR="5715">
              <a:lnSpc>
                <a:spcPct val="102899"/>
              </a:lnSpc>
            </a:pP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*XtD</a:t>
            </a:r>
            <a:r>
              <a:rPr dirty="0" sz="13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HODERUDGD</a:t>
            </a:r>
            <a:r>
              <a:rPr dirty="0" sz="13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30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94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spc="2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0LQLVWHULR</a:t>
            </a:r>
            <a:r>
              <a:rPr dirty="0" sz="13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&amp;LHQFLD</a:t>
            </a:r>
            <a:r>
              <a:rPr dirty="0" sz="130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7HFQRORJtD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90" b="1">
                <a:solidFill>
                  <a:srgbClr val="32659A"/>
                </a:solidFill>
                <a:latin typeface="Times New Roman"/>
                <a:cs typeface="Times New Roman"/>
              </a:rPr>
              <a:t>FX\R</a:t>
            </a:r>
            <a:r>
              <a:rPr dirty="0" sz="130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0" b="1">
                <a:solidFill>
                  <a:srgbClr val="32659A"/>
                </a:solidFill>
                <a:latin typeface="Times New Roman"/>
                <a:cs typeface="Times New Roman"/>
              </a:rPr>
              <a:t>REMHWR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0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30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4" b="1">
                <a:solidFill>
                  <a:srgbClr val="32659A"/>
                </a:solidFill>
                <a:latin typeface="Times New Roman"/>
                <a:cs typeface="Times New Roman"/>
              </a:rPr>
              <a:t>IDFLOLWDU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5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0" b="1">
                <a:solidFill>
                  <a:srgbClr val="32659A"/>
                </a:solidFill>
                <a:latin typeface="Times New Roman"/>
                <a:cs typeface="Times New Roman"/>
              </a:rPr>
              <a:t>DSOLFDFLyQ</a:t>
            </a:r>
            <a:r>
              <a:rPr dirty="0" sz="130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SUiFWLFD</a:t>
            </a:r>
            <a:r>
              <a:rPr dirty="0" sz="130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2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H[LJHQFLDV</a:t>
            </a:r>
            <a:r>
              <a:rPr dirty="0" sz="130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32659A"/>
                </a:solidFill>
                <a:latin typeface="Times New Roman"/>
                <a:cs typeface="Times New Roman"/>
              </a:rPr>
              <a:t>HVWDEOHFH</a:t>
            </a:r>
            <a:r>
              <a:rPr dirty="0" sz="13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6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5HJODPHQWR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VXV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32659A"/>
                </a:solidFill>
                <a:latin typeface="Times New Roman"/>
                <a:cs typeface="Times New Roman"/>
              </a:rPr>
              <a:t>,7&amp;V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  <a:tabLst>
                <a:tab pos="321945" algn="l"/>
                <a:tab pos="1123950" algn="l"/>
                <a:tab pos="2152650" algn="l"/>
                <a:tab pos="2955290" algn="l"/>
                <a:tab pos="3801745" algn="l"/>
                <a:tab pos="4198620" algn="l"/>
                <a:tab pos="4859655" algn="l"/>
              </a:tabLst>
            </a:pP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PDQWLHQH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DFWXDOL]DGDV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23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300" spc="-440" b="1">
                <a:solidFill>
                  <a:srgbClr val="32659A"/>
                </a:solidFill>
                <a:latin typeface="Times New Roman"/>
                <a:cs typeface="Times New Roman"/>
              </a:rPr>
              <a:t>HGLDQWH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UHYLVLRQHV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SXHGHQ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430" b="1">
                <a:solidFill>
                  <a:srgbClr val="32659A"/>
                </a:solidFill>
                <a:latin typeface="Times New Roman"/>
                <a:cs typeface="Times New Roman"/>
              </a:rPr>
              <a:t>VHU</a:t>
            </a:r>
            <a:endParaRPr sz="1300">
              <a:latin typeface="Times New Roman"/>
              <a:cs typeface="Times New Roman"/>
            </a:endParaRPr>
          </a:p>
          <a:p>
            <a:pPr algn="just" marL="19685">
              <a:lnSpc>
                <a:spcPct val="100000"/>
              </a:lnSpc>
              <a:spcBef>
                <a:spcPts val="45"/>
              </a:spcBef>
            </a:pP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FRQVXOWDGDV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231F20"/>
                </a:solidFill>
                <a:latin typeface="Times New Roman"/>
                <a:cs typeface="Times New Roman"/>
                <a:hlinkClick r:id="rId2"/>
              </a:rPr>
              <a:t>http://www.ffii.nova.es/puntoinfomcyt/rebt_guia.asp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4922" y="1145717"/>
            <a:ext cx="142176" cy="14776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0523" y="2729915"/>
            <a:ext cx="142163" cy="14776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355079" y="5679233"/>
            <a:ext cx="5085080" cy="44380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50950">
              <a:lnSpc>
                <a:spcPct val="100000"/>
              </a:lnSpc>
              <a:spcBef>
                <a:spcPts val="105"/>
              </a:spcBef>
            </a:pP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1RUPDWLYD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u="heavy" sz="1600" spc="-1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1RUPDV</a:t>
            </a:r>
            <a:r>
              <a:rPr dirty="0" u="heavy" sz="1600" spc="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SDUWLFXODUHV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OD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HPSUHVD</a:t>
            </a:r>
            <a:r>
              <a:rPr dirty="0" u="heavy" sz="1600" spc="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VXPLVWUDGRUD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algn="just" marL="15240" marR="5715">
              <a:lnSpc>
                <a:spcPct val="102899"/>
              </a:lnSpc>
              <a:spcBef>
                <a:spcPts val="825"/>
              </a:spcBef>
            </a:pPr>
            <a:r>
              <a:rPr dirty="0" sz="1300" spc="19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-50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HVWDEOHFH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2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DUWtFXOR</a:t>
            </a:r>
            <a:r>
              <a:rPr dirty="0" sz="1300" spc="53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3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5</a:t>
            </a:r>
            <a:r>
              <a:rPr dirty="0" sz="1300" spc="-495" b="1">
                <a:solidFill>
                  <a:srgbClr val="32659A"/>
                </a:solidFill>
                <a:latin typeface="Times New Roman"/>
                <a:cs typeface="Times New Roman"/>
              </a:rPr>
              <a:t>%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HPSUHVDV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32659A"/>
                </a:solidFill>
                <a:latin typeface="Times New Roman"/>
                <a:cs typeface="Times New Roman"/>
              </a:rPr>
              <a:t>GLVWULEXLGRUDV</a:t>
            </a:r>
            <a:r>
              <a:rPr dirty="0" sz="130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30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50" b="1">
                <a:solidFill>
                  <a:srgbClr val="32659A"/>
                </a:solidFill>
                <a:latin typeface="Times New Roman"/>
                <a:cs typeface="Times New Roman"/>
              </a:rPr>
              <a:t>SURSRQHU</a:t>
            </a:r>
            <a:r>
              <a:rPr dirty="0" sz="1300" spc="4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70" b="1">
                <a:solidFill>
                  <a:srgbClr val="32659A"/>
                </a:solidFill>
                <a:latin typeface="Times New Roman"/>
                <a:cs typeface="Times New Roman"/>
              </a:rPr>
              <a:t>QRUPDV</a:t>
            </a:r>
            <a:r>
              <a:rPr dirty="0" sz="130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SDUWLFXODUHV</a:t>
            </a:r>
            <a:r>
              <a:rPr dirty="0" sz="130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5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FRQWUDGLJDQ</a:t>
            </a:r>
            <a:r>
              <a:rPr dirty="0" sz="1300" spc="14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54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5%7</a:t>
            </a:r>
            <a:r>
              <a:rPr dirty="0" sz="1300" spc="3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UHODWLYDV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14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FRQVWUXFFLyQ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23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RQWDMH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DFRPHWLGDV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HQODFH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5240" marR="7620" indent="-635">
              <a:lnSpc>
                <a:spcPct val="102899"/>
              </a:lnSpc>
              <a:spcBef>
                <a:spcPts val="5"/>
              </a:spcBef>
            </a:pP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(VWDV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15" b="1">
                <a:solidFill>
                  <a:srgbClr val="32659A"/>
                </a:solidFill>
                <a:latin typeface="Times New Roman"/>
                <a:cs typeface="Times New Roman"/>
              </a:rPr>
              <a:t>QRUPDV</a:t>
            </a:r>
            <a:r>
              <a:rPr dirty="0" sz="130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32659A"/>
                </a:solidFill>
                <a:latin typeface="Times New Roman"/>
                <a:cs typeface="Times New Roman"/>
              </a:rPr>
              <a:t>VHUiQ</a:t>
            </a:r>
            <a:r>
              <a:rPr dirty="0" sz="130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95" b="1">
                <a:solidFill>
                  <a:srgbClr val="BF2026"/>
                </a:solidFill>
                <a:latin typeface="Times New Roman"/>
                <a:cs typeface="Times New Roman"/>
              </a:rPr>
              <a:t>2%/,*$'2</a:t>
            </a:r>
            <a:r>
              <a:rPr dirty="0" sz="1300" spc="25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315" b="1">
                <a:solidFill>
                  <a:srgbClr val="BF2026"/>
                </a:solidFill>
                <a:latin typeface="Times New Roman"/>
                <a:cs typeface="Times New Roman"/>
              </a:rPr>
              <a:t>&amp;803/,0,(172</a:t>
            </a:r>
            <a:r>
              <a:rPr dirty="0" sz="1300" spc="24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32659A"/>
                </a:solidFill>
                <a:latin typeface="Times New Roman"/>
                <a:cs typeface="Times New Roman"/>
              </a:rPr>
              <a:t>GHQWUR</a:t>
            </a:r>
            <a:r>
              <a:rPr dirty="0" sz="130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65" b="1">
                <a:solidFill>
                  <a:srgbClr val="32659A"/>
                </a:solidFill>
                <a:latin typeface="Times New Roman"/>
                <a:cs typeface="Times New Roman"/>
              </a:rPr>
              <a:t>iPELWR</a:t>
            </a:r>
            <a:r>
              <a:rPr dirty="0" sz="130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15" b="1">
                <a:solidFill>
                  <a:srgbClr val="32659A"/>
                </a:solidFill>
                <a:latin typeface="Times New Roman"/>
                <a:cs typeface="Times New Roman"/>
              </a:rPr>
              <a:t>HPSUHVD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GLVWULEXLGRUD</a:t>
            </a:r>
            <a:r>
              <a:rPr dirty="0" sz="130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7RGD</a:t>
            </a:r>
            <a:r>
              <a:rPr dirty="0" sz="13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HVWi</a:t>
            </a:r>
            <a:r>
              <a:rPr dirty="0" sz="130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35" b="1">
                <a:solidFill>
                  <a:srgbClr val="32659A"/>
                </a:solidFill>
                <a:latin typeface="Times New Roman"/>
                <a:cs typeface="Times New Roman"/>
              </a:rPr>
              <a:t>VXMHWD</a:t>
            </a:r>
            <a:r>
              <a:rPr dirty="0" sz="1300" spc="4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3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GLVWULEXLGRUD</a:t>
            </a:r>
            <a:r>
              <a:rPr dirty="0" sz="800" spc="2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spc="-175" b="1">
                <a:solidFill>
                  <a:srgbClr val="231F20"/>
                </a:solidFill>
                <a:latin typeface="Times New Roman"/>
                <a:cs typeface="Times New Roman"/>
              </a:rPr>
              <a:t>KWWS</a:t>
            </a:r>
            <a:r>
              <a:rPr dirty="0" sz="800" spc="29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5" b="1">
                <a:solidFill>
                  <a:srgbClr val="231F20"/>
                </a:solidFill>
                <a:latin typeface="Times New Roman"/>
                <a:cs typeface="Times New Roman"/>
              </a:rPr>
              <a:t>ZZZ </a:t>
            </a:r>
            <a:r>
              <a:rPr dirty="0" sz="800" spc="-114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95" b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800" spc="1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45" b="1">
                <a:solidFill>
                  <a:srgbClr val="231F20"/>
                </a:solidFill>
                <a:latin typeface="Times New Roman"/>
                <a:cs typeface="Times New Roman"/>
              </a:rPr>
              <a:t>QHW</a:t>
            </a:r>
            <a:r>
              <a:rPr dirty="0" sz="80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 b="1">
                <a:solidFill>
                  <a:srgbClr val="231F20"/>
                </a:solidFill>
                <a:latin typeface="Times New Roman"/>
                <a:cs typeface="Times New Roman"/>
              </a:rPr>
              <a:t>OHJLVODFLRQVHJXULGDGLQGXVWULDO</a:t>
            </a:r>
            <a:r>
              <a:rPr dirty="0" sz="8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5" b="1">
                <a:solidFill>
                  <a:srgbClr val="231F20"/>
                </a:solidFill>
                <a:latin typeface="Times New Roman"/>
                <a:cs typeface="Times New Roman"/>
              </a:rPr>
              <a:t>/HJLVODFLRQ1DFLRQDO</a:t>
            </a:r>
            <a:r>
              <a:rPr dirty="0" sz="8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0" b="1">
                <a:solidFill>
                  <a:srgbClr val="231F20"/>
                </a:solidFill>
                <a:latin typeface="Times New Roman"/>
                <a:cs typeface="Times New Roman"/>
              </a:rPr>
              <a:t>DVS[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20320">
              <a:lnSpc>
                <a:spcPct val="100000"/>
              </a:lnSpc>
            </a:pPr>
            <a:r>
              <a:rPr dirty="0" u="heavy" sz="1600" spc="-1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1RUPDV</a:t>
            </a:r>
            <a:r>
              <a:rPr dirty="0" u="heavy" sz="1600" spc="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3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81(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just" marL="17145">
              <a:lnSpc>
                <a:spcPct val="100000"/>
              </a:lnSpc>
            </a:pPr>
            <a:r>
              <a:rPr dirty="0" sz="1300" spc="-5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,7&amp;V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5%7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HVWiQ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YLQFXODGDV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HOODV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7145">
              <a:lnSpc>
                <a:spcPct val="100000"/>
              </a:lnSpc>
            </a:pP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50" b="1">
                <a:solidFill>
                  <a:srgbClr val="32659A"/>
                </a:solidFill>
                <a:latin typeface="Times New Roman"/>
                <a:cs typeface="Times New Roman"/>
              </a:rPr>
              <a:t>1RUPDV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81(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90" b="1">
                <a:solidFill>
                  <a:srgbClr val="32659A"/>
                </a:solidFill>
                <a:latin typeface="Times New Roman"/>
                <a:cs typeface="Times New Roman"/>
              </a:rPr>
              <a:t>GRFXPHQWRV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HODERUDGRV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6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300" spc="21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340" b="1">
                <a:solidFill>
                  <a:srgbClr val="32659A"/>
                </a:solidFill>
                <a:latin typeface="Times New Roman"/>
                <a:cs typeface="Times New Roman"/>
              </a:rPr>
              <a:t>$(125</a:t>
            </a:r>
            <a:endParaRPr sz="1300">
              <a:latin typeface="Times New Roman"/>
              <a:cs typeface="Times New Roman"/>
            </a:endParaRPr>
          </a:p>
          <a:p>
            <a:pPr algn="just" marL="17145" marR="6350">
              <a:lnSpc>
                <a:spcPct val="102899"/>
              </a:lnSpc>
            </a:pPr>
            <a:r>
              <a:rPr dirty="0" sz="1300" spc="-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$VRFLDFLyQ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50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300" spc="-155" b="1">
                <a:solidFill>
                  <a:srgbClr val="32659A"/>
                </a:solidFill>
                <a:latin typeface="Times New Roman"/>
                <a:cs typeface="Times New Roman"/>
              </a:rPr>
              <a:t>VSDxRO</a:t>
            </a:r>
            <a:r>
              <a:rPr dirty="0" sz="1300" spc="-16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1RUPDOL]DFLyQ</a:t>
            </a:r>
            <a:r>
              <a:rPr dirty="0" sz="1300" spc="5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5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&amp;HUWLILFDFLyQ</a:t>
            </a:r>
            <a:r>
              <a:rPr dirty="0" sz="1300" spc="2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FRQWLHQHQ</a:t>
            </a:r>
            <a:r>
              <a:rPr dirty="0" sz="13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HVSHFLILFDFLRQHV</a:t>
            </a:r>
            <a:r>
              <a:rPr dirty="0" sz="13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32659A"/>
                </a:solidFill>
                <a:latin typeface="Times New Roman"/>
                <a:cs typeface="Times New Roman"/>
              </a:rPr>
              <a:t>WpFQLFDV</a:t>
            </a:r>
            <a:r>
              <a:rPr dirty="0" sz="130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3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DFWLYLGDG</a:t>
            </a:r>
            <a:r>
              <a:rPr dirty="0" sz="13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SURGXFWR</a:t>
            </a:r>
            <a:r>
              <a:rPr dirty="0" sz="130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50" b="1">
                <a:solidFill>
                  <a:srgbClr val="32659A"/>
                </a:solidFill>
                <a:latin typeface="Times New Roman"/>
                <a:cs typeface="Times New Roman"/>
              </a:rPr>
              <a:t>\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KDQ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VLGR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FRQVHQVXDGDV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WRGDV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SDUWHV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LQYROXFUDGDV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3584" y="8484781"/>
            <a:ext cx="142176" cy="14777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4922" y="6322250"/>
            <a:ext cx="142176" cy="14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45781" y="502696"/>
            <a:ext cx="5330825" cy="160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7320">
              <a:lnSpc>
                <a:spcPct val="100000"/>
              </a:lnSpc>
              <a:spcBef>
                <a:spcPts val="105"/>
              </a:spcBef>
            </a:pPr>
            <a:r>
              <a:rPr dirty="0" sz="1600" spc="-240" b="1">
                <a:solidFill>
                  <a:srgbClr val="231F20"/>
                </a:solidFill>
                <a:latin typeface="Arial"/>
                <a:cs typeface="Arial"/>
              </a:rPr>
              <a:t>5HJODPHQWR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385" b="1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600" spc="-400" b="1">
                <a:solidFill>
                  <a:srgbClr val="231F20"/>
                </a:solidFill>
                <a:latin typeface="Arial"/>
                <a:cs typeface="Arial"/>
              </a:rPr>
              <a:t>OHFWURWpFQLF</a:t>
            </a:r>
            <a:r>
              <a:rPr dirty="0" sz="1600" spc="-395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0" b="1">
                <a:solidFill>
                  <a:srgbClr val="231F20"/>
                </a:solidFill>
                <a:latin typeface="Arial"/>
                <a:cs typeface="Arial"/>
              </a:rPr>
              <a:t>SDUD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34" b="1">
                <a:solidFill>
                  <a:srgbClr val="231F20"/>
                </a:solidFill>
                <a:latin typeface="Arial"/>
                <a:cs typeface="Arial"/>
              </a:rPr>
              <a:t>%DMD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75" b="1">
                <a:solidFill>
                  <a:srgbClr val="231F20"/>
                </a:solidFill>
                <a:latin typeface="Arial"/>
                <a:cs typeface="Arial"/>
              </a:rPr>
              <a:t>7HQVLyQ</a:t>
            </a:r>
            <a:r>
              <a:rPr dirty="0" sz="1600" spc="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30" b="1">
                <a:solidFill>
                  <a:srgbClr val="231F20"/>
                </a:solidFill>
                <a:latin typeface="Arial"/>
                <a:cs typeface="Arial"/>
              </a:rPr>
              <a:t>5(%7 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233679">
              <a:lnSpc>
                <a:spcPct val="100000"/>
              </a:lnSpc>
              <a:spcBef>
                <a:spcPts val="1410"/>
              </a:spcBef>
            </a:pP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/DV</a:t>
            </a:r>
            <a:r>
              <a:rPr dirty="0" sz="1200" spc="300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20">
                <a:solidFill>
                  <a:srgbClr val="231F20"/>
                </a:solidFill>
                <a:latin typeface="Times New Roman"/>
                <a:cs typeface="Times New Roman"/>
              </a:rPr>
              <a:t>,QVWUXFFLRQHV</a:t>
            </a:r>
            <a:r>
              <a:rPr dirty="0" sz="1200" spc="-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5">
                <a:solidFill>
                  <a:srgbClr val="231F20"/>
                </a:solidFill>
                <a:latin typeface="Times New Roman"/>
                <a:cs typeface="Times New Roman"/>
              </a:rPr>
              <a:t>7pFQLFDV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&amp;RPSOHPHQWDULDV</a:t>
            </a:r>
            <a:r>
              <a:rPr dirty="0" sz="1200" spc="3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%7</a:t>
            </a:r>
            <a:r>
              <a:rPr dirty="0" sz="1200" spc="3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>
                <a:solidFill>
                  <a:srgbClr val="231F20"/>
                </a:solidFill>
                <a:latin typeface="Times New Roman"/>
                <a:cs typeface="Times New Roman"/>
              </a:rPr>
              <a:t>SXHGHQ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>
                <a:solidFill>
                  <a:srgbClr val="231F20"/>
                </a:solidFill>
                <a:latin typeface="Times New Roman"/>
                <a:cs typeface="Times New Roman"/>
              </a:rPr>
              <a:t>DJUXSDU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VLJXLHQWH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60">
                <a:solidFill>
                  <a:srgbClr val="231F20"/>
                </a:solidFill>
                <a:latin typeface="Times New Roman"/>
                <a:cs typeface="Times New Roman"/>
              </a:rPr>
              <a:t>IRUPD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3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15">
                <a:solidFill>
                  <a:srgbClr val="231F20"/>
                </a:solidFill>
                <a:latin typeface="Times New Roman"/>
                <a:cs typeface="Times New Roman"/>
              </a:rPr>
              <a:t>,QVWUXFFLRQHV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>
                <a:solidFill>
                  <a:srgbClr val="231F20"/>
                </a:solidFill>
                <a:latin typeface="Times New Roman"/>
                <a:cs typeface="Times New Roman"/>
              </a:rPr>
              <a:t>FDUiFWHU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95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RUPDWLYR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-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$GPLQLVWUDWLYR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2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9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240">
                <a:solidFill>
                  <a:srgbClr val="231F20"/>
                </a:solidFill>
                <a:latin typeface="Times New Roman"/>
                <a:cs typeface="Times New Roman"/>
              </a:rPr>
              <a:t>5HGHV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GLVWULEXFLyQ</a:t>
            </a:r>
            <a:r>
              <a:rPr dirty="0" sz="1200" spc="20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>
                <a:solidFill>
                  <a:srgbClr val="231F20"/>
                </a:solidFill>
                <a:latin typeface="Times New Roman"/>
                <a:cs typeface="Times New Roman"/>
              </a:rPr>
              <a:t>DpUHD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>
                <a:solidFill>
                  <a:srgbClr val="231F20"/>
                </a:solidFill>
                <a:latin typeface="Times New Roman"/>
                <a:cs typeface="Times New Roman"/>
              </a:rPr>
              <a:t>VXEWHUUiQHD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45781" y="2065477"/>
            <a:ext cx="518159" cy="718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90"/>
              </a:lnSpc>
              <a:spcBef>
                <a:spcPts val="100"/>
              </a:spcBef>
            </a:pPr>
            <a:r>
              <a:rPr dirty="0" sz="1200" spc="12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35"/>
              </a:lnSpc>
            </a:pPr>
            <a:r>
              <a:rPr dirty="0" sz="1200" spc="12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2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spc="65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76777" y="2065477"/>
            <a:ext cx="2936875" cy="718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670">
              <a:lnSpc>
                <a:spcPts val="1390"/>
              </a:lnSpc>
              <a:spcBef>
                <a:spcPts val="100"/>
              </a:spcBef>
            </a:pP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6LVWHPDV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80">
                <a:solidFill>
                  <a:srgbClr val="231F20"/>
                </a:solidFill>
                <a:latin typeface="Times New Roman"/>
                <a:cs typeface="Times New Roman"/>
              </a:rPr>
              <a:t>FRQH[LyQ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90">
                <a:solidFill>
                  <a:srgbClr val="231F20"/>
                </a:solidFill>
                <a:latin typeface="Times New Roman"/>
                <a:cs typeface="Times New Roman"/>
              </a:rPr>
              <a:t>PDVDV</a:t>
            </a:r>
            <a:endParaRPr sz="1200">
              <a:latin typeface="Times New Roman"/>
              <a:cs typeface="Times New Roman"/>
            </a:endParaRPr>
          </a:p>
          <a:p>
            <a:pPr marL="26670" marR="255904">
              <a:lnSpc>
                <a:spcPts val="1340"/>
              </a:lnSpc>
              <a:spcBef>
                <a:spcPts val="80"/>
              </a:spcBef>
            </a:pP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DOXPEUDGR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H[WHULRU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>
                <a:solidFill>
                  <a:srgbClr val="231F20"/>
                </a:solidFill>
                <a:latin typeface="Times New Roman"/>
                <a:cs typeface="Times New Roman"/>
              </a:rPr>
              <a:t>3UHYLVLyQ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>
                <a:solidFill>
                  <a:srgbClr val="231F20"/>
                </a:solidFill>
                <a:latin typeface="Times New Roman"/>
                <a:cs typeface="Times New Roman"/>
              </a:rPr>
              <a:t>FDUJDV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VXPLQLVWURV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Times New Roman"/>
                <a:cs typeface="Times New Roman"/>
              </a:rPr>
              <a:t>%7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0"/>
              </a:lnSpc>
            </a:pPr>
            <a:r>
              <a:rPr dirty="0" sz="1200" spc="-150">
                <a:solidFill>
                  <a:srgbClr val="231F20"/>
                </a:solidFill>
                <a:latin typeface="Times New Roman"/>
                <a:cs typeface="Times New Roman"/>
              </a:rPr>
              <a:t>$FRPHWLGDV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45766" y="2744691"/>
            <a:ext cx="5169535" cy="2247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90"/>
              </a:lnSpc>
              <a:spcBef>
                <a:spcPts val="100"/>
              </a:spcBef>
            </a:pP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,&amp;7</a:t>
            </a:r>
            <a:r>
              <a:rPr dirty="0" sz="1200" spc="300">
                <a:solidFill>
                  <a:srgbClr val="BF2026"/>
                </a:solidFill>
                <a:latin typeface="Times New Roman"/>
                <a:cs typeface="Times New Roman"/>
              </a:rPr>
              <a:t> 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05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HQODFH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45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>
                <a:solidFill>
                  <a:srgbClr val="231F20"/>
                </a:solidFill>
                <a:latin typeface="Times New Roman"/>
                <a:cs typeface="Times New Roman"/>
              </a:rPr>
              <a:t>SXHVWD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84">
                <a:solidFill>
                  <a:srgbClr val="231F20"/>
                </a:solidFill>
                <a:latin typeface="Times New Roman"/>
                <a:cs typeface="Times New Roman"/>
              </a:rPr>
              <a:t>WLHUUD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34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15">
                <a:solidFill>
                  <a:srgbClr val="231F20"/>
                </a:solidFill>
                <a:latin typeface="Times New Roman"/>
                <a:cs typeface="Times New Roman"/>
              </a:rPr>
              <a:t>LQWHULRUHV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5">
                <a:solidFill>
                  <a:srgbClr val="231F20"/>
                </a:solidFill>
                <a:latin typeface="Times New Roman"/>
                <a:cs typeface="Times New Roman"/>
              </a:rPr>
              <a:t>UHFHSWRUDV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35"/>
              </a:lnSpc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3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15">
                <a:solidFill>
                  <a:srgbClr val="231F20"/>
                </a:solidFill>
                <a:latin typeface="Times New Roman"/>
                <a:cs typeface="Times New Roman"/>
              </a:rPr>
              <a:t>LQWHULRUHV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YLYLHQGDV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3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ORFDOHV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HVSHFLDOHV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45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85">
                <a:solidFill>
                  <a:srgbClr val="231F20"/>
                </a:solidFill>
                <a:latin typeface="Times New Roman"/>
                <a:cs typeface="Times New Roman"/>
              </a:rPr>
              <a:t>PX\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231F20"/>
                </a:solidFill>
                <a:latin typeface="Times New Roman"/>
                <a:cs typeface="Times New Roman"/>
              </a:rPr>
              <a:t>EDMD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35"/>
              </a:lnSpc>
            </a:pPr>
            <a:r>
              <a:rPr dirty="0" sz="1200" spc="145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>
                <a:solidFill>
                  <a:srgbClr val="231F20"/>
                </a:solidFill>
                <a:latin typeface="Times New Roman"/>
                <a:cs typeface="Times New Roman"/>
              </a:rPr>
              <a:t>WHQVLRQHV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HVSHFLDOHV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34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0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FRQILQHV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HVSHFLDOHV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 spc="145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310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JHQHUDGRUDV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231F20"/>
                </a:solidFill>
                <a:latin typeface="Times New Roman"/>
                <a:cs typeface="Times New Roman"/>
              </a:rPr>
              <a:t>EDMD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endParaRPr sz="1200">
              <a:latin typeface="Times New Roman"/>
              <a:cs typeface="Times New Roman"/>
            </a:endParaRPr>
          </a:p>
          <a:p>
            <a:pPr marL="12700" marR="57785">
              <a:lnSpc>
                <a:spcPts val="1340"/>
              </a:lnSpc>
              <a:spcBef>
                <a:spcPts val="80"/>
              </a:spcBef>
            </a:pP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4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34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150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1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>
                <a:solidFill>
                  <a:srgbClr val="231F20"/>
                </a:solidFill>
                <a:latin typeface="Times New Roman"/>
                <a:cs typeface="Times New Roman"/>
              </a:rPr>
              <a:t>HOpFWULFDV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VLQJXODUHV</a:t>
            </a:r>
            <a:r>
              <a:rPr dirty="0" sz="1200" spc="2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>
                <a:solidFill>
                  <a:srgbClr val="231F20"/>
                </a:solidFill>
                <a:latin typeface="Times New Roman"/>
                <a:cs typeface="Times New Roman"/>
              </a:rPr>
              <a:t>FDUDYDQDV</a:t>
            </a:r>
            <a:r>
              <a:rPr dirty="0" sz="1200" spc="2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>
                <a:solidFill>
                  <a:srgbClr val="231F20"/>
                </a:solidFill>
                <a:latin typeface="Times New Roman"/>
                <a:cs typeface="Times New Roman"/>
              </a:rPr>
              <a:t>SXHUWRV</a:t>
            </a:r>
            <a:r>
              <a:rPr dirty="0" sz="12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PDULQDV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35">
                <a:solidFill>
                  <a:srgbClr val="231F20"/>
                </a:solidFill>
                <a:latin typeface="Times New Roman"/>
                <a:cs typeface="Times New Roman"/>
              </a:rPr>
              <a:t>PXHEOHV</a:t>
            </a:r>
            <a:r>
              <a:rPr dirty="0" sz="1200" spc="2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UDGLDGRUHV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VDXQD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55"/>
              </a:lnSpc>
            </a:pPr>
            <a:r>
              <a:rPr dirty="0" sz="1200" spc="145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20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VLVWHPDV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>
                <a:solidFill>
                  <a:srgbClr val="231F20"/>
                </a:solidFill>
                <a:latin typeface="Times New Roman"/>
                <a:cs typeface="Times New Roman"/>
              </a:rPr>
              <a:t>DXWRPDWL]DFLyQ</a:t>
            </a:r>
            <a:r>
              <a:rPr dirty="0" sz="1200" spc="22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JHVWLyQ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>
                <a:solidFill>
                  <a:srgbClr val="231F20"/>
                </a:solidFill>
                <a:latin typeface="Times New Roman"/>
                <a:cs typeface="Times New Roman"/>
              </a:rPr>
              <a:t>WpFQLFD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20">
                <a:solidFill>
                  <a:srgbClr val="231F20"/>
                </a:solidFill>
                <a:latin typeface="Times New Roman"/>
                <a:cs typeface="Times New Roman"/>
              </a:rPr>
              <a:t>HQHUJtD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spc="-285">
                <a:solidFill>
                  <a:srgbClr val="231F20"/>
                </a:solidFill>
                <a:latin typeface="Times New Roman"/>
                <a:cs typeface="Times New Roman"/>
              </a:rPr>
              <a:t>VHJXULGDG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92007" y="5679233"/>
            <a:ext cx="5442585" cy="443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4335">
              <a:lnSpc>
                <a:spcPct val="100000"/>
              </a:lnSpc>
              <a:spcBef>
                <a:spcPts val="105"/>
              </a:spcBef>
            </a:pP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,QVWDODGRUHV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90" b="1">
                <a:solidFill>
                  <a:srgbClr val="231F20"/>
                </a:solidFill>
                <a:latin typeface="Arial"/>
                <a:cs typeface="Arial"/>
              </a:rPr>
              <a:t>HPSUHVDV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DXWRUL]DGDV</a:t>
            </a:r>
            <a:r>
              <a:rPr dirty="0" sz="1600" spc="60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65" b="1">
                <a:solidFill>
                  <a:srgbClr val="231F20"/>
                </a:solidFill>
                <a:latin typeface="Arial"/>
                <a:cs typeface="Arial"/>
              </a:rPr>
              <a:t>,7&amp; </a:t>
            </a:r>
            <a:endParaRPr sz="16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320"/>
              </a:spcBef>
            </a:pPr>
            <a:r>
              <a:rPr dirty="0" sz="9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30" b="1">
                <a:solidFill>
                  <a:srgbClr val="231F20"/>
                </a:solidFill>
                <a:latin typeface="Times New Roman"/>
                <a:cs typeface="Times New Roman"/>
              </a:rPr>
              <a:t>0RGLILFDFLyQ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315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65" b="1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900" spc="35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900" spc="-145" b="1">
                <a:solidFill>
                  <a:srgbClr val="231F20"/>
                </a:solidFill>
                <a:latin typeface="Times New Roman"/>
                <a:cs typeface="Times New Roman"/>
              </a:rPr>
              <a:t>VHJ~Q</a:t>
            </a:r>
            <a:r>
              <a:rPr dirty="0" sz="9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95" b="1">
                <a:solidFill>
                  <a:srgbClr val="231F20"/>
                </a:solidFill>
                <a:latin typeface="Times New Roman"/>
                <a:cs typeface="Times New Roman"/>
              </a:rPr>
              <a:t>5'</a:t>
            </a:r>
            <a:r>
              <a:rPr dirty="0" sz="900" spc="2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,QVWDODGRU</a:t>
            </a:r>
            <a:r>
              <a:rPr dirty="0" sz="1200" spc="2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DXWRUL]DGR</a:t>
            </a:r>
            <a:r>
              <a:rPr dirty="0" sz="1200" spc="2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2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4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EDMD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200" spc="3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66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72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SHUVRQD</a:t>
            </a:r>
            <a:r>
              <a:rPr dirty="0" sz="120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ItVLFD</a:t>
            </a:r>
            <a:r>
              <a:rPr dirty="0" sz="1200" spc="1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spc="2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UHDOL]D</a:t>
            </a:r>
            <a:r>
              <a:rPr dirty="0" sz="1200" spc="1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65" b="1">
                <a:solidFill>
                  <a:srgbClr val="ED2024"/>
                </a:solidFill>
                <a:latin typeface="Times New Roman"/>
                <a:cs typeface="Times New Roman"/>
              </a:rPr>
              <a:t>PDQWLHQH</a:t>
            </a:r>
            <a:r>
              <a:rPr dirty="0" sz="1200" spc="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ED2024"/>
                </a:solidFill>
                <a:latin typeface="Times New Roman"/>
                <a:cs typeface="Times New Roman"/>
              </a:rPr>
              <a:t>UHSDUD</a:t>
            </a:r>
            <a:r>
              <a:rPr dirty="0" sz="120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HOpFWULFDV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95" b="1">
                <a:solidFill>
                  <a:srgbClr val="32659A"/>
                </a:solidFill>
                <a:latin typeface="Times New Roman"/>
                <a:cs typeface="Times New Roman"/>
              </a:rPr>
              <a:t>iPELWR</a:t>
            </a:r>
            <a:r>
              <a:rPr dirty="0" sz="12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5HJODPHQWR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4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OHFW</a:t>
            </a:r>
            <a:r>
              <a:rPr dirty="0" sz="1200" spc="-46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WpFQLFR</a:t>
            </a:r>
            <a:r>
              <a:rPr dirty="0" sz="12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200" spc="-540" b="1">
                <a:solidFill>
                  <a:srgbClr val="32659A"/>
                </a:solidFill>
                <a:latin typeface="Times New Roman"/>
                <a:cs typeface="Times New Roman"/>
              </a:rPr>
              <a:t>%DMD</a:t>
            </a:r>
            <a:r>
              <a:rPr dirty="0" sz="12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200" spc="3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75" b="1">
                <a:solidFill>
                  <a:srgbClr val="32659A"/>
                </a:solidFill>
                <a:latin typeface="Times New Roman"/>
                <a:cs typeface="Times New Roman"/>
              </a:rPr>
              <a:t>VXV</a:t>
            </a:r>
            <a:r>
              <a:rPr dirty="0" sz="120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,7&amp;V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85" b="1">
                <a:solidFill>
                  <a:srgbClr val="32659A"/>
                </a:solidFill>
                <a:latin typeface="Times New Roman"/>
                <a:cs typeface="Times New Roman"/>
              </a:rPr>
              <a:t>'HEHUi</a:t>
            </a:r>
            <a:r>
              <a:rPr dirty="0" sz="12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32659A"/>
                </a:solidFill>
                <a:latin typeface="Times New Roman"/>
                <a:cs typeface="Times New Roman"/>
              </a:rPr>
              <a:t>GHVDUUROODU</a:t>
            </a:r>
            <a:r>
              <a:rPr dirty="0" sz="120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2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DFWLYLGDG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5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93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25" b="1">
                <a:solidFill>
                  <a:srgbClr val="32659A"/>
                </a:solidFill>
                <a:latin typeface="Times New Roman"/>
                <a:cs typeface="Times New Roman"/>
              </a:rPr>
              <a:t>VHQR</a:t>
            </a:r>
            <a:r>
              <a:rPr dirty="0" sz="12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2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28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SU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HVD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LQVWDODGRUD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KDELOLWDGD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100" b="1">
                <a:solidFill>
                  <a:srgbClr val="231F20"/>
                </a:solidFill>
                <a:latin typeface="Times New Roman"/>
                <a:cs typeface="Times New Roman"/>
              </a:rPr>
              <a:t>(PSUHVD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LQVWDODGRUD</a:t>
            </a:r>
            <a:r>
              <a:rPr dirty="0" sz="12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3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EDMD</a:t>
            </a:r>
            <a:r>
              <a:rPr dirty="0" sz="12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2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9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5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SHUVRQD</a:t>
            </a:r>
            <a:r>
              <a:rPr dirty="0" sz="1200" spc="2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ED2024"/>
                </a:solidFill>
                <a:latin typeface="Times New Roman"/>
                <a:cs typeface="Times New Roman"/>
              </a:rPr>
              <a:t>ItVLFD</a:t>
            </a:r>
            <a:r>
              <a:rPr dirty="0" sz="1200" spc="1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spc="1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ED2024"/>
                </a:solidFill>
                <a:latin typeface="Times New Roman"/>
                <a:cs typeface="Times New Roman"/>
              </a:rPr>
              <a:t>UHDOL]D</a:t>
            </a:r>
            <a:r>
              <a:rPr dirty="0" sz="1200" spc="5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ED2024"/>
                </a:solidFill>
                <a:latin typeface="Times New Roman"/>
                <a:cs typeface="Times New Roman"/>
              </a:rPr>
              <a:t>PDQWLHQH</a:t>
            </a:r>
            <a:r>
              <a:rPr dirty="0" sz="1200" spc="3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ED2024"/>
                </a:solidFill>
                <a:latin typeface="Times New Roman"/>
                <a:cs typeface="Times New Roman"/>
              </a:rPr>
              <a:t>UHSDUD</a:t>
            </a:r>
            <a:r>
              <a:rPr dirty="0" sz="120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HOpFWULFDV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95" b="1">
                <a:solidFill>
                  <a:srgbClr val="32659A"/>
                </a:solidFill>
                <a:latin typeface="Times New Roman"/>
                <a:cs typeface="Times New Roman"/>
              </a:rPr>
              <a:t>iPELWR</a:t>
            </a:r>
            <a:r>
              <a:rPr dirty="0" sz="12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5HJODPHQWR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4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OHFW</a:t>
            </a:r>
            <a:r>
              <a:rPr dirty="0" sz="1200" spc="-46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WpFQLFR</a:t>
            </a:r>
            <a:r>
              <a:rPr dirty="0" sz="12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10"/>
              </a:spcBef>
            </a:pPr>
            <a:r>
              <a:rPr dirty="0" sz="1200" spc="-425" b="1">
                <a:solidFill>
                  <a:srgbClr val="32659A"/>
                </a:solidFill>
                <a:latin typeface="Times New Roman"/>
                <a:cs typeface="Times New Roman"/>
              </a:rPr>
              <a:t>%DMD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VXV</a:t>
            </a:r>
            <a:r>
              <a:rPr dirty="0" sz="12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,7&amp;V</a:t>
            </a:r>
            <a:r>
              <a:rPr dirty="0" sz="120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5" b="1">
                <a:solidFill>
                  <a:srgbClr val="32659A"/>
                </a:solidFill>
                <a:latin typeface="Times New Roman"/>
                <a:cs typeface="Times New Roman"/>
              </a:rPr>
              <a:t>'HEHUiQ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32659A"/>
                </a:solidFill>
                <a:latin typeface="Times New Roman"/>
                <a:cs typeface="Times New Roman"/>
              </a:rPr>
              <a:t>KDELOLWDUVH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80" b="1">
                <a:solidFill>
                  <a:srgbClr val="32659A"/>
                </a:solidFill>
                <a:latin typeface="Times New Roman"/>
                <a:cs typeface="Times New Roman"/>
              </a:rPr>
              <a:t>&amp;RPXQLGDG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$XWyQRPD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LQGLFDQGR</a:t>
            </a:r>
            <a:r>
              <a:rPr dirty="0" sz="12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8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2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FDWHJRUtD</a:t>
            </a:r>
            <a:r>
              <a:rPr dirty="0" sz="12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YD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GHVHPSHxDU</a:t>
            </a:r>
            <a:r>
              <a:rPr dirty="0" sz="120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DFWLYLGDG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FXPSOLHQGR</a:t>
            </a:r>
            <a:r>
              <a:rPr dirty="0" sz="12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UHTXLVLWRV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H[LJLGRV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158365" algn="l"/>
                <a:tab pos="2933065" algn="l"/>
                <a:tab pos="3832225" algn="l"/>
              </a:tabLst>
            </a:pPr>
            <a:r>
              <a:rPr dirty="0" sz="1600" spc="220" b="1">
                <a:solidFill>
                  <a:srgbClr val="BF2026"/>
                </a:solidFill>
                <a:latin typeface="Times New Roman"/>
                <a:cs typeface="Times New Roman"/>
              </a:rPr>
              <a:t>&amp;/$6,),&amp;$&amp;,Ï1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	</a:t>
            </a:r>
            <a:r>
              <a:rPr dirty="0" sz="1600" spc="595" b="1">
                <a:solidFill>
                  <a:srgbClr val="BF2026"/>
                </a:solidFill>
                <a:latin typeface="Times New Roman"/>
                <a:cs typeface="Times New Roman"/>
              </a:rPr>
              <a:t>'(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	</a:t>
            </a:r>
            <a:r>
              <a:rPr dirty="0" sz="1600" spc="355" b="1">
                <a:solidFill>
                  <a:srgbClr val="BF2026"/>
                </a:solidFill>
                <a:latin typeface="Times New Roman"/>
                <a:cs typeface="Times New Roman"/>
              </a:rPr>
              <a:t>/26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	</a:t>
            </a:r>
            <a:r>
              <a:rPr dirty="0" sz="1600" spc="345" b="1">
                <a:solidFill>
                  <a:srgbClr val="BF2026"/>
                </a:solidFill>
                <a:latin typeface="Times New Roman"/>
                <a:cs typeface="Times New Roman"/>
              </a:rPr>
              <a:t>,167$/$'25(6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310" b="1">
                <a:solidFill>
                  <a:srgbClr val="BF2026"/>
                </a:solidFill>
                <a:latin typeface="Times New Roman"/>
                <a:cs typeface="Times New Roman"/>
              </a:rPr>
              <a:t>$8725,=$'26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318135" indent="-306070">
              <a:lnSpc>
                <a:spcPct val="100000"/>
              </a:lnSpc>
              <a:buFont typeface="Wingdings"/>
              <a:buChar char=""/>
              <a:tabLst>
                <a:tab pos="318135" algn="l"/>
                <a:tab pos="318770" algn="l"/>
              </a:tabLst>
            </a:pPr>
            <a:r>
              <a:rPr dirty="0" sz="1300" spc="254" b="1">
                <a:solidFill>
                  <a:srgbClr val="00B04F"/>
                </a:solidFill>
                <a:latin typeface="Times New Roman"/>
                <a:cs typeface="Times New Roman"/>
              </a:rPr>
              <a:t>&amp;$7(*25,$</a:t>
            </a:r>
            <a:r>
              <a:rPr dirty="0" sz="1300" spc="-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B04F"/>
                </a:solidFill>
                <a:latin typeface="Times New Roman"/>
                <a:cs typeface="Times New Roman"/>
              </a:rPr>
              <a:t>%È6,&amp;$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LQVWDODGR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70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FDWHJRUtD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5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DOL]D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PDQWHQHU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HSDUDU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4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V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OpFWULFDV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200" spc="-80" b="1">
                <a:solidFill>
                  <a:srgbClr val="32659A"/>
                </a:solidFill>
                <a:latin typeface="Times New Roman"/>
                <a:cs typeface="Times New Roman"/>
              </a:rPr>
              <a:t>RPS</a:t>
            </a:r>
            <a:r>
              <a:rPr dirty="0" sz="1200" spc="-114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QGLGD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60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ED2024"/>
                </a:solidFill>
                <a:latin typeface="Times New Roman"/>
                <a:cs typeface="Times New Roman"/>
              </a:rPr>
              <a:t>iPELWR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200" spc="-500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90" b="1">
                <a:solidFill>
                  <a:srgbClr val="ED2024"/>
                </a:solidFill>
                <a:latin typeface="Times New Roman"/>
                <a:cs typeface="Times New Roman"/>
              </a:rPr>
              <a:t>5(%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200" spc="-40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spc="-345" b="1">
                <a:solidFill>
                  <a:srgbClr val="ED2024"/>
                </a:solidFill>
                <a:latin typeface="Times New Roman"/>
                <a:cs typeface="Times New Roman"/>
              </a:rPr>
              <a:t>VHUYHQ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200" spc="-180" b="1">
                <a:solidFill>
                  <a:srgbClr val="ED2024"/>
                </a:solidFill>
                <a:latin typeface="Times New Roman"/>
                <a:cs typeface="Times New Roman"/>
              </a:rPr>
              <a:t>D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FDWHJRUt</a:t>
            </a:r>
            <a:r>
              <a:rPr dirty="0" sz="1200" spc="-31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HVSHFLDOLVWD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3487" y="502696"/>
            <a:ext cx="5457825" cy="37801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22909">
              <a:lnSpc>
                <a:spcPct val="100000"/>
              </a:lnSpc>
              <a:spcBef>
                <a:spcPts val="105"/>
              </a:spcBef>
            </a:pP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,QVWDODGRUHV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90" b="1">
                <a:solidFill>
                  <a:srgbClr val="231F20"/>
                </a:solidFill>
                <a:latin typeface="Arial"/>
                <a:cs typeface="Arial"/>
              </a:rPr>
              <a:t>HPSUHVDV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DXWRUL]DGDV</a:t>
            </a:r>
            <a:r>
              <a:rPr dirty="0" sz="1600" spc="60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65" b="1">
                <a:solidFill>
                  <a:srgbClr val="231F20"/>
                </a:solidFill>
                <a:latin typeface="Arial"/>
                <a:cs typeface="Arial"/>
              </a:rPr>
              <a:t>,7&amp; 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Arial"/>
              <a:cs typeface="Arial"/>
            </a:endParaRPr>
          </a:p>
          <a:p>
            <a:pPr algn="just" marL="318135" indent="-3060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18770" algn="l"/>
              </a:tabLst>
            </a:pPr>
            <a:r>
              <a:rPr dirty="0" sz="1300" spc="260" b="1">
                <a:solidFill>
                  <a:srgbClr val="00B04F"/>
                </a:solidFill>
                <a:latin typeface="Times New Roman"/>
                <a:cs typeface="Times New Roman"/>
              </a:rPr>
              <a:t>&amp;$7(*25,$</a:t>
            </a:r>
            <a:r>
              <a:rPr dirty="0" sz="1300" spc="-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215" b="1">
                <a:solidFill>
                  <a:srgbClr val="00B04F"/>
                </a:solidFill>
                <a:latin typeface="Times New Roman"/>
                <a:cs typeface="Times New Roman"/>
              </a:rPr>
              <a:t>(63(&amp;,$/,67$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B04F"/>
              </a:buClr>
              <a:buFont typeface="Wingdings"/>
              <a:buChar char=""/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2899"/>
              </a:lnSpc>
            </a:pP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300" spc="-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32659A"/>
                </a:solidFill>
                <a:latin typeface="Times New Roman"/>
                <a:cs typeface="Times New Roman"/>
              </a:rPr>
              <a:t>LQVWDODGRUHV</a:t>
            </a:r>
            <a:r>
              <a:rPr dirty="0" sz="1300" spc="3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3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5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FDWHJRUtD</a:t>
            </a:r>
            <a:r>
              <a:rPr dirty="0" sz="13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4" b="1">
                <a:solidFill>
                  <a:srgbClr val="32659A"/>
                </a:solidFill>
                <a:latin typeface="Times New Roman"/>
                <a:cs typeface="Times New Roman"/>
              </a:rPr>
              <a:t>HVSHFLDOLVWD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20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30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UHDOL]DU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PDQWHQHU</a:t>
            </a:r>
            <a:r>
              <a:rPr dirty="0" sz="13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50" b="1">
                <a:solidFill>
                  <a:srgbClr val="32659A"/>
                </a:solidFill>
                <a:latin typeface="Times New Roman"/>
                <a:cs typeface="Times New Roman"/>
              </a:rPr>
              <a:t>\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UHSDUDU</a:t>
            </a:r>
            <a:r>
              <a:rPr dirty="0" sz="1300" spc="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FDWHJRUtD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55" b="1">
                <a:solidFill>
                  <a:srgbClr val="ED2024"/>
                </a:solidFill>
                <a:latin typeface="Times New Roman"/>
                <a:cs typeface="Times New Roman"/>
              </a:rPr>
              <a:t>EiVLFD</a:t>
            </a:r>
            <a:r>
              <a:rPr dirty="0" sz="1300" spc="21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225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300" spc="35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DGHPiV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FRUUHVSRQGLHQWHV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,QVWDODFLRQHV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ED2024"/>
                </a:solidFill>
                <a:latin typeface="Times New Roman"/>
                <a:cs typeface="Times New Roman"/>
              </a:rPr>
              <a:t>JHQHUDGRUDV</a:t>
            </a:r>
            <a:r>
              <a:rPr dirty="0" sz="13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20" b="1">
                <a:solidFill>
                  <a:srgbClr val="32659A"/>
                </a:solidFill>
                <a:latin typeface="Times New Roman"/>
                <a:cs typeface="Times New Roman"/>
              </a:rPr>
              <a:t>/iPSDUDV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GHVFDUJD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15" b="1">
                <a:solidFill>
                  <a:srgbClr val="32659A"/>
                </a:solidFill>
                <a:latin typeface="Times New Roman"/>
                <a:cs typeface="Times New Roman"/>
              </a:rPr>
              <a:t>DOWD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30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ED2024"/>
                </a:solidFill>
                <a:latin typeface="Times New Roman"/>
                <a:cs typeface="Times New Roman"/>
              </a:rPr>
              <a:t>UyWXORV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ED2024"/>
                </a:solidFill>
                <a:latin typeface="Times New Roman"/>
                <a:cs typeface="Times New Roman"/>
              </a:rPr>
              <a:t>OXPLQRVRV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200" b="1">
                <a:solidFill>
                  <a:srgbClr val="32659A"/>
                </a:solidFill>
                <a:latin typeface="Times New Roman"/>
                <a:cs typeface="Times New Roman"/>
              </a:rPr>
              <a:t>4XLUyIDQRV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VDODV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LQWHUYHQFLyQ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/RFDOHV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ULHJR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LQFHQGLR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30" b="1">
                <a:solidFill>
                  <a:srgbClr val="32659A"/>
                </a:solidFill>
                <a:latin typeface="Times New Roman"/>
                <a:cs typeface="Times New Roman"/>
              </a:rPr>
              <a:t>H[SORVLyQ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165" b="1">
                <a:solidFill>
                  <a:srgbClr val="32659A"/>
                </a:solidFill>
                <a:latin typeface="Times New Roman"/>
                <a:cs typeface="Times New Roman"/>
              </a:rPr>
              <a:t>/tQHDV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DpUHDV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VXEWHUUiQHDV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GLVWULEXFLyQ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85" b="1">
                <a:solidFill>
                  <a:srgbClr val="32659A"/>
                </a:solidFill>
                <a:latin typeface="Times New Roman"/>
                <a:cs typeface="Times New Roman"/>
              </a:rPr>
              <a:t>HQHUJtD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110" b="1">
                <a:solidFill>
                  <a:srgbClr val="32659A"/>
                </a:solidFill>
                <a:latin typeface="Times New Roman"/>
                <a:cs typeface="Times New Roman"/>
              </a:rPr>
              <a:t>&amp;</a:t>
            </a: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-29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spc="-77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UR</a:t>
            </a:r>
            <a:r>
              <a:rPr dirty="0" sz="1300" spc="-66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SURFHVRV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6LVWHPDV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VXSHUYLVLyQ</a:t>
            </a:r>
            <a:r>
              <a:rPr dirty="0" sz="13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FRQWURO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DGTXLVLFLyQ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GDWRV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6LVWHPDV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FRQWURO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GLVWULEXLGRV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lvl="1" marL="547370" marR="5080" indent="-229870">
              <a:lnSpc>
                <a:spcPct val="102899"/>
              </a:lnSpc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6LVWHPDV</a:t>
            </a:r>
            <a:r>
              <a:rPr dirty="0" sz="13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90" b="1">
                <a:solidFill>
                  <a:srgbClr val="32659A"/>
                </a:solidFill>
                <a:latin typeface="Times New Roman"/>
                <a:cs typeface="Times New Roman"/>
              </a:rPr>
              <a:t>DXWRPDWL]DFLyQ</a:t>
            </a:r>
            <a:r>
              <a:rPr dirty="0" sz="1300" spc="28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JHVWLyQ</a:t>
            </a:r>
            <a:r>
              <a:rPr dirty="0" sz="13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WpFQLFD</a:t>
            </a:r>
            <a:r>
              <a:rPr dirty="0" sz="13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HQHUJtD</a:t>
            </a:r>
            <a:r>
              <a:rPr dirty="0" sz="130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250" b="1">
                <a:solidFill>
                  <a:srgbClr val="32659A"/>
                </a:solidFill>
                <a:latin typeface="Times New Roman"/>
                <a:cs typeface="Times New Roman"/>
              </a:rPr>
              <a:t>\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VHJXULGDG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YLYLHQGD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592023" y="5679233"/>
            <a:ext cx="43713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50" b="1">
                <a:solidFill>
                  <a:srgbClr val="231F20"/>
                </a:solidFill>
                <a:latin typeface="Arial"/>
                <a:cs typeface="Arial"/>
              </a:rPr>
              <a:t>'RFXPHQWDFLyQ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VHUYLFLR</a:t>
            </a:r>
            <a:r>
              <a:rPr dirty="0" sz="1600" spc="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65" b="1">
                <a:solidFill>
                  <a:srgbClr val="231F20"/>
                </a:solidFill>
                <a:latin typeface="Arial"/>
                <a:cs typeface="Arial"/>
              </a:rPr>
              <a:t>,7&amp; 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075292" y="6433337"/>
            <a:ext cx="1122045" cy="2507615"/>
            <a:chOff x="3075292" y="6433337"/>
            <a:chExt cx="1122045" cy="2507615"/>
          </a:xfrm>
        </p:grpSpPr>
        <p:sp>
          <p:nvSpPr>
            <p:cNvPr id="6" name="object 6" descr=""/>
            <p:cNvSpPr/>
            <p:nvPr/>
          </p:nvSpPr>
          <p:spPr>
            <a:xfrm>
              <a:off x="3075305" y="7012177"/>
              <a:ext cx="1122045" cy="263525"/>
            </a:xfrm>
            <a:custGeom>
              <a:avLst/>
              <a:gdLst/>
              <a:ahLst/>
              <a:cxnLst/>
              <a:rect l="l" t="t" r="r" b="b"/>
              <a:pathLst>
                <a:path w="1122045" h="263525">
                  <a:moveTo>
                    <a:pt x="1122032" y="174269"/>
                  </a:moveTo>
                  <a:lnTo>
                    <a:pt x="1118463" y="170700"/>
                  </a:lnTo>
                  <a:lnTo>
                    <a:pt x="569671" y="170700"/>
                  </a:lnTo>
                  <a:lnTo>
                    <a:pt x="569671" y="0"/>
                  </a:lnTo>
                  <a:lnTo>
                    <a:pt x="552348" y="0"/>
                  </a:lnTo>
                  <a:lnTo>
                    <a:pt x="552348" y="170700"/>
                  </a:lnTo>
                  <a:lnTo>
                    <a:pt x="3568" y="170700"/>
                  </a:lnTo>
                  <a:lnTo>
                    <a:pt x="0" y="174269"/>
                  </a:lnTo>
                  <a:lnTo>
                    <a:pt x="0" y="262928"/>
                  </a:lnTo>
                  <a:lnTo>
                    <a:pt x="16814" y="262928"/>
                  </a:lnTo>
                  <a:lnTo>
                    <a:pt x="16814" y="187515"/>
                  </a:lnTo>
                  <a:lnTo>
                    <a:pt x="556425" y="187515"/>
                  </a:lnTo>
                  <a:lnTo>
                    <a:pt x="565594" y="187515"/>
                  </a:lnTo>
                  <a:lnTo>
                    <a:pt x="1105217" y="187515"/>
                  </a:lnTo>
                  <a:lnTo>
                    <a:pt x="1105217" y="262928"/>
                  </a:lnTo>
                  <a:lnTo>
                    <a:pt x="1122032" y="262928"/>
                  </a:lnTo>
                  <a:lnTo>
                    <a:pt x="1122032" y="187515"/>
                  </a:lnTo>
                  <a:lnTo>
                    <a:pt x="1122032" y="174269"/>
                  </a:lnTo>
                  <a:close/>
                </a:path>
              </a:pathLst>
            </a:custGeom>
            <a:solidFill>
              <a:srgbClr val="00A27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0765" y="6433337"/>
              <a:ext cx="914882" cy="58445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4715" y="6533197"/>
              <a:ext cx="903960" cy="57426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1654" y="6530149"/>
              <a:ext cx="910577" cy="58037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81654" y="6530149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134" y="0"/>
                  </a:lnTo>
                  <a:lnTo>
                    <a:pt x="41307" y="2794"/>
                  </a:lnTo>
                  <a:lnTo>
                    <a:pt x="2552" y="42799"/>
                  </a:lnTo>
                  <a:lnTo>
                    <a:pt x="0" y="526364"/>
                  </a:lnTo>
                  <a:lnTo>
                    <a:pt x="1016" y="531964"/>
                  </a:lnTo>
                  <a:lnTo>
                    <a:pt x="21907" y="566623"/>
                  </a:lnTo>
                  <a:lnTo>
                    <a:pt x="60642" y="580377"/>
                  </a:lnTo>
                  <a:lnTo>
                    <a:pt x="856043" y="580377"/>
                  </a:lnTo>
                  <a:lnTo>
                    <a:pt x="862164" y="579361"/>
                  </a:lnTo>
                  <a:lnTo>
                    <a:pt x="875532" y="574255"/>
                  </a:lnTo>
                  <a:lnTo>
                    <a:pt x="60642" y="574255"/>
                  </a:lnTo>
                  <a:lnTo>
                    <a:pt x="43394" y="571272"/>
                  </a:lnTo>
                  <a:lnTo>
                    <a:pt x="8661" y="536041"/>
                  </a:lnTo>
                  <a:lnTo>
                    <a:pt x="6167" y="60121"/>
                  </a:lnTo>
                  <a:lnTo>
                    <a:pt x="7137" y="49428"/>
                  </a:lnTo>
                  <a:lnTo>
                    <a:pt x="30060" y="15278"/>
                  </a:lnTo>
                  <a:lnTo>
                    <a:pt x="60642" y="6108"/>
                  </a:lnTo>
                  <a:lnTo>
                    <a:pt x="876049" y="6108"/>
                  </a:lnTo>
                  <a:lnTo>
                    <a:pt x="874716" y="5238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049" y="6108"/>
                  </a:moveTo>
                  <a:lnTo>
                    <a:pt x="849934" y="6108"/>
                  </a:lnTo>
                  <a:lnTo>
                    <a:pt x="861148" y="7124"/>
                  </a:lnTo>
                  <a:lnTo>
                    <a:pt x="877221" y="13732"/>
                  </a:lnTo>
                  <a:lnTo>
                    <a:pt x="890230" y="24290"/>
                  </a:lnTo>
                  <a:lnTo>
                    <a:pt x="899398" y="38241"/>
                  </a:lnTo>
                  <a:lnTo>
                    <a:pt x="903810" y="54521"/>
                  </a:lnTo>
                  <a:lnTo>
                    <a:pt x="903855" y="525856"/>
                  </a:lnTo>
                  <a:lnTo>
                    <a:pt x="902931" y="530948"/>
                  </a:lnTo>
                  <a:lnTo>
                    <a:pt x="871735" y="569532"/>
                  </a:lnTo>
                  <a:lnTo>
                    <a:pt x="849934" y="574255"/>
                  </a:lnTo>
                  <a:lnTo>
                    <a:pt x="875532" y="574255"/>
                  </a:lnTo>
                  <a:lnTo>
                    <a:pt x="905357" y="544562"/>
                  </a:lnTo>
                  <a:lnTo>
                    <a:pt x="910577" y="519734"/>
                  </a:lnTo>
                  <a:lnTo>
                    <a:pt x="910577" y="60121"/>
                  </a:lnTo>
                  <a:lnTo>
                    <a:pt x="910056" y="54013"/>
                  </a:lnTo>
                  <a:lnTo>
                    <a:pt x="909040" y="47891"/>
                  </a:lnTo>
                  <a:lnTo>
                    <a:pt x="901990" y="29844"/>
                  </a:lnTo>
                  <a:lnTo>
                    <a:pt x="890290" y="15406"/>
                  </a:lnTo>
                  <a:lnTo>
                    <a:pt x="876049" y="6108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75292" y="7849374"/>
              <a:ext cx="673735" cy="1091565"/>
            </a:xfrm>
            <a:custGeom>
              <a:avLst/>
              <a:gdLst/>
              <a:ahLst/>
              <a:cxnLst/>
              <a:rect l="l" t="t" r="r" b="b"/>
              <a:pathLst>
                <a:path w="673735" h="1091565">
                  <a:moveTo>
                    <a:pt x="16814" y="0"/>
                  </a:moveTo>
                  <a:lnTo>
                    <a:pt x="0" y="0"/>
                  </a:lnTo>
                  <a:lnTo>
                    <a:pt x="0" y="262928"/>
                  </a:lnTo>
                  <a:lnTo>
                    <a:pt x="16814" y="262928"/>
                  </a:lnTo>
                  <a:lnTo>
                    <a:pt x="16814" y="0"/>
                  </a:lnTo>
                  <a:close/>
                </a:path>
                <a:path w="673735" h="1091565">
                  <a:moveTo>
                    <a:pt x="673620" y="1002792"/>
                  </a:moveTo>
                  <a:lnTo>
                    <a:pt x="670052" y="999236"/>
                  </a:lnTo>
                  <a:lnTo>
                    <a:pt x="16814" y="999236"/>
                  </a:lnTo>
                  <a:lnTo>
                    <a:pt x="16814" y="837196"/>
                  </a:lnTo>
                  <a:lnTo>
                    <a:pt x="0" y="837196"/>
                  </a:lnTo>
                  <a:lnTo>
                    <a:pt x="0" y="1012482"/>
                  </a:lnTo>
                  <a:lnTo>
                    <a:pt x="3568" y="1016050"/>
                  </a:lnTo>
                  <a:lnTo>
                    <a:pt x="656805" y="1016050"/>
                  </a:lnTo>
                  <a:lnTo>
                    <a:pt x="656805" y="1091463"/>
                  </a:lnTo>
                  <a:lnTo>
                    <a:pt x="673620" y="1091463"/>
                  </a:lnTo>
                  <a:lnTo>
                    <a:pt x="673620" y="1016050"/>
                  </a:lnTo>
                  <a:lnTo>
                    <a:pt x="673620" y="1002792"/>
                  </a:lnTo>
                  <a:close/>
                </a:path>
              </a:pathLst>
            </a:custGeom>
            <a:solidFill>
              <a:srgbClr val="0FB68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347942" y="6660112"/>
            <a:ext cx="776605" cy="3035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ts val="735"/>
              </a:lnSpc>
              <a:spcBef>
                <a:spcPts val="120"/>
              </a:spcBef>
            </a:pPr>
            <a:r>
              <a:rPr dirty="0" sz="650" spc="130">
                <a:solidFill>
                  <a:srgbClr val="231F20"/>
                </a:solidFill>
                <a:latin typeface="Times New Roman"/>
                <a:cs typeface="Times New Roman"/>
              </a:rPr>
              <a:t>'2&amp;80(17$&amp;,Ï1</a:t>
            </a:r>
            <a:endParaRPr sz="650">
              <a:latin typeface="Times New Roman"/>
              <a:cs typeface="Times New Roman"/>
            </a:endParaRPr>
          </a:p>
          <a:p>
            <a:pPr algn="ctr">
              <a:lnSpc>
                <a:spcPts val="690"/>
              </a:lnSpc>
            </a:pPr>
            <a:r>
              <a:rPr dirty="0" sz="650" spc="65">
                <a:solidFill>
                  <a:srgbClr val="231F20"/>
                </a:solidFill>
                <a:latin typeface="Times New Roman"/>
                <a:cs typeface="Times New Roman"/>
              </a:rPr>
              <a:t>7e&amp;1,&amp;$</a:t>
            </a:r>
            <a:r>
              <a:rPr dirty="0" sz="65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365">
                <a:solidFill>
                  <a:srgbClr val="231F20"/>
                </a:solidFill>
                <a:latin typeface="Times New Roman"/>
                <a:cs typeface="Times New Roman"/>
              </a:rPr>
              <a:t>'</a:t>
            </a:r>
            <a:r>
              <a:rPr dirty="0" sz="650" spc="190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endParaRPr sz="650">
              <a:latin typeface="Times New Roman"/>
              <a:cs typeface="Times New Roman"/>
            </a:endParaRPr>
          </a:p>
          <a:p>
            <a:pPr algn="ctr">
              <a:lnSpc>
                <a:spcPts val="735"/>
              </a:lnSpc>
            </a:pPr>
            <a:r>
              <a:rPr dirty="0" sz="650" spc="170">
                <a:solidFill>
                  <a:srgbClr val="231F20"/>
                </a:solidFill>
                <a:latin typeface="Times New Roman"/>
                <a:cs typeface="Times New Roman"/>
              </a:rPr>
              <a:t>',6(f2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627388" y="7270013"/>
            <a:ext cx="1012190" cy="678180"/>
            <a:chOff x="2627388" y="7270013"/>
            <a:chExt cx="1012190" cy="678180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7388" y="7270013"/>
              <a:ext cx="914882" cy="58394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1846" y="7370394"/>
              <a:ext cx="904468" cy="57426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28798" y="7367333"/>
              <a:ext cx="910564" cy="58038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728798" y="7367333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629" y="0"/>
                  </a:lnTo>
                  <a:lnTo>
                    <a:pt x="41555" y="2731"/>
                  </a:lnTo>
                  <a:lnTo>
                    <a:pt x="2540" y="42811"/>
                  </a:lnTo>
                  <a:lnTo>
                    <a:pt x="0" y="60642"/>
                  </a:lnTo>
                  <a:lnTo>
                    <a:pt x="0" y="520255"/>
                  </a:lnTo>
                  <a:lnTo>
                    <a:pt x="16682" y="561975"/>
                  </a:lnTo>
                  <a:lnTo>
                    <a:pt x="53627" y="580274"/>
                  </a:lnTo>
                  <a:lnTo>
                    <a:pt x="60629" y="580389"/>
                  </a:lnTo>
                  <a:lnTo>
                    <a:pt x="856551" y="580389"/>
                  </a:lnTo>
                  <a:lnTo>
                    <a:pt x="862672" y="579361"/>
                  </a:lnTo>
                  <a:lnTo>
                    <a:pt x="875643" y="574268"/>
                  </a:lnTo>
                  <a:lnTo>
                    <a:pt x="60629" y="574268"/>
                  </a:lnTo>
                  <a:lnTo>
                    <a:pt x="43333" y="571221"/>
                  </a:lnTo>
                  <a:lnTo>
                    <a:pt x="28397" y="563548"/>
                  </a:lnTo>
                  <a:lnTo>
                    <a:pt x="16585" y="551681"/>
                  </a:lnTo>
                  <a:lnTo>
                    <a:pt x="8661" y="536054"/>
                  </a:lnTo>
                  <a:lnTo>
                    <a:pt x="7632" y="530453"/>
                  </a:lnTo>
                  <a:lnTo>
                    <a:pt x="6616" y="525348"/>
                  </a:lnTo>
                  <a:lnTo>
                    <a:pt x="6154" y="520255"/>
                  </a:lnTo>
                  <a:lnTo>
                    <a:pt x="6108" y="60642"/>
                  </a:lnTo>
                  <a:lnTo>
                    <a:pt x="6616" y="55041"/>
                  </a:lnTo>
                  <a:lnTo>
                    <a:pt x="26492" y="18351"/>
                  </a:lnTo>
                  <a:lnTo>
                    <a:pt x="60629" y="6121"/>
                  </a:lnTo>
                  <a:lnTo>
                    <a:pt x="876299" y="6121"/>
                  </a:lnTo>
                  <a:lnTo>
                    <a:pt x="874862" y="5187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299" y="6121"/>
                  </a:moveTo>
                  <a:lnTo>
                    <a:pt x="849922" y="6121"/>
                  </a:lnTo>
                  <a:lnTo>
                    <a:pt x="855535" y="6629"/>
                  </a:lnTo>
                  <a:lnTo>
                    <a:pt x="861136" y="7645"/>
                  </a:lnTo>
                  <a:lnTo>
                    <a:pt x="899666" y="38517"/>
                  </a:lnTo>
                  <a:lnTo>
                    <a:pt x="904455" y="60642"/>
                  </a:lnTo>
                  <a:lnTo>
                    <a:pt x="904408" y="520255"/>
                  </a:lnTo>
                  <a:lnTo>
                    <a:pt x="886380" y="560209"/>
                  </a:lnTo>
                  <a:lnTo>
                    <a:pt x="849922" y="574268"/>
                  </a:lnTo>
                  <a:lnTo>
                    <a:pt x="875643" y="574268"/>
                  </a:lnTo>
                  <a:lnTo>
                    <a:pt x="880753" y="572261"/>
                  </a:lnTo>
                  <a:lnTo>
                    <a:pt x="895238" y="560381"/>
                  </a:lnTo>
                  <a:lnTo>
                    <a:pt x="905413" y="544614"/>
                  </a:lnTo>
                  <a:lnTo>
                    <a:pt x="910564" y="525856"/>
                  </a:lnTo>
                  <a:lnTo>
                    <a:pt x="910564" y="54013"/>
                  </a:lnTo>
                  <a:lnTo>
                    <a:pt x="909548" y="48412"/>
                  </a:lnTo>
                  <a:lnTo>
                    <a:pt x="902674" y="30187"/>
                  </a:lnTo>
                  <a:lnTo>
                    <a:pt x="890758" y="15514"/>
                  </a:lnTo>
                  <a:lnTo>
                    <a:pt x="876299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2929082" y="7480496"/>
            <a:ext cx="509905" cy="2159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735"/>
              </a:lnSpc>
              <a:spcBef>
                <a:spcPts val="120"/>
              </a:spcBef>
            </a:pPr>
            <a:r>
              <a:rPr dirty="0" sz="650" spc="75">
                <a:solidFill>
                  <a:srgbClr val="231F20"/>
                </a:solidFill>
                <a:latin typeface="Times New Roman"/>
                <a:cs typeface="Times New Roman"/>
              </a:rPr>
              <a:t>2%5$6</a:t>
            </a:r>
            <a:r>
              <a:rPr dirty="0" sz="6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55">
                <a:solidFill>
                  <a:srgbClr val="231F20"/>
                </a:solidFill>
                <a:latin typeface="Times New Roman"/>
                <a:cs typeface="Times New Roman"/>
              </a:rPr>
              <a:t>&amp;21</a:t>
            </a:r>
            <a:endParaRPr sz="650">
              <a:latin typeface="Times New Roman"/>
              <a:cs typeface="Times New Roman"/>
            </a:endParaRPr>
          </a:p>
          <a:p>
            <a:pPr marL="29845">
              <a:lnSpc>
                <a:spcPts val="735"/>
              </a:lnSpc>
            </a:pPr>
            <a:r>
              <a:rPr dirty="0" sz="650" spc="90">
                <a:solidFill>
                  <a:srgbClr val="231F20"/>
                </a:solidFill>
                <a:latin typeface="Times New Roman"/>
                <a:cs typeface="Times New Roman"/>
              </a:rPr>
              <a:t>352&lt;(&amp;72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2627388" y="8106702"/>
            <a:ext cx="1012190" cy="678815"/>
            <a:chOff x="2627388" y="8106702"/>
            <a:chExt cx="1012190" cy="678815"/>
          </a:xfrm>
        </p:grpSpPr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7388" y="8106702"/>
              <a:ext cx="912101" cy="58394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31846" y="8207590"/>
              <a:ext cx="904468" cy="57426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28798" y="8204530"/>
              <a:ext cx="910564" cy="58037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2728798" y="8204530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629" y="0"/>
                  </a:lnTo>
                  <a:lnTo>
                    <a:pt x="41555" y="2731"/>
                  </a:lnTo>
                  <a:lnTo>
                    <a:pt x="2540" y="42799"/>
                  </a:lnTo>
                  <a:lnTo>
                    <a:pt x="0" y="60642"/>
                  </a:lnTo>
                  <a:lnTo>
                    <a:pt x="0" y="520255"/>
                  </a:lnTo>
                  <a:lnTo>
                    <a:pt x="16682" y="561975"/>
                  </a:lnTo>
                  <a:lnTo>
                    <a:pt x="53627" y="580269"/>
                  </a:lnTo>
                  <a:lnTo>
                    <a:pt x="60629" y="580377"/>
                  </a:lnTo>
                  <a:lnTo>
                    <a:pt x="856551" y="580377"/>
                  </a:lnTo>
                  <a:lnTo>
                    <a:pt x="862672" y="579361"/>
                  </a:lnTo>
                  <a:lnTo>
                    <a:pt x="875643" y="574268"/>
                  </a:lnTo>
                  <a:lnTo>
                    <a:pt x="60629" y="574268"/>
                  </a:lnTo>
                  <a:lnTo>
                    <a:pt x="43690" y="571496"/>
                  </a:lnTo>
                  <a:lnTo>
                    <a:pt x="8661" y="536054"/>
                  </a:lnTo>
                  <a:lnTo>
                    <a:pt x="6108" y="60642"/>
                  </a:lnTo>
                  <a:lnTo>
                    <a:pt x="6616" y="55029"/>
                  </a:lnTo>
                  <a:lnTo>
                    <a:pt x="26492" y="18351"/>
                  </a:lnTo>
                  <a:lnTo>
                    <a:pt x="60629" y="6121"/>
                  </a:lnTo>
                  <a:lnTo>
                    <a:pt x="876227" y="6121"/>
                  </a:lnTo>
                  <a:lnTo>
                    <a:pt x="874592" y="5049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227" y="6121"/>
                  </a:moveTo>
                  <a:lnTo>
                    <a:pt x="849922" y="6121"/>
                  </a:lnTo>
                  <a:lnTo>
                    <a:pt x="855535" y="6629"/>
                  </a:lnTo>
                  <a:lnTo>
                    <a:pt x="861136" y="7645"/>
                  </a:lnTo>
                  <a:lnTo>
                    <a:pt x="899585" y="38433"/>
                  </a:lnTo>
                  <a:lnTo>
                    <a:pt x="904455" y="60642"/>
                  </a:lnTo>
                  <a:lnTo>
                    <a:pt x="904412" y="520255"/>
                  </a:lnTo>
                  <a:lnTo>
                    <a:pt x="886337" y="560274"/>
                  </a:lnTo>
                  <a:lnTo>
                    <a:pt x="849922" y="574268"/>
                  </a:lnTo>
                  <a:lnTo>
                    <a:pt x="875643" y="574268"/>
                  </a:lnTo>
                  <a:lnTo>
                    <a:pt x="880753" y="572262"/>
                  </a:lnTo>
                  <a:lnTo>
                    <a:pt x="895238" y="560381"/>
                  </a:lnTo>
                  <a:lnTo>
                    <a:pt x="905413" y="544614"/>
                  </a:lnTo>
                  <a:lnTo>
                    <a:pt x="910564" y="525856"/>
                  </a:lnTo>
                  <a:lnTo>
                    <a:pt x="910564" y="54013"/>
                  </a:lnTo>
                  <a:lnTo>
                    <a:pt x="909548" y="48412"/>
                  </a:lnTo>
                  <a:lnTo>
                    <a:pt x="902793" y="30418"/>
                  </a:lnTo>
                  <a:lnTo>
                    <a:pt x="890658" y="15576"/>
                  </a:lnTo>
                  <a:lnTo>
                    <a:pt x="876227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2872529" y="8378323"/>
            <a:ext cx="622935" cy="21590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93040" marR="5080" indent="-180975">
              <a:lnSpc>
                <a:spcPts val="690"/>
              </a:lnSpc>
              <a:spcBef>
                <a:spcPts val="215"/>
              </a:spcBef>
            </a:pPr>
            <a:r>
              <a:rPr dirty="0" sz="650" spc="120">
                <a:solidFill>
                  <a:srgbClr val="231F20"/>
                </a:solidFill>
                <a:latin typeface="Times New Roman"/>
                <a:cs typeface="Times New Roman"/>
              </a:rPr>
              <a:t>',5(&amp;&amp;,Ï1</a:t>
            </a:r>
            <a:r>
              <a:rPr dirty="0" sz="6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250">
                <a:solidFill>
                  <a:srgbClr val="231F20"/>
                </a:solidFill>
                <a:latin typeface="Times New Roman"/>
                <a:cs typeface="Times New Roman"/>
              </a:rPr>
              <a:t>'( </a:t>
            </a:r>
            <a:r>
              <a:rPr dirty="0" sz="650" spc="55">
                <a:solidFill>
                  <a:srgbClr val="231F20"/>
                </a:solidFill>
                <a:latin typeface="Times New Roman"/>
                <a:cs typeface="Times New Roman"/>
              </a:rPr>
              <a:t>2%5$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3283711" y="8937790"/>
            <a:ext cx="1013460" cy="676275"/>
            <a:chOff x="3283711" y="8937790"/>
            <a:chExt cx="1013460" cy="676275"/>
          </a:xfrm>
        </p:grpSpPr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3711" y="8937790"/>
              <a:ext cx="912075" cy="58138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89185" y="9036126"/>
              <a:ext cx="903947" cy="57425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85616" y="9033065"/>
              <a:ext cx="911085" cy="580885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3385616" y="9033065"/>
              <a:ext cx="911225" cy="581025"/>
            </a:xfrm>
            <a:custGeom>
              <a:avLst/>
              <a:gdLst/>
              <a:ahLst/>
              <a:cxnLst/>
              <a:rect l="l" t="t" r="r" b="b"/>
              <a:pathLst>
                <a:path w="911225" h="581025">
                  <a:moveTo>
                    <a:pt x="850442" y="0"/>
                  </a:moveTo>
                  <a:lnTo>
                    <a:pt x="60642" y="0"/>
                  </a:lnTo>
                  <a:lnTo>
                    <a:pt x="41678" y="3408"/>
                  </a:lnTo>
                  <a:lnTo>
                    <a:pt x="3060" y="42799"/>
                  </a:lnTo>
                  <a:lnTo>
                    <a:pt x="0" y="60629"/>
                  </a:lnTo>
                  <a:lnTo>
                    <a:pt x="0" y="520255"/>
                  </a:lnTo>
                  <a:lnTo>
                    <a:pt x="12365" y="556433"/>
                  </a:lnTo>
                  <a:lnTo>
                    <a:pt x="45912" y="578691"/>
                  </a:lnTo>
                  <a:lnTo>
                    <a:pt x="60642" y="580885"/>
                  </a:lnTo>
                  <a:lnTo>
                    <a:pt x="850442" y="580885"/>
                  </a:lnTo>
                  <a:lnTo>
                    <a:pt x="856564" y="580377"/>
                  </a:lnTo>
                  <a:lnTo>
                    <a:pt x="862672" y="579361"/>
                  </a:lnTo>
                  <a:lnTo>
                    <a:pt x="875635" y="574268"/>
                  </a:lnTo>
                  <a:lnTo>
                    <a:pt x="60642" y="574268"/>
                  </a:lnTo>
                  <a:lnTo>
                    <a:pt x="43497" y="571581"/>
                  </a:lnTo>
                  <a:lnTo>
                    <a:pt x="8661" y="536041"/>
                  </a:lnTo>
                  <a:lnTo>
                    <a:pt x="6721" y="525856"/>
                  </a:lnTo>
                  <a:lnTo>
                    <a:pt x="6721" y="54521"/>
                  </a:lnTo>
                  <a:lnTo>
                    <a:pt x="26504" y="18846"/>
                  </a:lnTo>
                  <a:lnTo>
                    <a:pt x="61150" y="6616"/>
                  </a:lnTo>
                  <a:lnTo>
                    <a:pt x="877127" y="6616"/>
                  </a:lnTo>
                  <a:lnTo>
                    <a:pt x="874778" y="5076"/>
                  </a:lnTo>
                  <a:lnTo>
                    <a:pt x="856043" y="508"/>
                  </a:lnTo>
                  <a:lnTo>
                    <a:pt x="850442" y="0"/>
                  </a:lnTo>
                  <a:close/>
                </a:path>
                <a:path w="911225" h="581025">
                  <a:moveTo>
                    <a:pt x="877127" y="6616"/>
                  </a:moveTo>
                  <a:lnTo>
                    <a:pt x="856043" y="6616"/>
                  </a:lnTo>
                  <a:lnTo>
                    <a:pt x="861148" y="7645"/>
                  </a:lnTo>
                  <a:lnTo>
                    <a:pt x="877588" y="13840"/>
                  </a:lnTo>
                  <a:lnTo>
                    <a:pt x="890584" y="24471"/>
                  </a:lnTo>
                  <a:lnTo>
                    <a:pt x="899689" y="38661"/>
                  </a:lnTo>
                  <a:lnTo>
                    <a:pt x="904455" y="55537"/>
                  </a:lnTo>
                  <a:lnTo>
                    <a:pt x="904455" y="520255"/>
                  </a:lnTo>
                  <a:lnTo>
                    <a:pt x="886612" y="560390"/>
                  </a:lnTo>
                  <a:lnTo>
                    <a:pt x="855535" y="574268"/>
                  </a:lnTo>
                  <a:lnTo>
                    <a:pt x="875635" y="574268"/>
                  </a:lnTo>
                  <a:lnTo>
                    <a:pt x="905451" y="544851"/>
                  </a:lnTo>
                  <a:lnTo>
                    <a:pt x="911085" y="520255"/>
                  </a:lnTo>
                  <a:lnTo>
                    <a:pt x="910564" y="54521"/>
                  </a:lnTo>
                  <a:lnTo>
                    <a:pt x="909548" y="48399"/>
                  </a:lnTo>
                  <a:lnTo>
                    <a:pt x="902679" y="30429"/>
                  </a:lnTo>
                  <a:lnTo>
                    <a:pt x="890706" y="15519"/>
                  </a:lnTo>
                  <a:lnTo>
                    <a:pt x="877127" y="6616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3596088" y="9251196"/>
            <a:ext cx="489584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75">
                <a:solidFill>
                  <a:srgbClr val="231F20"/>
                </a:solidFill>
                <a:latin typeface="Times New Roman"/>
                <a:cs typeface="Times New Roman"/>
              </a:rPr>
              <a:t>(-</a:t>
            </a:r>
            <a:r>
              <a:rPr dirty="0" sz="650" spc="100">
                <a:solidFill>
                  <a:srgbClr val="231F20"/>
                </a:solidFill>
                <a:latin typeface="Times New Roman"/>
                <a:cs typeface="Times New Roman"/>
              </a:rPr>
              <a:t>(&amp;8&amp;,Ï1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3731094" y="7270013"/>
            <a:ext cx="1014094" cy="678180"/>
            <a:chOff x="3731094" y="7270013"/>
            <a:chExt cx="1014094" cy="678180"/>
          </a:xfrm>
        </p:grpSpPr>
        <p:pic>
          <p:nvPicPr>
            <p:cNvPr id="32" name="object 3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31094" y="7270013"/>
              <a:ext cx="914641" cy="583945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37076" y="7370394"/>
              <a:ext cx="904455" cy="574268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34028" y="7367333"/>
              <a:ext cx="910564" cy="580389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3834028" y="7367333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629" y="0"/>
                  </a:lnTo>
                  <a:lnTo>
                    <a:pt x="41555" y="2731"/>
                  </a:lnTo>
                  <a:lnTo>
                    <a:pt x="2540" y="42811"/>
                  </a:lnTo>
                  <a:lnTo>
                    <a:pt x="0" y="60642"/>
                  </a:lnTo>
                  <a:lnTo>
                    <a:pt x="0" y="520255"/>
                  </a:lnTo>
                  <a:lnTo>
                    <a:pt x="12292" y="556404"/>
                  </a:lnTo>
                  <a:lnTo>
                    <a:pt x="45937" y="578773"/>
                  </a:lnTo>
                  <a:lnTo>
                    <a:pt x="60629" y="580389"/>
                  </a:lnTo>
                  <a:lnTo>
                    <a:pt x="856551" y="580389"/>
                  </a:lnTo>
                  <a:lnTo>
                    <a:pt x="862672" y="579361"/>
                  </a:lnTo>
                  <a:lnTo>
                    <a:pt x="875643" y="574268"/>
                  </a:lnTo>
                  <a:lnTo>
                    <a:pt x="60629" y="574268"/>
                  </a:lnTo>
                  <a:lnTo>
                    <a:pt x="43351" y="571258"/>
                  </a:lnTo>
                  <a:lnTo>
                    <a:pt x="28492" y="563505"/>
                  </a:lnTo>
                  <a:lnTo>
                    <a:pt x="16710" y="551580"/>
                  </a:lnTo>
                  <a:lnTo>
                    <a:pt x="8661" y="536054"/>
                  </a:lnTo>
                  <a:lnTo>
                    <a:pt x="7632" y="530453"/>
                  </a:lnTo>
                  <a:lnTo>
                    <a:pt x="6717" y="525856"/>
                  </a:lnTo>
                  <a:lnTo>
                    <a:pt x="6616" y="55041"/>
                  </a:lnTo>
                  <a:lnTo>
                    <a:pt x="26492" y="18351"/>
                  </a:lnTo>
                  <a:lnTo>
                    <a:pt x="60629" y="6121"/>
                  </a:lnTo>
                  <a:lnTo>
                    <a:pt x="876301" y="6121"/>
                  </a:lnTo>
                  <a:lnTo>
                    <a:pt x="874863" y="5187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301" y="6121"/>
                  </a:moveTo>
                  <a:lnTo>
                    <a:pt x="849922" y="6121"/>
                  </a:lnTo>
                  <a:lnTo>
                    <a:pt x="856043" y="6629"/>
                  </a:lnTo>
                  <a:lnTo>
                    <a:pt x="861136" y="7645"/>
                  </a:lnTo>
                  <a:lnTo>
                    <a:pt x="899792" y="38526"/>
                  </a:lnTo>
                  <a:lnTo>
                    <a:pt x="904455" y="60642"/>
                  </a:lnTo>
                  <a:lnTo>
                    <a:pt x="904409" y="520255"/>
                  </a:lnTo>
                  <a:lnTo>
                    <a:pt x="886310" y="560181"/>
                  </a:lnTo>
                  <a:lnTo>
                    <a:pt x="849922" y="574268"/>
                  </a:lnTo>
                  <a:lnTo>
                    <a:pt x="875643" y="574268"/>
                  </a:lnTo>
                  <a:lnTo>
                    <a:pt x="880753" y="572261"/>
                  </a:lnTo>
                  <a:lnTo>
                    <a:pt x="895238" y="560381"/>
                  </a:lnTo>
                  <a:lnTo>
                    <a:pt x="905413" y="544614"/>
                  </a:lnTo>
                  <a:lnTo>
                    <a:pt x="910564" y="525856"/>
                  </a:lnTo>
                  <a:lnTo>
                    <a:pt x="910564" y="54013"/>
                  </a:lnTo>
                  <a:lnTo>
                    <a:pt x="909548" y="48412"/>
                  </a:lnTo>
                  <a:lnTo>
                    <a:pt x="902679" y="30187"/>
                  </a:lnTo>
                  <a:lnTo>
                    <a:pt x="890763" y="15514"/>
                  </a:lnTo>
                  <a:lnTo>
                    <a:pt x="876301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3876352" y="7585461"/>
            <a:ext cx="825500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170">
                <a:solidFill>
                  <a:srgbClr val="231F20"/>
                </a:solidFill>
                <a:latin typeface="Times New Roman"/>
                <a:cs typeface="Times New Roman"/>
              </a:rPr>
              <a:t>0(025,$</a:t>
            </a:r>
            <a:r>
              <a:rPr dirty="0" sz="65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50">
                <a:solidFill>
                  <a:srgbClr val="231F20"/>
                </a:solidFill>
                <a:latin typeface="Times New Roman"/>
                <a:cs typeface="Times New Roman"/>
              </a:rPr>
              <a:t>7e&amp;1,&amp;$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3734155" y="7952308"/>
            <a:ext cx="2853690" cy="1148080"/>
            <a:chOff x="3734155" y="7952308"/>
            <a:chExt cx="2853690" cy="1148080"/>
          </a:xfrm>
        </p:grpSpPr>
        <p:sp>
          <p:nvSpPr>
            <p:cNvPr id="38" name="object 38" descr=""/>
            <p:cNvSpPr/>
            <p:nvPr/>
          </p:nvSpPr>
          <p:spPr>
            <a:xfrm>
              <a:off x="3734155" y="7952308"/>
              <a:ext cx="601345" cy="913130"/>
            </a:xfrm>
            <a:custGeom>
              <a:avLst/>
              <a:gdLst/>
              <a:ahLst/>
              <a:cxnLst/>
              <a:rect l="l" t="t" r="r" b="b"/>
              <a:pathLst>
                <a:path w="601345" h="913129">
                  <a:moveTo>
                    <a:pt x="600760" y="0"/>
                  </a:moveTo>
                  <a:lnTo>
                    <a:pt x="583946" y="0"/>
                  </a:lnTo>
                  <a:lnTo>
                    <a:pt x="571423" y="895781"/>
                  </a:lnTo>
                  <a:lnTo>
                    <a:pt x="0" y="895781"/>
                  </a:lnTo>
                  <a:lnTo>
                    <a:pt x="0" y="913117"/>
                  </a:lnTo>
                  <a:lnTo>
                    <a:pt x="592099" y="913117"/>
                  </a:lnTo>
                  <a:lnTo>
                    <a:pt x="592099" y="895781"/>
                  </a:lnTo>
                  <a:lnTo>
                    <a:pt x="588238" y="895781"/>
                  </a:lnTo>
                  <a:lnTo>
                    <a:pt x="600760" y="0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520639" y="8517902"/>
              <a:ext cx="1058545" cy="573405"/>
            </a:xfrm>
            <a:custGeom>
              <a:avLst/>
              <a:gdLst/>
              <a:ahLst/>
              <a:cxnLst/>
              <a:rect l="l" t="t" r="r" b="b"/>
              <a:pathLst>
                <a:path w="1058545" h="573404">
                  <a:moveTo>
                    <a:pt x="912609" y="0"/>
                  </a:moveTo>
                  <a:lnTo>
                    <a:pt x="145732" y="0"/>
                  </a:lnTo>
                  <a:lnTo>
                    <a:pt x="99662" y="7427"/>
                  </a:lnTo>
                  <a:lnTo>
                    <a:pt x="59656" y="28112"/>
                  </a:lnTo>
                  <a:lnTo>
                    <a:pt x="28112" y="59656"/>
                  </a:lnTo>
                  <a:lnTo>
                    <a:pt x="7427" y="99662"/>
                  </a:lnTo>
                  <a:lnTo>
                    <a:pt x="0" y="145732"/>
                  </a:lnTo>
                  <a:lnTo>
                    <a:pt x="0" y="427520"/>
                  </a:lnTo>
                  <a:lnTo>
                    <a:pt x="7427" y="473590"/>
                  </a:lnTo>
                  <a:lnTo>
                    <a:pt x="28112" y="513596"/>
                  </a:lnTo>
                  <a:lnTo>
                    <a:pt x="59656" y="545140"/>
                  </a:lnTo>
                  <a:lnTo>
                    <a:pt x="99662" y="565824"/>
                  </a:lnTo>
                  <a:lnTo>
                    <a:pt x="145732" y="573252"/>
                  </a:lnTo>
                  <a:lnTo>
                    <a:pt x="912609" y="573252"/>
                  </a:lnTo>
                  <a:lnTo>
                    <a:pt x="958679" y="565824"/>
                  </a:lnTo>
                  <a:lnTo>
                    <a:pt x="998685" y="545140"/>
                  </a:lnTo>
                  <a:lnTo>
                    <a:pt x="1030229" y="513596"/>
                  </a:lnTo>
                  <a:lnTo>
                    <a:pt x="1050914" y="473590"/>
                  </a:lnTo>
                  <a:lnTo>
                    <a:pt x="1058341" y="427520"/>
                  </a:lnTo>
                  <a:lnTo>
                    <a:pt x="1058341" y="145732"/>
                  </a:lnTo>
                  <a:lnTo>
                    <a:pt x="1050914" y="99662"/>
                  </a:lnTo>
                  <a:lnTo>
                    <a:pt x="1030229" y="59656"/>
                  </a:lnTo>
                  <a:lnTo>
                    <a:pt x="998685" y="28112"/>
                  </a:lnTo>
                  <a:lnTo>
                    <a:pt x="958679" y="7427"/>
                  </a:lnTo>
                  <a:lnTo>
                    <a:pt x="91260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512473" y="8509749"/>
              <a:ext cx="1075690" cy="590550"/>
            </a:xfrm>
            <a:custGeom>
              <a:avLst/>
              <a:gdLst/>
              <a:ahLst/>
              <a:cxnLst/>
              <a:rect l="l" t="t" r="r" b="b"/>
              <a:pathLst>
                <a:path w="1075690" h="590550">
                  <a:moveTo>
                    <a:pt x="928408" y="0"/>
                  </a:moveTo>
                  <a:lnTo>
                    <a:pt x="153885" y="0"/>
                  </a:lnTo>
                  <a:lnTo>
                    <a:pt x="110145" y="6122"/>
                  </a:lnTo>
                  <a:lnTo>
                    <a:pt x="70839" y="24198"/>
                  </a:lnTo>
                  <a:lnTo>
                    <a:pt x="38168" y="52310"/>
                  </a:lnTo>
                  <a:lnTo>
                    <a:pt x="14334" y="88538"/>
                  </a:lnTo>
                  <a:lnTo>
                    <a:pt x="1536" y="130962"/>
                  </a:lnTo>
                  <a:lnTo>
                    <a:pt x="0" y="443826"/>
                  </a:lnTo>
                  <a:lnTo>
                    <a:pt x="520" y="451980"/>
                  </a:lnTo>
                  <a:lnTo>
                    <a:pt x="9764" y="490578"/>
                  </a:lnTo>
                  <a:lnTo>
                    <a:pt x="33844" y="532632"/>
                  </a:lnTo>
                  <a:lnTo>
                    <a:pt x="61658" y="559485"/>
                  </a:lnTo>
                  <a:lnTo>
                    <a:pt x="105314" y="582268"/>
                  </a:lnTo>
                  <a:lnTo>
                    <a:pt x="153885" y="590067"/>
                  </a:lnTo>
                  <a:lnTo>
                    <a:pt x="928916" y="590067"/>
                  </a:lnTo>
                  <a:lnTo>
                    <a:pt x="937069" y="589051"/>
                  </a:lnTo>
                  <a:lnTo>
                    <a:pt x="980146" y="578332"/>
                  </a:lnTo>
                  <a:lnTo>
                    <a:pt x="988757" y="573252"/>
                  </a:lnTo>
                  <a:lnTo>
                    <a:pt x="153885" y="573252"/>
                  </a:lnTo>
                  <a:lnTo>
                    <a:pt x="105385" y="564171"/>
                  </a:lnTo>
                  <a:lnTo>
                    <a:pt x="64415" y="539864"/>
                  </a:lnTo>
                  <a:lnTo>
                    <a:pt x="34297" y="503079"/>
                  </a:lnTo>
                  <a:lnTo>
                    <a:pt x="18351" y="456565"/>
                  </a:lnTo>
                  <a:lnTo>
                    <a:pt x="16900" y="443826"/>
                  </a:lnTo>
                  <a:lnTo>
                    <a:pt x="16900" y="145732"/>
                  </a:lnTo>
                  <a:lnTo>
                    <a:pt x="25470" y="105654"/>
                  </a:lnTo>
                  <a:lnTo>
                    <a:pt x="46990" y="68332"/>
                  </a:lnTo>
                  <a:lnTo>
                    <a:pt x="90866" y="32181"/>
                  </a:lnTo>
                  <a:lnTo>
                    <a:pt x="132153" y="18388"/>
                  </a:lnTo>
                  <a:lnTo>
                    <a:pt x="154406" y="16814"/>
                  </a:lnTo>
                  <a:lnTo>
                    <a:pt x="988112" y="16814"/>
                  </a:lnTo>
                  <a:lnTo>
                    <a:pt x="971847" y="8350"/>
                  </a:lnTo>
                  <a:lnTo>
                    <a:pt x="928408" y="0"/>
                  </a:lnTo>
                  <a:close/>
                </a:path>
                <a:path w="1075690" h="590550">
                  <a:moveTo>
                    <a:pt x="988112" y="16814"/>
                  </a:moveTo>
                  <a:lnTo>
                    <a:pt x="928408" y="16814"/>
                  </a:lnTo>
                  <a:lnTo>
                    <a:pt x="935037" y="17843"/>
                  </a:lnTo>
                  <a:lnTo>
                    <a:pt x="981940" y="31090"/>
                  </a:lnTo>
                  <a:lnTo>
                    <a:pt x="1020462" y="59686"/>
                  </a:lnTo>
                  <a:lnTo>
                    <a:pt x="1046971" y="99718"/>
                  </a:lnTo>
                  <a:lnTo>
                    <a:pt x="1057833" y="147269"/>
                  </a:lnTo>
                  <a:lnTo>
                    <a:pt x="1058341" y="435673"/>
                  </a:lnTo>
                  <a:lnTo>
                    <a:pt x="1057794" y="443826"/>
                  </a:lnTo>
                  <a:lnTo>
                    <a:pt x="1043830" y="496831"/>
                  </a:lnTo>
                  <a:lnTo>
                    <a:pt x="1015296" y="535333"/>
                  </a:lnTo>
                  <a:lnTo>
                    <a:pt x="975420" y="561838"/>
                  </a:lnTo>
                  <a:lnTo>
                    <a:pt x="927900" y="572744"/>
                  </a:lnTo>
                  <a:lnTo>
                    <a:pt x="920762" y="573252"/>
                  </a:lnTo>
                  <a:lnTo>
                    <a:pt x="988757" y="573252"/>
                  </a:lnTo>
                  <a:lnTo>
                    <a:pt x="1017160" y="556498"/>
                  </a:lnTo>
                  <a:lnTo>
                    <a:pt x="1046445" y="525501"/>
                  </a:lnTo>
                  <a:lnTo>
                    <a:pt x="1066333" y="487293"/>
                  </a:lnTo>
                  <a:lnTo>
                    <a:pt x="1075156" y="443826"/>
                  </a:lnTo>
                  <a:lnTo>
                    <a:pt x="1075156" y="145732"/>
                  </a:lnTo>
                  <a:lnTo>
                    <a:pt x="1074140" y="138087"/>
                  </a:lnTo>
                  <a:lnTo>
                    <a:pt x="1063467" y="95184"/>
                  </a:lnTo>
                  <a:lnTo>
                    <a:pt x="1041467" y="57933"/>
                  </a:lnTo>
                  <a:lnTo>
                    <a:pt x="1010230" y="28325"/>
                  </a:lnTo>
                  <a:lnTo>
                    <a:pt x="988112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926515" y="7554341"/>
            <a:ext cx="1075690" cy="589280"/>
            <a:chOff x="926515" y="7554341"/>
            <a:chExt cx="1075690" cy="589280"/>
          </a:xfrm>
        </p:grpSpPr>
        <p:sp>
          <p:nvSpPr>
            <p:cNvPr id="42" name="object 42" descr=""/>
            <p:cNvSpPr/>
            <p:nvPr/>
          </p:nvSpPr>
          <p:spPr>
            <a:xfrm>
              <a:off x="934669" y="7562494"/>
              <a:ext cx="1058545" cy="572770"/>
            </a:xfrm>
            <a:custGeom>
              <a:avLst/>
              <a:gdLst/>
              <a:ahLst/>
              <a:cxnLst/>
              <a:rect l="l" t="t" r="r" b="b"/>
              <a:pathLst>
                <a:path w="1058545" h="572770">
                  <a:moveTo>
                    <a:pt x="963053" y="0"/>
                  </a:moveTo>
                  <a:lnTo>
                    <a:pt x="95288" y="0"/>
                  </a:lnTo>
                  <a:lnTo>
                    <a:pt x="58255" y="7515"/>
                  </a:lnTo>
                  <a:lnTo>
                    <a:pt x="27960" y="28024"/>
                  </a:lnTo>
                  <a:lnTo>
                    <a:pt x="7507" y="58469"/>
                  </a:lnTo>
                  <a:lnTo>
                    <a:pt x="0" y="95796"/>
                  </a:lnTo>
                  <a:lnTo>
                    <a:pt x="0" y="476948"/>
                  </a:lnTo>
                  <a:lnTo>
                    <a:pt x="7507" y="514188"/>
                  </a:lnTo>
                  <a:lnTo>
                    <a:pt x="27960" y="544455"/>
                  </a:lnTo>
                  <a:lnTo>
                    <a:pt x="58255" y="564788"/>
                  </a:lnTo>
                  <a:lnTo>
                    <a:pt x="95288" y="572223"/>
                  </a:lnTo>
                  <a:lnTo>
                    <a:pt x="963053" y="572223"/>
                  </a:lnTo>
                  <a:lnTo>
                    <a:pt x="1000300" y="564788"/>
                  </a:lnTo>
                  <a:lnTo>
                    <a:pt x="1030571" y="544455"/>
                  </a:lnTo>
                  <a:lnTo>
                    <a:pt x="1050905" y="514188"/>
                  </a:lnTo>
                  <a:lnTo>
                    <a:pt x="1058341" y="476948"/>
                  </a:lnTo>
                  <a:lnTo>
                    <a:pt x="1058341" y="95796"/>
                  </a:lnTo>
                  <a:lnTo>
                    <a:pt x="1050905" y="58469"/>
                  </a:lnTo>
                  <a:lnTo>
                    <a:pt x="1030571" y="28024"/>
                  </a:lnTo>
                  <a:lnTo>
                    <a:pt x="1000300" y="7515"/>
                  </a:lnTo>
                  <a:lnTo>
                    <a:pt x="9630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926515" y="7554341"/>
              <a:ext cx="1075690" cy="589280"/>
            </a:xfrm>
            <a:custGeom>
              <a:avLst/>
              <a:gdLst/>
              <a:ahLst/>
              <a:cxnLst/>
              <a:rect l="l" t="t" r="r" b="b"/>
              <a:pathLst>
                <a:path w="1075689" h="589279">
                  <a:moveTo>
                    <a:pt x="976312" y="0"/>
                  </a:moveTo>
                  <a:lnTo>
                    <a:pt x="103441" y="0"/>
                  </a:lnTo>
                  <a:lnTo>
                    <a:pt x="67258" y="6377"/>
                  </a:lnTo>
                  <a:lnTo>
                    <a:pt x="12846" y="53333"/>
                  </a:lnTo>
                  <a:lnTo>
                    <a:pt x="508" y="93256"/>
                  </a:lnTo>
                  <a:lnTo>
                    <a:pt x="0" y="490702"/>
                  </a:lnTo>
                  <a:lnTo>
                    <a:pt x="508" y="496303"/>
                  </a:lnTo>
                  <a:lnTo>
                    <a:pt x="14939" y="538968"/>
                  </a:lnTo>
                  <a:lnTo>
                    <a:pt x="45859" y="571715"/>
                  </a:lnTo>
                  <a:lnTo>
                    <a:pt x="90734" y="588340"/>
                  </a:lnTo>
                  <a:lnTo>
                    <a:pt x="103441" y="589051"/>
                  </a:lnTo>
                  <a:lnTo>
                    <a:pt x="976820" y="589051"/>
                  </a:lnTo>
                  <a:lnTo>
                    <a:pt x="981913" y="588530"/>
                  </a:lnTo>
                  <a:lnTo>
                    <a:pt x="1017695" y="578162"/>
                  </a:lnTo>
                  <a:lnTo>
                    <a:pt x="1025702" y="572223"/>
                  </a:lnTo>
                  <a:lnTo>
                    <a:pt x="103441" y="572223"/>
                  </a:lnTo>
                  <a:lnTo>
                    <a:pt x="72935" y="566467"/>
                  </a:lnTo>
                  <a:lnTo>
                    <a:pt x="46905" y="551030"/>
                  </a:lnTo>
                  <a:lnTo>
                    <a:pt x="27740" y="527721"/>
                  </a:lnTo>
                  <a:lnTo>
                    <a:pt x="17830" y="498348"/>
                  </a:lnTo>
                  <a:lnTo>
                    <a:pt x="17322" y="493763"/>
                  </a:lnTo>
                  <a:lnTo>
                    <a:pt x="16941" y="490702"/>
                  </a:lnTo>
                  <a:lnTo>
                    <a:pt x="16878" y="98348"/>
                  </a:lnTo>
                  <a:lnTo>
                    <a:pt x="17322" y="94780"/>
                  </a:lnTo>
                  <a:lnTo>
                    <a:pt x="17830" y="90195"/>
                  </a:lnTo>
                  <a:lnTo>
                    <a:pt x="38321" y="46035"/>
                  </a:lnTo>
                  <a:lnTo>
                    <a:pt x="72440" y="22551"/>
                  </a:lnTo>
                  <a:lnTo>
                    <a:pt x="103949" y="16814"/>
                  </a:lnTo>
                  <a:lnTo>
                    <a:pt x="1025244" y="16814"/>
                  </a:lnTo>
                  <a:lnTo>
                    <a:pt x="1012514" y="8458"/>
                  </a:lnTo>
                  <a:lnTo>
                    <a:pt x="976312" y="0"/>
                  </a:lnTo>
                  <a:close/>
                </a:path>
                <a:path w="1075689" h="589279">
                  <a:moveTo>
                    <a:pt x="1025244" y="16814"/>
                  </a:moveTo>
                  <a:lnTo>
                    <a:pt x="975791" y="16814"/>
                  </a:lnTo>
                  <a:lnTo>
                    <a:pt x="980389" y="17322"/>
                  </a:lnTo>
                  <a:lnTo>
                    <a:pt x="1010067" y="26168"/>
                  </a:lnTo>
                  <a:lnTo>
                    <a:pt x="1034361" y="44184"/>
                  </a:lnTo>
                  <a:lnTo>
                    <a:pt x="1051030" y="69281"/>
                  </a:lnTo>
                  <a:lnTo>
                    <a:pt x="1057833" y="99364"/>
                  </a:lnTo>
                  <a:lnTo>
                    <a:pt x="1058341" y="103949"/>
                  </a:lnTo>
                  <a:lnTo>
                    <a:pt x="1058341" y="485101"/>
                  </a:lnTo>
                  <a:lnTo>
                    <a:pt x="1057833" y="489686"/>
                  </a:lnTo>
                  <a:lnTo>
                    <a:pt x="1057833" y="494271"/>
                  </a:lnTo>
                  <a:lnTo>
                    <a:pt x="1030746" y="548290"/>
                  </a:lnTo>
                  <a:lnTo>
                    <a:pt x="975283" y="571715"/>
                  </a:lnTo>
                  <a:lnTo>
                    <a:pt x="971207" y="572223"/>
                  </a:lnTo>
                  <a:lnTo>
                    <a:pt x="1025702" y="572223"/>
                  </a:lnTo>
                  <a:lnTo>
                    <a:pt x="1046737" y="556621"/>
                  </a:lnTo>
                  <a:lnTo>
                    <a:pt x="1066677" y="526451"/>
                  </a:lnTo>
                  <a:lnTo>
                    <a:pt x="1075037" y="490702"/>
                  </a:lnTo>
                  <a:lnTo>
                    <a:pt x="1075156" y="98348"/>
                  </a:lnTo>
                  <a:lnTo>
                    <a:pt x="1074648" y="92735"/>
                  </a:lnTo>
                  <a:lnTo>
                    <a:pt x="1064085" y="57008"/>
                  </a:lnTo>
                  <a:lnTo>
                    <a:pt x="1042573" y="28189"/>
                  </a:lnTo>
                  <a:lnTo>
                    <a:pt x="1025244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1089093" y="7710302"/>
            <a:ext cx="74930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3825">
              <a:lnSpc>
                <a:spcPct val="100000"/>
              </a:lnSpc>
              <a:spcBef>
                <a:spcPts val="100"/>
              </a:spcBef>
            </a:pPr>
            <a:r>
              <a:rPr dirty="0" sz="800" spc="75" b="1">
                <a:solidFill>
                  <a:srgbClr val="FFFFFF"/>
                </a:solidFill>
                <a:latin typeface="Times New Roman"/>
                <a:cs typeface="Times New Roman"/>
              </a:rPr>
              <a:t>7e&amp;1,&amp;2 </a:t>
            </a:r>
            <a:r>
              <a:rPr dirty="0" sz="800" spc="165" b="1">
                <a:solidFill>
                  <a:srgbClr val="FFFFFF"/>
                </a:solidFill>
                <a:latin typeface="Times New Roman"/>
                <a:cs typeface="Times New Roman"/>
              </a:rPr>
              <a:t>&amp;203(7(17(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5687803" y="8666219"/>
            <a:ext cx="72326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dirty="0" sz="800" spc="165" b="1">
                <a:solidFill>
                  <a:srgbClr val="FFFFFF"/>
                </a:solidFill>
                <a:latin typeface="Times New Roman"/>
                <a:cs typeface="Times New Roman"/>
              </a:rPr>
              <a:t>,167$/$'25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165" b="1">
                <a:solidFill>
                  <a:srgbClr val="FFFFFF"/>
                </a:solidFill>
                <a:latin typeface="Times New Roman"/>
                <a:cs typeface="Times New Roman"/>
              </a:rPr>
              <a:t>$8725,=$'2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4788420" y="7921218"/>
            <a:ext cx="742950" cy="1359535"/>
          </a:xfrm>
          <a:custGeom>
            <a:avLst/>
            <a:gdLst/>
            <a:ahLst/>
            <a:cxnLst/>
            <a:rect l="l" t="t" r="r" b="b"/>
            <a:pathLst>
              <a:path w="742950" h="1359534">
                <a:moveTo>
                  <a:pt x="742416" y="877963"/>
                </a:moveTo>
                <a:lnTo>
                  <a:pt x="284429" y="52641"/>
                </a:lnTo>
                <a:lnTo>
                  <a:pt x="316941" y="71843"/>
                </a:lnTo>
                <a:lnTo>
                  <a:pt x="322541" y="75412"/>
                </a:lnTo>
                <a:lnTo>
                  <a:pt x="329679" y="73380"/>
                </a:lnTo>
                <a:lnTo>
                  <a:pt x="332727" y="67767"/>
                </a:lnTo>
                <a:lnTo>
                  <a:pt x="336296" y="62166"/>
                </a:lnTo>
                <a:lnTo>
                  <a:pt x="334264" y="55029"/>
                </a:lnTo>
                <a:lnTo>
                  <a:pt x="328650" y="51981"/>
                </a:lnTo>
                <a:lnTo>
                  <a:pt x="266661" y="14782"/>
                </a:lnTo>
                <a:lnTo>
                  <a:pt x="242036" y="0"/>
                </a:lnTo>
                <a:lnTo>
                  <a:pt x="239483" y="101409"/>
                </a:lnTo>
                <a:lnTo>
                  <a:pt x="239483" y="108026"/>
                </a:lnTo>
                <a:lnTo>
                  <a:pt x="244576" y="113118"/>
                </a:lnTo>
                <a:lnTo>
                  <a:pt x="251206" y="113118"/>
                </a:lnTo>
                <a:lnTo>
                  <a:pt x="257822" y="113626"/>
                </a:lnTo>
                <a:lnTo>
                  <a:pt x="262928" y="108534"/>
                </a:lnTo>
                <a:lnTo>
                  <a:pt x="262940" y="101409"/>
                </a:lnTo>
                <a:lnTo>
                  <a:pt x="263880" y="63538"/>
                </a:lnTo>
                <a:lnTo>
                  <a:pt x="716876" y="879881"/>
                </a:lnTo>
                <a:lnTo>
                  <a:pt x="49326" y="1312837"/>
                </a:lnTo>
                <a:lnTo>
                  <a:pt x="66230" y="1279486"/>
                </a:lnTo>
                <a:lnTo>
                  <a:pt x="69291" y="1273378"/>
                </a:lnTo>
                <a:lnTo>
                  <a:pt x="66751" y="1266748"/>
                </a:lnTo>
                <a:lnTo>
                  <a:pt x="61137" y="1263688"/>
                </a:lnTo>
                <a:lnTo>
                  <a:pt x="55029" y="1260627"/>
                </a:lnTo>
                <a:lnTo>
                  <a:pt x="48399" y="1263180"/>
                </a:lnTo>
                <a:lnTo>
                  <a:pt x="45339" y="1268780"/>
                </a:lnTo>
                <a:lnTo>
                  <a:pt x="0" y="1358976"/>
                </a:lnTo>
                <a:lnTo>
                  <a:pt x="56172" y="1356423"/>
                </a:lnTo>
                <a:lnTo>
                  <a:pt x="100888" y="1354391"/>
                </a:lnTo>
                <a:lnTo>
                  <a:pt x="107505" y="1353883"/>
                </a:lnTo>
                <a:lnTo>
                  <a:pt x="112090" y="1348282"/>
                </a:lnTo>
                <a:lnTo>
                  <a:pt x="112090" y="1342161"/>
                </a:lnTo>
                <a:lnTo>
                  <a:pt x="111582" y="1335544"/>
                </a:lnTo>
                <a:lnTo>
                  <a:pt x="105981" y="1330439"/>
                </a:lnTo>
                <a:lnTo>
                  <a:pt x="99860" y="1330947"/>
                </a:lnTo>
                <a:lnTo>
                  <a:pt x="61760" y="1332865"/>
                </a:lnTo>
                <a:lnTo>
                  <a:pt x="738847" y="893241"/>
                </a:lnTo>
                <a:lnTo>
                  <a:pt x="732409" y="883462"/>
                </a:lnTo>
                <a:lnTo>
                  <a:pt x="742416" y="877963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1983828" y="7465173"/>
            <a:ext cx="349250" cy="815340"/>
          </a:xfrm>
          <a:custGeom>
            <a:avLst/>
            <a:gdLst/>
            <a:ahLst/>
            <a:cxnLst/>
            <a:rect l="l" t="t" r="r" b="b"/>
            <a:pathLst>
              <a:path w="349250" h="815340">
                <a:moveTo>
                  <a:pt x="349046" y="815276"/>
                </a:moveTo>
                <a:lnTo>
                  <a:pt x="347446" y="804075"/>
                </a:lnTo>
                <a:lnTo>
                  <a:pt x="334772" y="714895"/>
                </a:lnTo>
                <a:lnTo>
                  <a:pt x="334264" y="708787"/>
                </a:lnTo>
                <a:lnTo>
                  <a:pt x="328155" y="704202"/>
                </a:lnTo>
                <a:lnTo>
                  <a:pt x="322033" y="705218"/>
                </a:lnTo>
                <a:lnTo>
                  <a:pt x="315417" y="706234"/>
                </a:lnTo>
                <a:lnTo>
                  <a:pt x="310832" y="711847"/>
                </a:lnTo>
                <a:lnTo>
                  <a:pt x="311848" y="718464"/>
                </a:lnTo>
                <a:lnTo>
                  <a:pt x="317055" y="755726"/>
                </a:lnTo>
                <a:lnTo>
                  <a:pt x="24409" y="384771"/>
                </a:lnTo>
                <a:lnTo>
                  <a:pt x="304990" y="57886"/>
                </a:lnTo>
                <a:lnTo>
                  <a:pt x="298081" y="95288"/>
                </a:lnTo>
                <a:lnTo>
                  <a:pt x="297065" y="101396"/>
                </a:lnTo>
                <a:lnTo>
                  <a:pt x="301142" y="107518"/>
                </a:lnTo>
                <a:lnTo>
                  <a:pt x="307771" y="108534"/>
                </a:lnTo>
                <a:lnTo>
                  <a:pt x="313880" y="110058"/>
                </a:lnTo>
                <a:lnTo>
                  <a:pt x="320001" y="105473"/>
                </a:lnTo>
                <a:lnTo>
                  <a:pt x="321017" y="99364"/>
                </a:lnTo>
                <a:lnTo>
                  <a:pt x="337566" y="9677"/>
                </a:lnTo>
                <a:lnTo>
                  <a:pt x="339356" y="0"/>
                </a:lnTo>
                <a:lnTo>
                  <a:pt x="244081" y="33121"/>
                </a:lnTo>
                <a:lnTo>
                  <a:pt x="237959" y="35153"/>
                </a:lnTo>
                <a:lnTo>
                  <a:pt x="234391" y="41783"/>
                </a:lnTo>
                <a:lnTo>
                  <a:pt x="236943" y="47891"/>
                </a:lnTo>
                <a:lnTo>
                  <a:pt x="238975" y="54013"/>
                </a:lnTo>
                <a:lnTo>
                  <a:pt x="245605" y="57073"/>
                </a:lnTo>
                <a:lnTo>
                  <a:pt x="251714" y="55029"/>
                </a:lnTo>
                <a:lnTo>
                  <a:pt x="286969" y="42811"/>
                </a:lnTo>
                <a:lnTo>
                  <a:pt x="508" y="376555"/>
                </a:lnTo>
                <a:lnTo>
                  <a:pt x="9296" y="384098"/>
                </a:lnTo>
                <a:lnTo>
                  <a:pt x="0" y="391337"/>
                </a:lnTo>
                <a:lnTo>
                  <a:pt x="298983" y="770356"/>
                </a:lnTo>
                <a:lnTo>
                  <a:pt x="263436" y="756170"/>
                </a:lnTo>
                <a:lnTo>
                  <a:pt x="257327" y="754138"/>
                </a:lnTo>
                <a:lnTo>
                  <a:pt x="250698" y="757186"/>
                </a:lnTo>
                <a:lnTo>
                  <a:pt x="248158" y="762800"/>
                </a:lnTo>
                <a:lnTo>
                  <a:pt x="246113" y="768908"/>
                </a:lnTo>
                <a:lnTo>
                  <a:pt x="249174" y="775538"/>
                </a:lnTo>
                <a:lnTo>
                  <a:pt x="254774" y="778078"/>
                </a:lnTo>
                <a:lnTo>
                  <a:pt x="349046" y="815276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914566" y="502696"/>
            <a:ext cx="37274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9HULILFDFLRQHV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LQVSHFFLRQHV</a:t>
            </a:r>
            <a:r>
              <a:rPr dirty="0" sz="1600" spc="5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65" b="1">
                <a:solidFill>
                  <a:srgbClr val="231F20"/>
                </a:solidFill>
                <a:latin typeface="Arial"/>
                <a:cs typeface="Arial"/>
              </a:rPr>
              <a:t>,7&amp; 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630449" y="1179347"/>
            <a:ext cx="1651000" cy="2517775"/>
            <a:chOff x="2630449" y="1179347"/>
            <a:chExt cx="1651000" cy="2517775"/>
          </a:xfrm>
        </p:grpSpPr>
        <p:sp>
          <p:nvSpPr>
            <p:cNvPr id="4" name="object 4" descr=""/>
            <p:cNvSpPr/>
            <p:nvPr/>
          </p:nvSpPr>
          <p:spPr>
            <a:xfrm>
              <a:off x="2630449" y="2586722"/>
              <a:ext cx="1104265" cy="1109980"/>
            </a:xfrm>
            <a:custGeom>
              <a:avLst/>
              <a:gdLst/>
              <a:ahLst/>
              <a:cxnLst/>
              <a:rect l="l" t="t" r="r" b="b"/>
              <a:pathLst>
                <a:path w="1104264" h="1109979">
                  <a:moveTo>
                    <a:pt x="1103693" y="846886"/>
                  </a:moveTo>
                  <a:lnTo>
                    <a:pt x="1086383" y="846886"/>
                  </a:lnTo>
                  <a:lnTo>
                    <a:pt x="1086383" y="1109802"/>
                  </a:lnTo>
                  <a:lnTo>
                    <a:pt x="1103693" y="1109802"/>
                  </a:lnTo>
                  <a:lnTo>
                    <a:pt x="1103693" y="846886"/>
                  </a:lnTo>
                  <a:close/>
                </a:path>
                <a:path w="1104264" h="1109979">
                  <a:moveTo>
                    <a:pt x="1103693" y="183946"/>
                  </a:moveTo>
                  <a:lnTo>
                    <a:pt x="1099616" y="180390"/>
                  </a:lnTo>
                  <a:lnTo>
                    <a:pt x="16814" y="180390"/>
                  </a:lnTo>
                  <a:lnTo>
                    <a:pt x="16814" y="0"/>
                  </a:lnTo>
                  <a:lnTo>
                    <a:pt x="0" y="0"/>
                  </a:lnTo>
                  <a:lnTo>
                    <a:pt x="0" y="193636"/>
                  </a:lnTo>
                  <a:lnTo>
                    <a:pt x="3568" y="197205"/>
                  </a:lnTo>
                  <a:lnTo>
                    <a:pt x="1086370" y="197205"/>
                  </a:lnTo>
                  <a:lnTo>
                    <a:pt x="1086370" y="272618"/>
                  </a:lnTo>
                  <a:lnTo>
                    <a:pt x="1103693" y="272618"/>
                  </a:lnTo>
                  <a:lnTo>
                    <a:pt x="1103693" y="197205"/>
                  </a:lnTo>
                  <a:lnTo>
                    <a:pt x="1103693" y="183946"/>
                  </a:lnTo>
                  <a:close/>
                </a:path>
              </a:pathLst>
            </a:custGeom>
            <a:solidFill>
              <a:srgbClr val="0FB6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30462" y="1759216"/>
              <a:ext cx="1104265" cy="253365"/>
            </a:xfrm>
            <a:custGeom>
              <a:avLst/>
              <a:gdLst/>
              <a:ahLst/>
              <a:cxnLst/>
              <a:rect l="l" t="t" r="r" b="b"/>
              <a:pathLst>
                <a:path w="1104264" h="253364">
                  <a:moveTo>
                    <a:pt x="1086370" y="161010"/>
                  </a:moveTo>
                  <a:lnTo>
                    <a:pt x="3568" y="161010"/>
                  </a:lnTo>
                  <a:lnTo>
                    <a:pt x="0" y="165087"/>
                  </a:lnTo>
                  <a:lnTo>
                    <a:pt x="0" y="253250"/>
                  </a:lnTo>
                  <a:lnTo>
                    <a:pt x="16814" y="253250"/>
                  </a:lnTo>
                  <a:lnTo>
                    <a:pt x="16814" y="178346"/>
                  </a:lnTo>
                  <a:lnTo>
                    <a:pt x="8661" y="178346"/>
                  </a:lnTo>
                  <a:lnTo>
                    <a:pt x="16814" y="169684"/>
                  </a:lnTo>
                  <a:lnTo>
                    <a:pt x="1086370" y="169684"/>
                  </a:lnTo>
                  <a:lnTo>
                    <a:pt x="1086370" y="161010"/>
                  </a:lnTo>
                  <a:close/>
                </a:path>
                <a:path w="1104264" h="253364">
                  <a:moveTo>
                    <a:pt x="16814" y="169684"/>
                  </a:moveTo>
                  <a:lnTo>
                    <a:pt x="8661" y="178346"/>
                  </a:lnTo>
                  <a:lnTo>
                    <a:pt x="16814" y="178346"/>
                  </a:lnTo>
                  <a:lnTo>
                    <a:pt x="16814" y="169684"/>
                  </a:lnTo>
                  <a:close/>
                </a:path>
                <a:path w="1104264" h="253364">
                  <a:moveTo>
                    <a:pt x="1103693" y="161010"/>
                  </a:moveTo>
                  <a:lnTo>
                    <a:pt x="1095032" y="161010"/>
                  </a:lnTo>
                  <a:lnTo>
                    <a:pt x="1086370" y="169684"/>
                  </a:lnTo>
                  <a:lnTo>
                    <a:pt x="16814" y="169684"/>
                  </a:lnTo>
                  <a:lnTo>
                    <a:pt x="16814" y="178346"/>
                  </a:lnTo>
                  <a:lnTo>
                    <a:pt x="1099616" y="178346"/>
                  </a:lnTo>
                  <a:lnTo>
                    <a:pt x="1103693" y="174269"/>
                  </a:lnTo>
                  <a:lnTo>
                    <a:pt x="1103693" y="161010"/>
                  </a:lnTo>
                  <a:close/>
                </a:path>
                <a:path w="1104264" h="253364">
                  <a:moveTo>
                    <a:pt x="1103693" y="0"/>
                  </a:moveTo>
                  <a:lnTo>
                    <a:pt x="1086370" y="0"/>
                  </a:lnTo>
                  <a:lnTo>
                    <a:pt x="1086370" y="169684"/>
                  </a:lnTo>
                  <a:lnTo>
                    <a:pt x="1095032" y="161010"/>
                  </a:lnTo>
                  <a:lnTo>
                    <a:pt x="1103693" y="161010"/>
                  </a:lnTo>
                  <a:lnTo>
                    <a:pt x="1103693" y="0"/>
                  </a:lnTo>
                  <a:close/>
                </a:path>
              </a:pathLst>
            </a:custGeom>
            <a:solidFill>
              <a:srgbClr val="00A27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9437" y="1179347"/>
              <a:ext cx="914882" cy="58394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3894" y="1280236"/>
              <a:ext cx="903947" cy="57426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0846" y="1277175"/>
              <a:ext cx="910564" cy="58037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370846" y="1277175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89">
                  <a:moveTo>
                    <a:pt x="856043" y="0"/>
                  </a:moveTo>
                  <a:lnTo>
                    <a:pt x="60121" y="0"/>
                  </a:lnTo>
                  <a:lnTo>
                    <a:pt x="41301" y="2799"/>
                  </a:lnTo>
                  <a:lnTo>
                    <a:pt x="2540" y="42811"/>
                  </a:lnTo>
                  <a:lnTo>
                    <a:pt x="0" y="526376"/>
                  </a:lnTo>
                  <a:lnTo>
                    <a:pt x="1016" y="531977"/>
                  </a:lnTo>
                  <a:lnTo>
                    <a:pt x="21907" y="566623"/>
                  </a:lnTo>
                  <a:lnTo>
                    <a:pt x="60629" y="580377"/>
                  </a:lnTo>
                  <a:lnTo>
                    <a:pt x="856043" y="580377"/>
                  </a:lnTo>
                  <a:lnTo>
                    <a:pt x="862152" y="579361"/>
                  </a:lnTo>
                  <a:lnTo>
                    <a:pt x="875486" y="574268"/>
                  </a:lnTo>
                  <a:lnTo>
                    <a:pt x="60629" y="574268"/>
                  </a:lnTo>
                  <a:lnTo>
                    <a:pt x="43381" y="571285"/>
                  </a:lnTo>
                  <a:lnTo>
                    <a:pt x="8661" y="536054"/>
                  </a:lnTo>
                  <a:lnTo>
                    <a:pt x="6154" y="60134"/>
                  </a:lnTo>
                  <a:lnTo>
                    <a:pt x="7124" y="49428"/>
                  </a:lnTo>
                  <a:lnTo>
                    <a:pt x="30060" y="15290"/>
                  </a:lnTo>
                  <a:lnTo>
                    <a:pt x="60629" y="6121"/>
                  </a:lnTo>
                  <a:lnTo>
                    <a:pt x="876058" y="6121"/>
                  </a:lnTo>
                  <a:lnTo>
                    <a:pt x="874709" y="5240"/>
                  </a:lnTo>
                  <a:lnTo>
                    <a:pt x="856043" y="0"/>
                  </a:lnTo>
                  <a:close/>
                </a:path>
                <a:path w="910589" h="580389">
                  <a:moveTo>
                    <a:pt x="876058" y="6121"/>
                  </a:moveTo>
                  <a:lnTo>
                    <a:pt x="849922" y="6121"/>
                  </a:lnTo>
                  <a:lnTo>
                    <a:pt x="861136" y="7137"/>
                  </a:lnTo>
                  <a:lnTo>
                    <a:pt x="877208" y="13745"/>
                  </a:lnTo>
                  <a:lnTo>
                    <a:pt x="890217" y="24303"/>
                  </a:lnTo>
                  <a:lnTo>
                    <a:pt x="899385" y="38253"/>
                  </a:lnTo>
                  <a:lnTo>
                    <a:pt x="903794" y="54521"/>
                  </a:lnTo>
                  <a:lnTo>
                    <a:pt x="903843" y="525856"/>
                  </a:lnTo>
                  <a:lnTo>
                    <a:pt x="902919" y="530961"/>
                  </a:lnTo>
                  <a:lnTo>
                    <a:pt x="871733" y="569544"/>
                  </a:lnTo>
                  <a:lnTo>
                    <a:pt x="849922" y="574268"/>
                  </a:lnTo>
                  <a:lnTo>
                    <a:pt x="875486" y="574268"/>
                  </a:lnTo>
                  <a:lnTo>
                    <a:pt x="905350" y="544562"/>
                  </a:lnTo>
                  <a:lnTo>
                    <a:pt x="910564" y="519747"/>
                  </a:lnTo>
                  <a:lnTo>
                    <a:pt x="910564" y="60134"/>
                  </a:lnTo>
                  <a:lnTo>
                    <a:pt x="910056" y="54013"/>
                  </a:lnTo>
                  <a:lnTo>
                    <a:pt x="909040" y="47904"/>
                  </a:lnTo>
                  <a:lnTo>
                    <a:pt x="901983" y="29855"/>
                  </a:lnTo>
                  <a:lnTo>
                    <a:pt x="890281" y="15413"/>
                  </a:lnTo>
                  <a:lnTo>
                    <a:pt x="876058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453923" y="1483581"/>
            <a:ext cx="743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9(5,),&amp;$&amp;,Ï1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2183066" y="2007374"/>
            <a:ext cx="1011555" cy="678815"/>
            <a:chOff x="2183066" y="2007374"/>
            <a:chExt cx="1011555" cy="678815"/>
          </a:xfrm>
        </p:grpSpPr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83066" y="2007374"/>
              <a:ext cx="912101" cy="58393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7016" y="2108263"/>
              <a:ext cx="904455" cy="57425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3955" y="2104694"/>
              <a:ext cx="910564" cy="580885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283955" y="2104694"/>
              <a:ext cx="910590" cy="581025"/>
            </a:xfrm>
            <a:custGeom>
              <a:avLst/>
              <a:gdLst/>
              <a:ahLst/>
              <a:cxnLst/>
              <a:rect l="l" t="t" r="r" b="b"/>
              <a:pathLst>
                <a:path w="910589" h="581025">
                  <a:moveTo>
                    <a:pt x="850442" y="0"/>
                  </a:moveTo>
                  <a:lnTo>
                    <a:pt x="60642" y="0"/>
                  </a:lnTo>
                  <a:lnTo>
                    <a:pt x="41366" y="3483"/>
                  </a:lnTo>
                  <a:lnTo>
                    <a:pt x="2552" y="42799"/>
                  </a:lnTo>
                  <a:lnTo>
                    <a:pt x="0" y="60629"/>
                  </a:lnTo>
                  <a:lnTo>
                    <a:pt x="0" y="520242"/>
                  </a:lnTo>
                  <a:lnTo>
                    <a:pt x="12249" y="556504"/>
                  </a:lnTo>
                  <a:lnTo>
                    <a:pt x="45878" y="578940"/>
                  </a:lnTo>
                  <a:lnTo>
                    <a:pt x="60642" y="580885"/>
                  </a:lnTo>
                  <a:lnTo>
                    <a:pt x="850442" y="580885"/>
                  </a:lnTo>
                  <a:lnTo>
                    <a:pt x="856551" y="580377"/>
                  </a:lnTo>
                  <a:lnTo>
                    <a:pt x="862672" y="579361"/>
                  </a:lnTo>
                  <a:lnTo>
                    <a:pt x="875747" y="574255"/>
                  </a:lnTo>
                  <a:lnTo>
                    <a:pt x="60642" y="574255"/>
                  </a:lnTo>
                  <a:lnTo>
                    <a:pt x="43597" y="571738"/>
                  </a:lnTo>
                  <a:lnTo>
                    <a:pt x="8661" y="536041"/>
                  </a:lnTo>
                  <a:lnTo>
                    <a:pt x="6629" y="525348"/>
                  </a:lnTo>
                  <a:lnTo>
                    <a:pt x="6730" y="54521"/>
                  </a:lnTo>
                  <a:lnTo>
                    <a:pt x="26492" y="18846"/>
                  </a:lnTo>
                  <a:lnTo>
                    <a:pt x="55537" y="6616"/>
                  </a:lnTo>
                  <a:lnTo>
                    <a:pt x="876592" y="6616"/>
                  </a:lnTo>
                  <a:lnTo>
                    <a:pt x="875069" y="5644"/>
                  </a:lnTo>
                  <a:lnTo>
                    <a:pt x="856043" y="508"/>
                  </a:lnTo>
                  <a:lnTo>
                    <a:pt x="850442" y="0"/>
                  </a:lnTo>
                  <a:close/>
                </a:path>
                <a:path w="910589" h="581025">
                  <a:moveTo>
                    <a:pt x="876592" y="6616"/>
                  </a:moveTo>
                  <a:lnTo>
                    <a:pt x="856043" y="6616"/>
                  </a:lnTo>
                  <a:lnTo>
                    <a:pt x="861136" y="7645"/>
                  </a:lnTo>
                  <a:lnTo>
                    <a:pt x="877251" y="13819"/>
                  </a:lnTo>
                  <a:lnTo>
                    <a:pt x="903947" y="55537"/>
                  </a:lnTo>
                  <a:lnTo>
                    <a:pt x="904455" y="520242"/>
                  </a:lnTo>
                  <a:lnTo>
                    <a:pt x="903439" y="531456"/>
                  </a:lnTo>
                  <a:lnTo>
                    <a:pt x="897151" y="547386"/>
                  </a:lnTo>
                  <a:lnTo>
                    <a:pt x="886326" y="560582"/>
                  </a:lnTo>
                  <a:lnTo>
                    <a:pt x="872096" y="569906"/>
                  </a:lnTo>
                  <a:lnTo>
                    <a:pt x="855535" y="574255"/>
                  </a:lnTo>
                  <a:lnTo>
                    <a:pt x="875747" y="574255"/>
                  </a:lnTo>
                  <a:lnTo>
                    <a:pt x="880682" y="572328"/>
                  </a:lnTo>
                  <a:lnTo>
                    <a:pt x="895166" y="560576"/>
                  </a:lnTo>
                  <a:lnTo>
                    <a:pt x="905371" y="544976"/>
                  </a:lnTo>
                  <a:lnTo>
                    <a:pt x="910564" y="526364"/>
                  </a:lnTo>
                  <a:lnTo>
                    <a:pt x="910564" y="54521"/>
                  </a:lnTo>
                  <a:lnTo>
                    <a:pt x="909548" y="48399"/>
                  </a:lnTo>
                  <a:lnTo>
                    <a:pt x="902424" y="30047"/>
                  </a:lnTo>
                  <a:lnTo>
                    <a:pt x="890730" y="15643"/>
                  </a:lnTo>
                  <a:lnTo>
                    <a:pt x="876592" y="6616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2367563" y="2132755"/>
            <a:ext cx="743585" cy="35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894"/>
              </a:lnSpc>
              <a:spcBef>
                <a:spcPts val="100"/>
              </a:spcBef>
            </a:pPr>
            <a:r>
              <a:rPr dirty="0" sz="800" spc="65" b="1">
                <a:solidFill>
                  <a:srgbClr val="231F20"/>
                </a:solidFill>
                <a:latin typeface="Times New Roman"/>
                <a:cs typeface="Times New Roman"/>
              </a:rPr>
              <a:t>,163(&amp;&amp;,21(6</a:t>
            </a:r>
            <a:endParaRPr sz="800">
              <a:latin typeface="Times New Roman"/>
              <a:cs typeface="Times New Roman"/>
            </a:endParaRPr>
          </a:p>
          <a:p>
            <a:pPr algn="r" marR="64769">
              <a:lnSpc>
                <a:spcPts val="830"/>
              </a:lnSpc>
            </a:pPr>
            <a:r>
              <a:rPr dirty="0" sz="800" spc="105">
                <a:solidFill>
                  <a:srgbClr val="231F20"/>
                </a:solidFill>
                <a:latin typeface="Times New Roman"/>
                <a:cs typeface="Times New Roman"/>
              </a:rPr>
              <a:t>,1,&amp;,$/(6</a:t>
            </a:r>
            <a:r>
              <a:rPr dirty="0" sz="800" spc="-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75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endParaRPr sz="800">
              <a:latin typeface="Times New Roman"/>
              <a:cs typeface="Times New Roman"/>
            </a:endParaRPr>
          </a:p>
          <a:p>
            <a:pPr algn="r" marR="64769">
              <a:lnSpc>
                <a:spcPts val="894"/>
              </a:lnSpc>
            </a:pPr>
            <a:r>
              <a:rPr dirty="0" sz="800" spc="125">
                <a:solidFill>
                  <a:srgbClr val="231F20"/>
                </a:solidFill>
                <a:latin typeface="Times New Roman"/>
                <a:cs typeface="Times New Roman"/>
              </a:rPr>
              <a:t>3(5,Ï',&amp;$6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3269437" y="2855264"/>
            <a:ext cx="1012190" cy="676910"/>
            <a:chOff x="3269437" y="2855264"/>
            <a:chExt cx="1012190" cy="676910"/>
          </a:xfrm>
        </p:grpSpPr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9437" y="2855264"/>
              <a:ext cx="912088" cy="58139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73894" y="2954629"/>
              <a:ext cx="903947" cy="57425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70846" y="2951568"/>
              <a:ext cx="910564" cy="58037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370846" y="2951568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89">
                  <a:moveTo>
                    <a:pt x="856043" y="0"/>
                  </a:moveTo>
                  <a:lnTo>
                    <a:pt x="60121" y="0"/>
                  </a:lnTo>
                  <a:lnTo>
                    <a:pt x="41200" y="2820"/>
                  </a:lnTo>
                  <a:lnTo>
                    <a:pt x="2540" y="42799"/>
                  </a:lnTo>
                  <a:lnTo>
                    <a:pt x="0" y="526364"/>
                  </a:lnTo>
                  <a:lnTo>
                    <a:pt x="1016" y="532485"/>
                  </a:lnTo>
                  <a:lnTo>
                    <a:pt x="21907" y="566623"/>
                  </a:lnTo>
                  <a:lnTo>
                    <a:pt x="60629" y="580377"/>
                  </a:lnTo>
                  <a:lnTo>
                    <a:pt x="856043" y="580377"/>
                  </a:lnTo>
                  <a:lnTo>
                    <a:pt x="862152" y="579361"/>
                  </a:lnTo>
                  <a:lnTo>
                    <a:pt x="875527" y="574255"/>
                  </a:lnTo>
                  <a:lnTo>
                    <a:pt x="60629" y="574255"/>
                  </a:lnTo>
                  <a:lnTo>
                    <a:pt x="43694" y="571501"/>
                  </a:lnTo>
                  <a:lnTo>
                    <a:pt x="8661" y="536041"/>
                  </a:lnTo>
                  <a:lnTo>
                    <a:pt x="6108" y="60629"/>
                  </a:lnTo>
                  <a:lnTo>
                    <a:pt x="7124" y="49428"/>
                  </a:lnTo>
                  <a:lnTo>
                    <a:pt x="30060" y="15278"/>
                  </a:lnTo>
                  <a:lnTo>
                    <a:pt x="60629" y="6108"/>
                  </a:lnTo>
                  <a:lnTo>
                    <a:pt x="875988" y="6108"/>
                  </a:lnTo>
                  <a:lnTo>
                    <a:pt x="874620" y="5203"/>
                  </a:lnTo>
                  <a:lnTo>
                    <a:pt x="856043" y="0"/>
                  </a:lnTo>
                  <a:close/>
                </a:path>
                <a:path w="910589" h="580389">
                  <a:moveTo>
                    <a:pt x="875988" y="6108"/>
                  </a:moveTo>
                  <a:lnTo>
                    <a:pt x="849922" y="6108"/>
                  </a:lnTo>
                  <a:lnTo>
                    <a:pt x="855535" y="6616"/>
                  </a:lnTo>
                  <a:lnTo>
                    <a:pt x="861136" y="7645"/>
                  </a:lnTo>
                  <a:lnTo>
                    <a:pt x="899460" y="38626"/>
                  </a:lnTo>
                  <a:lnTo>
                    <a:pt x="903833" y="526364"/>
                  </a:lnTo>
                  <a:lnTo>
                    <a:pt x="902919" y="530948"/>
                  </a:lnTo>
                  <a:lnTo>
                    <a:pt x="871759" y="569635"/>
                  </a:lnTo>
                  <a:lnTo>
                    <a:pt x="849922" y="574255"/>
                  </a:lnTo>
                  <a:lnTo>
                    <a:pt x="875527" y="574255"/>
                  </a:lnTo>
                  <a:lnTo>
                    <a:pt x="905398" y="544587"/>
                  </a:lnTo>
                  <a:lnTo>
                    <a:pt x="910564" y="519734"/>
                  </a:lnTo>
                  <a:lnTo>
                    <a:pt x="910564" y="60629"/>
                  </a:lnTo>
                  <a:lnTo>
                    <a:pt x="910056" y="54013"/>
                  </a:lnTo>
                  <a:lnTo>
                    <a:pt x="909040" y="48399"/>
                  </a:lnTo>
                  <a:lnTo>
                    <a:pt x="902286" y="30387"/>
                  </a:lnTo>
                  <a:lnTo>
                    <a:pt x="890423" y="15660"/>
                  </a:lnTo>
                  <a:lnTo>
                    <a:pt x="875988" y="6108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3474813" y="3052504"/>
            <a:ext cx="701040" cy="35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894"/>
              </a:lnSpc>
              <a:spcBef>
                <a:spcPts val="100"/>
              </a:spcBef>
            </a:pP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&amp;(57,),&amp;$'2</a:t>
            </a:r>
            <a:endParaRPr sz="800">
              <a:latin typeface="Times New Roman"/>
              <a:cs typeface="Times New Roman"/>
            </a:endParaRPr>
          </a:p>
          <a:p>
            <a:pPr algn="ctr" marL="5715">
              <a:lnSpc>
                <a:spcPts val="830"/>
              </a:lnSpc>
            </a:pPr>
            <a:r>
              <a:rPr dirty="0" sz="800" spc="325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90">
                <a:solidFill>
                  <a:srgbClr val="231F20"/>
                </a:solidFill>
                <a:latin typeface="Times New Roman"/>
                <a:cs typeface="Times New Roman"/>
              </a:rPr>
              <a:t>/$</a:t>
            </a:r>
            <a:endParaRPr sz="800">
              <a:latin typeface="Times New Roman"/>
              <a:cs typeface="Times New Roman"/>
            </a:endParaRPr>
          </a:p>
          <a:p>
            <a:pPr algn="ctr">
              <a:lnSpc>
                <a:spcPts val="894"/>
              </a:lnSpc>
            </a:pPr>
            <a:r>
              <a:rPr dirty="0" sz="800" spc="110">
                <a:solidFill>
                  <a:srgbClr val="231F20"/>
                </a:solidFill>
                <a:latin typeface="Times New Roman"/>
                <a:cs typeface="Times New Roman"/>
              </a:rPr>
              <a:t>,167$/$&amp;,Ï1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3269437" y="3691432"/>
            <a:ext cx="1012190" cy="678180"/>
            <a:chOff x="3269437" y="3691432"/>
            <a:chExt cx="1012190" cy="678180"/>
          </a:xfrm>
        </p:grpSpPr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69437" y="3691432"/>
              <a:ext cx="912088" cy="58445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73894" y="3791813"/>
              <a:ext cx="903947" cy="57426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70846" y="3788765"/>
              <a:ext cx="910564" cy="580377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3370846" y="3788765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89">
                  <a:moveTo>
                    <a:pt x="856043" y="0"/>
                  </a:moveTo>
                  <a:lnTo>
                    <a:pt x="60121" y="0"/>
                  </a:lnTo>
                  <a:lnTo>
                    <a:pt x="40910" y="3020"/>
                  </a:lnTo>
                  <a:lnTo>
                    <a:pt x="2540" y="42799"/>
                  </a:lnTo>
                  <a:lnTo>
                    <a:pt x="0" y="526364"/>
                  </a:lnTo>
                  <a:lnTo>
                    <a:pt x="1016" y="532472"/>
                  </a:lnTo>
                  <a:lnTo>
                    <a:pt x="21907" y="566610"/>
                  </a:lnTo>
                  <a:lnTo>
                    <a:pt x="60629" y="580377"/>
                  </a:lnTo>
                  <a:lnTo>
                    <a:pt x="856043" y="580377"/>
                  </a:lnTo>
                  <a:lnTo>
                    <a:pt x="862152" y="579348"/>
                  </a:lnTo>
                  <a:lnTo>
                    <a:pt x="875505" y="574255"/>
                  </a:lnTo>
                  <a:lnTo>
                    <a:pt x="60629" y="574255"/>
                  </a:lnTo>
                  <a:lnTo>
                    <a:pt x="43638" y="571538"/>
                  </a:lnTo>
                  <a:lnTo>
                    <a:pt x="8661" y="536041"/>
                  </a:lnTo>
                  <a:lnTo>
                    <a:pt x="6108" y="60629"/>
                  </a:lnTo>
                  <a:lnTo>
                    <a:pt x="7124" y="49415"/>
                  </a:lnTo>
                  <a:lnTo>
                    <a:pt x="30060" y="15278"/>
                  </a:lnTo>
                  <a:lnTo>
                    <a:pt x="60629" y="6108"/>
                  </a:lnTo>
                  <a:lnTo>
                    <a:pt x="875988" y="6108"/>
                  </a:lnTo>
                  <a:lnTo>
                    <a:pt x="874620" y="5203"/>
                  </a:lnTo>
                  <a:lnTo>
                    <a:pt x="856043" y="0"/>
                  </a:lnTo>
                  <a:close/>
                </a:path>
                <a:path w="910589" h="580389">
                  <a:moveTo>
                    <a:pt x="875988" y="6108"/>
                  </a:moveTo>
                  <a:lnTo>
                    <a:pt x="849922" y="6108"/>
                  </a:lnTo>
                  <a:lnTo>
                    <a:pt x="855535" y="6616"/>
                  </a:lnTo>
                  <a:lnTo>
                    <a:pt x="861136" y="7632"/>
                  </a:lnTo>
                  <a:lnTo>
                    <a:pt x="899460" y="38624"/>
                  </a:lnTo>
                  <a:lnTo>
                    <a:pt x="903833" y="526364"/>
                  </a:lnTo>
                  <a:lnTo>
                    <a:pt x="902919" y="530948"/>
                  </a:lnTo>
                  <a:lnTo>
                    <a:pt x="871759" y="569635"/>
                  </a:lnTo>
                  <a:lnTo>
                    <a:pt x="849922" y="574255"/>
                  </a:lnTo>
                  <a:lnTo>
                    <a:pt x="875505" y="574255"/>
                  </a:lnTo>
                  <a:lnTo>
                    <a:pt x="905398" y="544581"/>
                  </a:lnTo>
                  <a:lnTo>
                    <a:pt x="910564" y="519734"/>
                  </a:lnTo>
                  <a:lnTo>
                    <a:pt x="910564" y="60629"/>
                  </a:lnTo>
                  <a:lnTo>
                    <a:pt x="910056" y="54000"/>
                  </a:lnTo>
                  <a:lnTo>
                    <a:pt x="909040" y="48399"/>
                  </a:lnTo>
                  <a:lnTo>
                    <a:pt x="902286" y="30387"/>
                  </a:lnTo>
                  <a:lnTo>
                    <a:pt x="890423" y="15660"/>
                  </a:lnTo>
                  <a:lnTo>
                    <a:pt x="875988" y="6108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3563994" y="3995175"/>
            <a:ext cx="52324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231F20"/>
                </a:solidFill>
                <a:latin typeface="Times New Roman"/>
                <a:cs typeface="Times New Roman"/>
              </a:rPr>
              <a:t>5(*,6752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012113" y="1307757"/>
            <a:ext cx="3004820" cy="1557655"/>
            <a:chOff x="1012113" y="1307757"/>
            <a:chExt cx="3004820" cy="1557655"/>
          </a:xfrm>
        </p:grpSpPr>
        <p:sp>
          <p:nvSpPr>
            <p:cNvPr id="30" name="object 30" descr=""/>
            <p:cNvSpPr/>
            <p:nvPr/>
          </p:nvSpPr>
          <p:spPr>
            <a:xfrm>
              <a:off x="3993007" y="1874380"/>
              <a:ext cx="23495" cy="990600"/>
            </a:xfrm>
            <a:custGeom>
              <a:avLst/>
              <a:gdLst/>
              <a:ahLst/>
              <a:cxnLst/>
              <a:rect l="l" t="t" r="r" b="b"/>
              <a:pathLst>
                <a:path w="23495" h="990600">
                  <a:moveTo>
                    <a:pt x="23431" y="0"/>
                  </a:moveTo>
                  <a:lnTo>
                    <a:pt x="6616" y="0"/>
                  </a:lnTo>
                  <a:lnTo>
                    <a:pt x="0" y="990561"/>
                  </a:lnTo>
                  <a:lnTo>
                    <a:pt x="17322" y="990561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0199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020775" y="1315910"/>
              <a:ext cx="1058545" cy="572770"/>
            </a:xfrm>
            <a:custGeom>
              <a:avLst/>
              <a:gdLst/>
              <a:ahLst/>
              <a:cxnLst/>
              <a:rect l="l" t="t" r="r" b="b"/>
              <a:pathLst>
                <a:path w="1058545" h="572769">
                  <a:moveTo>
                    <a:pt x="963053" y="0"/>
                  </a:moveTo>
                  <a:lnTo>
                    <a:pt x="95288" y="0"/>
                  </a:lnTo>
                  <a:lnTo>
                    <a:pt x="58255" y="7515"/>
                  </a:lnTo>
                  <a:lnTo>
                    <a:pt x="27960" y="28024"/>
                  </a:lnTo>
                  <a:lnTo>
                    <a:pt x="7507" y="58469"/>
                  </a:lnTo>
                  <a:lnTo>
                    <a:pt x="0" y="95796"/>
                  </a:lnTo>
                  <a:lnTo>
                    <a:pt x="0" y="476935"/>
                  </a:lnTo>
                  <a:lnTo>
                    <a:pt x="7507" y="514182"/>
                  </a:lnTo>
                  <a:lnTo>
                    <a:pt x="27960" y="544453"/>
                  </a:lnTo>
                  <a:lnTo>
                    <a:pt x="58255" y="564787"/>
                  </a:lnTo>
                  <a:lnTo>
                    <a:pt x="95288" y="572223"/>
                  </a:lnTo>
                  <a:lnTo>
                    <a:pt x="963053" y="572223"/>
                  </a:lnTo>
                  <a:lnTo>
                    <a:pt x="1000086" y="564787"/>
                  </a:lnTo>
                  <a:lnTo>
                    <a:pt x="1030381" y="544453"/>
                  </a:lnTo>
                  <a:lnTo>
                    <a:pt x="1050834" y="514182"/>
                  </a:lnTo>
                  <a:lnTo>
                    <a:pt x="1058341" y="476935"/>
                  </a:lnTo>
                  <a:lnTo>
                    <a:pt x="1058341" y="95796"/>
                  </a:lnTo>
                  <a:lnTo>
                    <a:pt x="1050834" y="58469"/>
                  </a:lnTo>
                  <a:lnTo>
                    <a:pt x="1030381" y="28024"/>
                  </a:lnTo>
                  <a:lnTo>
                    <a:pt x="1000086" y="7515"/>
                  </a:lnTo>
                  <a:lnTo>
                    <a:pt x="9630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12113" y="1307757"/>
              <a:ext cx="1075690" cy="589280"/>
            </a:xfrm>
            <a:custGeom>
              <a:avLst/>
              <a:gdLst/>
              <a:ahLst/>
              <a:cxnLst/>
              <a:rect l="l" t="t" r="r" b="b"/>
              <a:pathLst>
                <a:path w="1075689" h="589280">
                  <a:moveTo>
                    <a:pt x="976807" y="0"/>
                  </a:moveTo>
                  <a:lnTo>
                    <a:pt x="103949" y="0"/>
                  </a:lnTo>
                  <a:lnTo>
                    <a:pt x="67725" y="6326"/>
                  </a:lnTo>
                  <a:lnTo>
                    <a:pt x="13173" y="53335"/>
                  </a:lnTo>
                  <a:lnTo>
                    <a:pt x="508" y="93243"/>
                  </a:lnTo>
                  <a:lnTo>
                    <a:pt x="457" y="99352"/>
                  </a:lnTo>
                  <a:lnTo>
                    <a:pt x="51" y="103428"/>
                  </a:lnTo>
                  <a:lnTo>
                    <a:pt x="0" y="485597"/>
                  </a:lnTo>
                  <a:lnTo>
                    <a:pt x="457" y="490181"/>
                  </a:lnTo>
                  <a:lnTo>
                    <a:pt x="508" y="496303"/>
                  </a:lnTo>
                  <a:lnTo>
                    <a:pt x="15206" y="539051"/>
                  </a:lnTo>
                  <a:lnTo>
                    <a:pt x="46367" y="571715"/>
                  </a:lnTo>
                  <a:lnTo>
                    <a:pt x="91109" y="588351"/>
                  </a:lnTo>
                  <a:lnTo>
                    <a:pt x="103949" y="589038"/>
                  </a:lnTo>
                  <a:lnTo>
                    <a:pt x="977315" y="589038"/>
                  </a:lnTo>
                  <a:lnTo>
                    <a:pt x="982421" y="588530"/>
                  </a:lnTo>
                  <a:lnTo>
                    <a:pt x="1018291" y="578044"/>
                  </a:lnTo>
                  <a:lnTo>
                    <a:pt x="1026116" y="572223"/>
                  </a:lnTo>
                  <a:lnTo>
                    <a:pt x="103949" y="572223"/>
                  </a:lnTo>
                  <a:lnTo>
                    <a:pt x="73401" y="566506"/>
                  </a:lnTo>
                  <a:lnTo>
                    <a:pt x="28220" y="527777"/>
                  </a:lnTo>
                  <a:lnTo>
                    <a:pt x="17386" y="98336"/>
                  </a:lnTo>
                  <a:lnTo>
                    <a:pt x="17830" y="94767"/>
                  </a:lnTo>
                  <a:lnTo>
                    <a:pt x="18338" y="90182"/>
                  </a:lnTo>
                  <a:lnTo>
                    <a:pt x="38529" y="46395"/>
                  </a:lnTo>
                  <a:lnTo>
                    <a:pt x="72948" y="22538"/>
                  </a:lnTo>
                  <a:lnTo>
                    <a:pt x="104457" y="16814"/>
                  </a:lnTo>
                  <a:lnTo>
                    <a:pt x="1025672" y="16814"/>
                  </a:lnTo>
                  <a:lnTo>
                    <a:pt x="1013023" y="8482"/>
                  </a:lnTo>
                  <a:lnTo>
                    <a:pt x="976807" y="0"/>
                  </a:lnTo>
                  <a:close/>
                </a:path>
                <a:path w="1075689" h="589280">
                  <a:moveTo>
                    <a:pt x="1025672" y="16814"/>
                  </a:moveTo>
                  <a:lnTo>
                    <a:pt x="976299" y="16814"/>
                  </a:lnTo>
                  <a:lnTo>
                    <a:pt x="980884" y="17322"/>
                  </a:lnTo>
                  <a:lnTo>
                    <a:pt x="1010451" y="26092"/>
                  </a:lnTo>
                  <a:lnTo>
                    <a:pt x="1034753" y="44192"/>
                  </a:lnTo>
                  <a:lnTo>
                    <a:pt x="1051484" y="69365"/>
                  </a:lnTo>
                  <a:lnTo>
                    <a:pt x="1058225" y="98844"/>
                  </a:lnTo>
                  <a:lnTo>
                    <a:pt x="1058341" y="494258"/>
                  </a:lnTo>
                  <a:lnTo>
                    <a:pt x="1049293" y="524184"/>
                  </a:lnTo>
                  <a:lnTo>
                    <a:pt x="1031211" y="548379"/>
                  </a:lnTo>
                  <a:lnTo>
                    <a:pt x="1006056" y="564878"/>
                  </a:lnTo>
                  <a:lnTo>
                    <a:pt x="975791" y="571715"/>
                  </a:lnTo>
                  <a:lnTo>
                    <a:pt x="971207" y="572223"/>
                  </a:lnTo>
                  <a:lnTo>
                    <a:pt x="1026116" y="572223"/>
                  </a:lnTo>
                  <a:lnTo>
                    <a:pt x="1047145" y="556582"/>
                  </a:lnTo>
                  <a:lnTo>
                    <a:pt x="1066947" y="526506"/>
                  </a:lnTo>
                  <a:lnTo>
                    <a:pt x="1075542" y="490689"/>
                  </a:lnTo>
                  <a:lnTo>
                    <a:pt x="1075664" y="103428"/>
                  </a:lnTo>
                  <a:lnTo>
                    <a:pt x="1075257" y="99352"/>
                  </a:lnTo>
                  <a:lnTo>
                    <a:pt x="1075156" y="92735"/>
                  </a:lnTo>
                  <a:lnTo>
                    <a:pt x="1064429" y="57021"/>
                  </a:lnTo>
                  <a:lnTo>
                    <a:pt x="1042974" y="28213"/>
                  </a:lnTo>
                  <a:lnTo>
                    <a:pt x="1025672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5123700" y="2288641"/>
            <a:ext cx="1075690" cy="590550"/>
            <a:chOff x="5123700" y="2288641"/>
            <a:chExt cx="1075690" cy="590550"/>
          </a:xfrm>
        </p:grpSpPr>
        <p:sp>
          <p:nvSpPr>
            <p:cNvPr id="34" name="object 34" descr=""/>
            <p:cNvSpPr/>
            <p:nvPr/>
          </p:nvSpPr>
          <p:spPr>
            <a:xfrm>
              <a:off x="5132362" y="2296794"/>
              <a:ext cx="1058545" cy="573405"/>
            </a:xfrm>
            <a:custGeom>
              <a:avLst/>
              <a:gdLst/>
              <a:ahLst/>
              <a:cxnLst/>
              <a:rect l="l" t="t" r="r" b="b"/>
              <a:pathLst>
                <a:path w="1058545" h="573405">
                  <a:moveTo>
                    <a:pt x="912609" y="0"/>
                  </a:moveTo>
                  <a:lnTo>
                    <a:pt x="145732" y="0"/>
                  </a:lnTo>
                  <a:lnTo>
                    <a:pt x="99662" y="7426"/>
                  </a:lnTo>
                  <a:lnTo>
                    <a:pt x="59656" y="28108"/>
                  </a:lnTo>
                  <a:lnTo>
                    <a:pt x="28112" y="59650"/>
                  </a:lnTo>
                  <a:lnTo>
                    <a:pt x="7427" y="99657"/>
                  </a:lnTo>
                  <a:lnTo>
                    <a:pt x="0" y="145732"/>
                  </a:lnTo>
                  <a:lnTo>
                    <a:pt x="0" y="427507"/>
                  </a:lnTo>
                  <a:lnTo>
                    <a:pt x="7427" y="473582"/>
                  </a:lnTo>
                  <a:lnTo>
                    <a:pt x="28112" y="513589"/>
                  </a:lnTo>
                  <a:lnTo>
                    <a:pt x="59656" y="545131"/>
                  </a:lnTo>
                  <a:lnTo>
                    <a:pt x="99662" y="565813"/>
                  </a:lnTo>
                  <a:lnTo>
                    <a:pt x="145732" y="573239"/>
                  </a:lnTo>
                  <a:lnTo>
                    <a:pt x="912609" y="573239"/>
                  </a:lnTo>
                  <a:lnTo>
                    <a:pt x="958679" y="565813"/>
                  </a:lnTo>
                  <a:lnTo>
                    <a:pt x="998685" y="545131"/>
                  </a:lnTo>
                  <a:lnTo>
                    <a:pt x="1030229" y="513589"/>
                  </a:lnTo>
                  <a:lnTo>
                    <a:pt x="1050914" y="473582"/>
                  </a:lnTo>
                  <a:lnTo>
                    <a:pt x="1058341" y="427507"/>
                  </a:lnTo>
                  <a:lnTo>
                    <a:pt x="1058341" y="145732"/>
                  </a:lnTo>
                  <a:lnTo>
                    <a:pt x="1050914" y="99657"/>
                  </a:lnTo>
                  <a:lnTo>
                    <a:pt x="1030229" y="59650"/>
                  </a:lnTo>
                  <a:lnTo>
                    <a:pt x="998685" y="28108"/>
                  </a:lnTo>
                  <a:lnTo>
                    <a:pt x="958679" y="7426"/>
                  </a:lnTo>
                  <a:lnTo>
                    <a:pt x="91260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123700" y="2288641"/>
              <a:ext cx="1075690" cy="590550"/>
            </a:xfrm>
            <a:custGeom>
              <a:avLst/>
              <a:gdLst/>
              <a:ahLst/>
              <a:cxnLst/>
              <a:rect l="l" t="t" r="r" b="b"/>
              <a:pathLst>
                <a:path w="1075689" h="590550">
                  <a:moveTo>
                    <a:pt x="928916" y="0"/>
                  </a:moveTo>
                  <a:lnTo>
                    <a:pt x="153885" y="0"/>
                  </a:lnTo>
                  <a:lnTo>
                    <a:pt x="110020" y="6157"/>
                  </a:lnTo>
                  <a:lnTo>
                    <a:pt x="70840" y="24313"/>
                  </a:lnTo>
                  <a:lnTo>
                    <a:pt x="38356" y="52485"/>
                  </a:lnTo>
                  <a:lnTo>
                    <a:pt x="14580" y="88691"/>
                  </a:lnTo>
                  <a:lnTo>
                    <a:pt x="1524" y="130949"/>
                  </a:lnTo>
                  <a:lnTo>
                    <a:pt x="1016" y="138595"/>
                  </a:lnTo>
                  <a:lnTo>
                    <a:pt x="67" y="145732"/>
                  </a:lnTo>
                  <a:lnTo>
                    <a:pt x="0" y="443814"/>
                  </a:lnTo>
                  <a:lnTo>
                    <a:pt x="10302" y="491001"/>
                  </a:lnTo>
                  <a:lnTo>
                    <a:pt x="33802" y="532345"/>
                  </a:lnTo>
                  <a:lnTo>
                    <a:pt x="62166" y="559485"/>
                  </a:lnTo>
                  <a:lnTo>
                    <a:pt x="105794" y="582352"/>
                  </a:lnTo>
                  <a:lnTo>
                    <a:pt x="154393" y="590054"/>
                  </a:lnTo>
                  <a:lnTo>
                    <a:pt x="929424" y="590054"/>
                  </a:lnTo>
                  <a:lnTo>
                    <a:pt x="937069" y="589038"/>
                  </a:lnTo>
                  <a:lnTo>
                    <a:pt x="980084" y="578372"/>
                  </a:lnTo>
                  <a:lnTo>
                    <a:pt x="988824" y="573239"/>
                  </a:lnTo>
                  <a:lnTo>
                    <a:pt x="154393" y="573239"/>
                  </a:lnTo>
                  <a:lnTo>
                    <a:pt x="105746" y="564221"/>
                  </a:lnTo>
                  <a:lnTo>
                    <a:pt x="64830" y="539989"/>
                  </a:lnTo>
                  <a:lnTo>
                    <a:pt x="34682" y="503211"/>
                  </a:lnTo>
                  <a:lnTo>
                    <a:pt x="18338" y="456552"/>
                  </a:lnTo>
                  <a:lnTo>
                    <a:pt x="16814" y="435660"/>
                  </a:lnTo>
                  <a:lnTo>
                    <a:pt x="16814" y="153885"/>
                  </a:lnTo>
                  <a:lnTo>
                    <a:pt x="25890" y="105584"/>
                  </a:lnTo>
                  <a:lnTo>
                    <a:pt x="47307" y="68205"/>
                  </a:lnTo>
                  <a:lnTo>
                    <a:pt x="90955" y="32173"/>
                  </a:lnTo>
                  <a:lnTo>
                    <a:pt x="132511" y="18397"/>
                  </a:lnTo>
                  <a:lnTo>
                    <a:pt x="154393" y="16814"/>
                  </a:lnTo>
                  <a:lnTo>
                    <a:pt x="988341" y="16814"/>
                  </a:lnTo>
                  <a:lnTo>
                    <a:pt x="972404" y="8510"/>
                  </a:lnTo>
                  <a:lnTo>
                    <a:pt x="928916" y="0"/>
                  </a:lnTo>
                  <a:close/>
                </a:path>
                <a:path w="1075689" h="590550">
                  <a:moveTo>
                    <a:pt x="988341" y="16814"/>
                  </a:moveTo>
                  <a:lnTo>
                    <a:pt x="928408" y="16814"/>
                  </a:lnTo>
                  <a:lnTo>
                    <a:pt x="935532" y="17830"/>
                  </a:lnTo>
                  <a:lnTo>
                    <a:pt x="982503" y="31238"/>
                  </a:lnTo>
                  <a:lnTo>
                    <a:pt x="1020816" y="59750"/>
                  </a:lnTo>
                  <a:lnTo>
                    <a:pt x="1047189" y="99658"/>
                  </a:lnTo>
                  <a:lnTo>
                    <a:pt x="1058341" y="147256"/>
                  </a:lnTo>
                  <a:lnTo>
                    <a:pt x="1058302" y="443814"/>
                  </a:lnTo>
                  <a:lnTo>
                    <a:pt x="1044119" y="496927"/>
                  </a:lnTo>
                  <a:lnTo>
                    <a:pt x="1015530" y="535408"/>
                  </a:lnTo>
                  <a:lnTo>
                    <a:pt x="975605" y="561851"/>
                  </a:lnTo>
                  <a:lnTo>
                    <a:pt x="927887" y="572731"/>
                  </a:lnTo>
                  <a:lnTo>
                    <a:pt x="920762" y="573239"/>
                  </a:lnTo>
                  <a:lnTo>
                    <a:pt x="988824" y="573239"/>
                  </a:lnTo>
                  <a:lnTo>
                    <a:pt x="1046677" y="525560"/>
                  </a:lnTo>
                  <a:lnTo>
                    <a:pt x="1066596" y="487326"/>
                  </a:lnTo>
                  <a:lnTo>
                    <a:pt x="1075156" y="443814"/>
                  </a:lnTo>
                  <a:lnTo>
                    <a:pt x="1075664" y="435660"/>
                  </a:lnTo>
                  <a:lnTo>
                    <a:pt x="1075664" y="153885"/>
                  </a:lnTo>
                  <a:lnTo>
                    <a:pt x="1063804" y="95146"/>
                  </a:lnTo>
                  <a:lnTo>
                    <a:pt x="1041828" y="57975"/>
                  </a:lnTo>
                  <a:lnTo>
                    <a:pt x="1010701" y="28466"/>
                  </a:lnTo>
                  <a:lnTo>
                    <a:pt x="988341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5299017" y="2445113"/>
            <a:ext cx="72326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dirty="0" sz="800" spc="165" b="1">
                <a:solidFill>
                  <a:srgbClr val="FFFFFF"/>
                </a:solidFill>
                <a:latin typeface="Times New Roman"/>
                <a:cs typeface="Times New Roman"/>
              </a:rPr>
              <a:t>,167$/$'25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165" b="1">
                <a:solidFill>
                  <a:srgbClr val="FFFFFF"/>
                </a:solidFill>
                <a:latin typeface="Times New Roman"/>
                <a:cs typeface="Times New Roman"/>
              </a:rPr>
              <a:t>$8725,=$'2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4358347" y="1782139"/>
            <a:ext cx="782320" cy="1276985"/>
          </a:xfrm>
          <a:custGeom>
            <a:avLst/>
            <a:gdLst/>
            <a:ahLst/>
            <a:cxnLst/>
            <a:rect l="l" t="t" r="r" b="b"/>
            <a:pathLst>
              <a:path w="782320" h="1276985">
                <a:moveTo>
                  <a:pt x="782167" y="793381"/>
                </a:moveTo>
                <a:lnTo>
                  <a:pt x="54483" y="39763"/>
                </a:lnTo>
                <a:lnTo>
                  <a:pt x="90703" y="49936"/>
                </a:lnTo>
                <a:lnTo>
                  <a:pt x="97332" y="51473"/>
                </a:lnTo>
                <a:lnTo>
                  <a:pt x="103441" y="47904"/>
                </a:lnTo>
                <a:lnTo>
                  <a:pt x="105486" y="41783"/>
                </a:lnTo>
                <a:lnTo>
                  <a:pt x="107010" y="35674"/>
                </a:lnTo>
                <a:lnTo>
                  <a:pt x="103441" y="29044"/>
                </a:lnTo>
                <a:lnTo>
                  <a:pt x="97332" y="27520"/>
                </a:lnTo>
                <a:lnTo>
                  <a:pt x="30632" y="8661"/>
                </a:lnTo>
                <a:lnTo>
                  <a:pt x="0" y="0"/>
                </a:lnTo>
                <a:lnTo>
                  <a:pt x="24066" y="98856"/>
                </a:lnTo>
                <a:lnTo>
                  <a:pt x="25476" y="104457"/>
                </a:lnTo>
                <a:lnTo>
                  <a:pt x="31597" y="108534"/>
                </a:lnTo>
                <a:lnTo>
                  <a:pt x="38227" y="107010"/>
                </a:lnTo>
                <a:lnTo>
                  <a:pt x="44335" y="104978"/>
                </a:lnTo>
                <a:lnTo>
                  <a:pt x="48412" y="98856"/>
                </a:lnTo>
                <a:lnTo>
                  <a:pt x="46888" y="92748"/>
                </a:lnTo>
                <a:lnTo>
                  <a:pt x="37960" y="56375"/>
                </a:lnTo>
                <a:lnTo>
                  <a:pt x="755535" y="799541"/>
                </a:lnTo>
                <a:lnTo>
                  <a:pt x="90728" y="1231023"/>
                </a:lnTo>
                <a:lnTo>
                  <a:pt x="110578" y="1191336"/>
                </a:lnTo>
                <a:lnTo>
                  <a:pt x="108534" y="1184706"/>
                </a:lnTo>
                <a:lnTo>
                  <a:pt x="102425" y="1181658"/>
                </a:lnTo>
                <a:lnTo>
                  <a:pt x="96824" y="1178598"/>
                </a:lnTo>
                <a:lnTo>
                  <a:pt x="89687" y="1181150"/>
                </a:lnTo>
                <a:lnTo>
                  <a:pt x="86626" y="1186751"/>
                </a:lnTo>
                <a:lnTo>
                  <a:pt x="41275" y="1276946"/>
                </a:lnTo>
                <a:lnTo>
                  <a:pt x="97282" y="1274394"/>
                </a:lnTo>
                <a:lnTo>
                  <a:pt x="142163" y="1272349"/>
                </a:lnTo>
                <a:lnTo>
                  <a:pt x="148793" y="1271841"/>
                </a:lnTo>
                <a:lnTo>
                  <a:pt x="153885" y="1266240"/>
                </a:lnTo>
                <a:lnTo>
                  <a:pt x="153377" y="1260132"/>
                </a:lnTo>
                <a:lnTo>
                  <a:pt x="153377" y="1253502"/>
                </a:lnTo>
                <a:lnTo>
                  <a:pt x="147777" y="1248410"/>
                </a:lnTo>
                <a:lnTo>
                  <a:pt x="141147" y="1248918"/>
                </a:lnTo>
                <a:lnTo>
                  <a:pt x="103568" y="1250810"/>
                </a:lnTo>
                <a:lnTo>
                  <a:pt x="780122" y="811212"/>
                </a:lnTo>
                <a:lnTo>
                  <a:pt x="773747" y="801547"/>
                </a:lnTo>
                <a:lnTo>
                  <a:pt x="782167" y="793381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1208328" y="1463719"/>
            <a:ext cx="68326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800" spc="-110" b="1">
                <a:solidFill>
                  <a:srgbClr val="FFFFFF"/>
                </a:solidFill>
                <a:latin typeface="Times New Roman"/>
                <a:cs typeface="Times New Roman"/>
              </a:rPr>
              <a:t>2UJDQLVPR</a:t>
            </a:r>
            <a:r>
              <a:rPr dirty="0" sz="800" spc="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95" b="1">
                <a:solidFill>
                  <a:srgbClr val="FFFFFF"/>
                </a:solidFill>
                <a:latin typeface="Times New Roman"/>
                <a:cs typeface="Times New Roman"/>
              </a:rPr>
              <a:t>GH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-265" b="1">
                <a:solidFill>
                  <a:srgbClr val="FFFFFF"/>
                </a:solidFill>
                <a:latin typeface="Times New Roman"/>
                <a:cs typeface="Times New Roman"/>
              </a:rPr>
              <a:t>&amp;RQWURO</a:t>
            </a:r>
            <a:r>
              <a:rPr dirty="0" sz="800" spc="2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85" b="1">
                <a:solidFill>
                  <a:srgbClr val="FFFFFF"/>
                </a:solidFill>
                <a:latin typeface="Times New Roman"/>
                <a:cs typeface="Times New Roman"/>
              </a:rPr>
              <a:t>2&amp;$ 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916825" y="1594624"/>
            <a:ext cx="1918970" cy="2934970"/>
            <a:chOff x="916825" y="1594624"/>
            <a:chExt cx="1918970" cy="2934970"/>
          </a:xfrm>
        </p:grpSpPr>
        <p:sp>
          <p:nvSpPr>
            <p:cNvPr id="40" name="object 40" descr=""/>
            <p:cNvSpPr/>
            <p:nvPr/>
          </p:nvSpPr>
          <p:spPr>
            <a:xfrm>
              <a:off x="2070455" y="1594624"/>
              <a:ext cx="358775" cy="423545"/>
            </a:xfrm>
            <a:custGeom>
              <a:avLst/>
              <a:gdLst/>
              <a:ahLst/>
              <a:cxnLst/>
              <a:rect l="l" t="t" r="r" b="b"/>
              <a:pathLst>
                <a:path w="358775" h="423544">
                  <a:moveTo>
                    <a:pt x="264452" y="364845"/>
                  </a:moveTo>
                  <a:lnTo>
                    <a:pt x="257835" y="367906"/>
                  </a:lnTo>
                  <a:lnTo>
                    <a:pt x="253758" y="380136"/>
                  </a:lnTo>
                  <a:lnTo>
                    <a:pt x="256806" y="386753"/>
                  </a:lnTo>
                  <a:lnTo>
                    <a:pt x="262928" y="389305"/>
                  </a:lnTo>
                  <a:lnTo>
                    <a:pt x="358216" y="423443"/>
                  </a:lnTo>
                  <a:lnTo>
                    <a:pt x="356359" y="412737"/>
                  </a:lnTo>
                  <a:lnTo>
                    <a:pt x="334263" y="412737"/>
                  </a:lnTo>
                  <a:lnTo>
                    <a:pt x="306607" y="379852"/>
                  </a:lnTo>
                  <a:lnTo>
                    <a:pt x="270573" y="366877"/>
                  </a:lnTo>
                  <a:lnTo>
                    <a:pt x="264452" y="364845"/>
                  </a:lnTo>
                  <a:close/>
                </a:path>
                <a:path w="358775" h="423544">
                  <a:moveTo>
                    <a:pt x="306607" y="379852"/>
                  </a:moveTo>
                  <a:lnTo>
                    <a:pt x="334263" y="412737"/>
                  </a:lnTo>
                  <a:lnTo>
                    <a:pt x="340412" y="407644"/>
                  </a:lnTo>
                  <a:lnTo>
                    <a:pt x="331711" y="407644"/>
                  </a:lnTo>
                  <a:lnTo>
                    <a:pt x="328274" y="387654"/>
                  </a:lnTo>
                  <a:lnTo>
                    <a:pt x="306607" y="379852"/>
                  </a:lnTo>
                  <a:close/>
                </a:path>
                <a:path w="358775" h="423544">
                  <a:moveTo>
                    <a:pt x="333755" y="312864"/>
                  </a:moveTo>
                  <a:lnTo>
                    <a:pt x="327126" y="313893"/>
                  </a:lnTo>
                  <a:lnTo>
                    <a:pt x="321017" y="314909"/>
                  </a:lnTo>
                  <a:lnTo>
                    <a:pt x="316433" y="321017"/>
                  </a:lnTo>
                  <a:lnTo>
                    <a:pt x="317957" y="327647"/>
                  </a:lnTo>
                  <a:lnTo>
                    <a:pt x="324372" y="364962"/>
                  </a:lnTo>
                  <a:lnTo>
                    <a:pt x="352094" y="397967"/>
                  </a:lnTo>
                  <a:lnTo>
                    <a:pt x="334263" y="412737"/>
                  </a:lnTo>
                  <a:lnTo>
                    <a:pt x="356359" y="412737"/>
                  </a:lnTo>
                  <a:lnTo>
                    <a:pt x="340893" y="323570"/>
                  </a:lnTo>
                  <a:lnTo>
                    <a:pt x="339864" y="316941"/>
                  </a:lnTo>
                  <a:lnTo>
                    <a:pt x="333755" y="312864"/>
                  </a:lnTo>
                  <a:close/>
                </a:path>
                <a:path w="358775" h="423544">
                  <a:moveTo>
                    <a:pt x="328274" y="387654"/>
                  </a:moveTo>
                  <a:lnTo>
                    <a:pt x="331711" y="407644"/>
                  </a:lnTo>
                  <a:lnTo>
                    <a:pt x="347002" y="394398"/>
                  </a:lnTo>
                  <a:lnTo>
                    <a:pt x="328274" y="387654"/>
                  </a:lnTo>
                  <a:close/>
                </a:path>
                <a:path w="358775" h="423544">
                  <a:moveTo>
                    <a:pt x="324372" y="364962"/>
                  </a:moveTo>
                  <a:lnTo>
                    <a:pt x="328274" y="387654"/>
                  </a:lnTo>
                  <a:lnTo>
                    <a:pt x="347002" y="394398"/>
                  </a:lnTo>
                  <a:lnTo>
                    <a:pt x="331711" y="407644"/>
                  </a:lnTo>
                  <a:lnTo>
                    <a:pt x="340412" y="407644"/>
                  </a:lnTo>
                  <a:lnTo>
                    <a:pt x="352094" y="397967"/>
                  </a:lnTo>
                  <a:lnTo>
                    <a:pt x="324372" y="364962"/>
                  </a:lnTo>
                  <a:close/>
                </a:path>
                <a:path w="358775" h="423544">
                  <a:moveTo>
                    <a:pt x="17830" y="0"/>
                  </a:moveTo>
                  <a:lnTo>
                    <a:pt x="0" y="15290"/>
                  </a:lnTo>
                  <a:lnTo>
                    <a:pt x="306607" y="379852"/>
                  </a:lnTo>
                  <a:lnTo>
                    <a:pt x="328274" y="387654"/>
                  </a:lnTo>
                  <a:lnTo>
                    <a:pt x="324372" y="364962"/>
                  </a:lnTo>
                  <a:lnTo>
                    <a:pt x="17830" y="0"/>
                  </a:lnTo>
                  <a:close/>
                </a:path>
              </a:pathLst>
            </a:custGeom>
            <a:solidFill>
              <a:srgbClr val="00B0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916825" y="2750299"/>
              <a:ext cx="1918970" cy="1779270"/>
            </a:xfrm>
            <a:custGeom>
              <a:avLst/>
              <a:gdLst/>
              <a:ahLst/>
              <a:cxnLst/>
              <a:rect l="l" t="t" r="r" b="b"/>
              <a:pathLst>
                <a:path w="1918970" h="1779270">
                  <a:moveTo>
                    <a:pt x="1115338" y="246113"/>
                  </a:moveTo>
                  <a:lnTo>
                    <a:pt x="3568" y="246113"/>
                  </a:lnTo>
                  <a:lnTo>
                    <a:pt x="0" y="250190"/>
                  </a:lnTo>
                  <a:lnTo>
                    <a:pt x="0" y="1775269"/>
                  </a:lnTo>
                  <a:lnTo>
                    <a:pt x="3568" y="1778838"/>
                  </a:lnTo>
                  <a:lnTo>
                    <a:pt x="1914385" y="1778838"/>
                  </a:lnTo>
                  <a:lnTo>
                    <a:pt x="1918462" y="1775269"/>
                  </a:lnTo>
                  <a:lnTo>
                    <a:pt x="1918462" y="1770684"/>
                  </a:lnTo>
                  <a:lnTo>
                    <a:pt x="16814" y="1770684"/>
                  </a:lnTo>
                  <a:lnTo>
                    <a:pt x="8153" y="1762023"/>
                  </a:lnTo>
                  <a:lnTo>
                    <a:pt x="16814" y="1762023"/>
                  </a:lnTo>
                  <a:lnTo>
                    <a:pt x="16814" y="263436"/>
                  </a:lnTo>
                  <a:lnTo>
                    <a:pt x="8153" y="263436"/>
                  </a:lnTo>
                  <a:lnTo>
                    <a:pt x="16814" y="254774"/>
                  </a:lnTo>
                  <a:lnTo>
                    <a:pt x="1133591" y="254774"/>
                  </a:lnTo>
                  <a:lnTo>
                    <a:pt x="1145171" y="247637"/>
                  </a:lnTo>
                  <a:lnTo>
                    <a:pt x="1112862" y="247637"/>
                  </a:lnTo>
                  <a:lnTo>
                    <a:pt x="1115338" y="246113"/>
                  </a:lnTo>
                  <a:close/>
                </a:path>
                <a:path w="1918970" h="1779270">
                  <a:moveTo>
                    <a:pt x="16814" y="1762023"/>
                  </a:moveTo>
                  <a:lnTo>
                    <a:pt x="8153" y="1762023"/>
                  </a:lnTo>
                  <a:lnTo>
                    <a:pt x="16814" y="1770684"/>
                  </a:lnTo>
                  <a:lnTo>
                    <a:pt x="16814" y="1762023"/>
                  </a:lnTo>
                  <a:close/>
                </a:path>
                <a:path w="1918970" h="1779270">
                  <a:moveTo>
                    <a:pt x="1901139" y="1762023"/>
                  </a:moveTo>
                  <a:lnTo>
                    <a:pt x="16814" y="1762023"/>
                  </a:lnTo>
                  <a:lnTo>
                    <a:pt x="16814" y="1770684"/>
                  </a:lnTo>
                  <a:lnTo>
                    <a:pt x="1901139" y="1770684"/>
                  </a:lnTo>
                  <a:lnTo>
                    <a:pt x="1901139" y="1762023"/>
                  </a:lnTo>
                  <a:close/>
                </a:path>
                <a:path w="1918970" h="1779270">
                  <a:moveTo>
                    <a:pt x="1901139" y="254774"/>
                  </a:moveTo>
                  <a:lnTo>
                    <a:pt x="1901139" y="1770684"/>
                  </a:lnTo>
                  <a:lnTo>
                    <a:pt x="1909800" y="1762023"/>
                  </a:lnTo>
                  <a:lnTo>
                    <a:pt x="1918462" y="1762023"/>
                  </a:lnTo>
                  <a:lnTo>
                    <a:pt x="1918462" y="263436"/>
                  </a:lnTo>
                  <a:lnTo>
                    <a:pt x="1909800" y="263436"/>
                  </a:lnTo>
                  <a:lnTo>
                    <a:pt x="1901139" y="254774"/>
                  </a:lnTo>
                  <a:close/>
                </a:path>
                <a:path w="1918970" h="1779270">
                  <a:moveTo>
                    <a:pt x="1918462" y="1762023"/>
                  </a:moveTo>
                  <a:lnTo>
                    <a:pt x="1909800" y="1762023"/>
                  </a:lnTo>
                  <a:lnTo>
                    <a:pt x="1901139" y="1770684"/>
                  </a:lnTo>
                  <a:lnTo>
                    <a:pt x="1918462" y="1770684"/>
                  </a:lnTo>
                  <a:lnTo>
                    <a:pt x="1918462" y="1762023"/>
                  </a:lnTo>
                  <a:close/>
                </a:path>
                <a:path w="1918970" h="1779270">
                  <a:moveTo>
                    <a:pt x="16814" y="254774"/>
                  </a:moveTo>
                  <a:lnTo>
                    <a:pt x="8153" y="263436"/>
                  </a:lnTo>
                  <a:lnTo>
                    <a:pt x="16814" y="263436"/>
                  </a:lnTo>
                  <a:lnTo>
                    <a:pt x="16814" y="254774"/>
                  </a:lnTo>
                  <a:close/>
                </a:path>
                <a:path w="1918970" h="1779270">
                  <a:moveTo>
                    <a:pt x="1133591" y="254774"/>
                  </a:moveTo>
                  <a:lnTo>
                    <a:pt x="16814" y="254774"/>
                  </a:lnTo>
                  <a:lnTo>
                    <a:pt x="16814" y="263436"/>
                  </a:lnTo>
                  <a:lnTo>
                    <a:pt x="1118971" y="263436"/>
                  </a:lnTo>
                  <a:lnTo>
                    <a:pt x="1120508" y="262928"/>
                  </a:lnTo>
                  <a:lnTo>
                    <a:pt x="1122032" y="261899"/>
                  </a:lnTo>
                  <a:lnTo>
                    <a:pt x="1133591" y="254774"/>
                  </a:lnTo>
                  <a:close/>
                </a:path>
                <a:path w="1918970" h="1779270">
                  <a:moveTo>
                    <a:pt x="1525671" y="11709"/>
                  </a:moveTo>
                  <a:lnTo>
                    <a:pt x="1508277" y="11709"/>
                  </a:lnTo>
                  <a:lnTo>
                    <a:pt x="1520507" y="16294"/>
                  </a:lnTo>
                  <a:lnTo>
                    <a:pt x="1511442" y="21881"/>
                  </a:lnTo>
                  <a:lnTo>
                    <a:pt x="1584706" y="257314"/>
                  </a:lnTo>
                  <a:lnTo>
                    <a:pt x="1585722" y="260883"/>
                  </a:lnTo>
                  <a:lnTo>
                    <a:pt x="1589290" y="263436"/>
                  </a:lnTo>
                  <a:lnTo>
                    <a:pt x="1901139" y="263436"/>
                  </a:lnTo>
                  <a:lnTo>
                    <a:pt x="1901139" y="254774"/>
                  </a:lnTo>
                  <a:lnTo>
                    <a:pt x="1918462" y="254774"/>
                  </a:lnTo>
                  <a:lnTo>
                    <a:pt x="1918462" y="252222"/>
                  </a:lnTo>
                  <a:lnTo>
                    <a:pt x="1601012" y="252222"/>
                  </a:lnTo>
                  <a:lnTo>
                    <a:pt x="1592859" y="246113"/>
                  </a:lnTo>
                  <a:lnTo>
                    <a:pt x="1599099" y="246113"/>
                  </a:lnTo>
                  <a:lnTo>
                    <a:pt x="1525671" y="11709"/>
                  </a:lnTo>
                  <a:close/>
                </a:path>
                <a:path w="1918970" h="1779270">
                  <a:moveTo>
                    <a:pt x="1918462" y="254774"/>
                  </a:moveTo>
                  <a:lnTo>
                    <a:pt x="1901139" y="254774"/>
                  </a:lnTo>
                  <a:lnTo>
                    <a:pt x="1909800" y="263436"/>
                  </a:lnTo>
                  <a:lnTo>
                    <a:pt x="1918462" y="263436"/>
                  </a:lnTo>
                  <a:lnTo>
                    <a:pt x="1918462" y="254774"/>
                  </a:lnTo>
                  <a:close/>
                </a:path>
                <a:path w="1918970" h="1779270">
                  <a:moveTo>
                    <a:pt x="1599099" y="246113"/>
                  </a:moveTo>
                  <a:lnTo>
                    <a:pt x="1592859" y="246113"/>
                  </a:lnTo>
                  <a:lnTo>
                    <a:pt x="1601012" y="252222"/>
                  </a:lnTo>
                  <a:lnTo>
                    <a:pt x="1599099" y="246113"/>
                  </a:lnTo>
                  <a:close/>
                </a:path>
                <a:path w="1918970" h="1779270">
                  <a:moveTo>
                    <a:pt x="1914385" y="246113"/>
                  </a:moveTo>
                  <a:lnTo>
                    <a:pt x="1599099" y="246113"/>
                  </a:lnTo>
                  <a:lnTo>
                    <a:pt x="1601012" y="252222"/>
                  </a:lnTo>
                  <a:lnTo>
                    <a:pt x="1918462" y="252222"/>
                  </a:lnTo>
                  <a:lnTo>
                    <a:pt x="1918462" y="250190"/>
                  </a:lnTo>
                  <a:lnTo>
                    <a:pt x="1914385" y="246113"/>
                  </a:lnTo>
                  <a:close/>
                </a:path>
                <a:path w="1918970" h="1779270">
                  <a:moveTo>
                    <a:pt x="1516430" y="0"/>
                  </a:moveTo>
                  <a:lnTo>
                    <a:pt x="1513878" y="508"/>
                  </a:lnTo>
                  <a:lnTo>
                    <a:pt x="1511846" y="2032"/>
                  </a:lnTo>
                  <a:lnTo>
                    <a:pt x="1112862" y="247637"/>
                  </a:lnTo>
                  <a:lnTo>
                    <a:pt x="1117447" y="246113"/>
                  </a:lnTo>
                  <a:lnTo>
                    <a:pt x="1147644" y="246113"/>
                  </a:lnTo>
                  <a:lnTo>
                    <a:pt x="1511442" y="21881"/>
                  </a:lnTo>
                  <a:lnTo>
                    <a:pt x="1508277" y="11709"/>
                  </a:lnTo>
                  <a:lnTo>
                    <a:pt x="1525671" y="11709"/>
                  </a:lnTo>
                  <a:lnTo>
                    <a:pt x="1524076" y="6616"/>
                  </a:lnTo>
                  <a:lnTo>
                    <a:pt x="1523568" y="4076"/>
                  </a:lnTo>
                  <a:lnTo>
                    <a:pt x="1521523" y="2032"/>
                  </a:lnTo>
                  <a:lnTo>
                    <a:pt x="1516430" y="0"/>
                  </a:lnTo>
                  <a:close/>
                </a:path>
                <a:path w="1918970" h="1779270">
                  <a:moveTo>
                    <a:pt x="1147644" y="246113"/>
                  </a:moveTo>
                  <a:lnTo>
                    <a:pt x="1117447" y="246113"/>
                  </a:lnTo>
                  <a:lnTo>
                    <a:pt x="1112862" y="247637"/>
                  </a:lnTo>
                  <a:lnTo>
                    <a:pt x="1145171" y="247637"/>
                  </a:lnTo>
                  <a:lnTo>
                    <a:pt x="1147644" y="246113"/>
                  </a:lnTo>
                  <a:close/>
                </a:path>
                <a:path w="1918970" h="1779270">
                  <a:moveTo>
                    <a:pt x="1508277" y="11709"/>
                  </a:moveTo>
                  <a:lnTo>
                    <a:pt x="1511442" y="21881"/>
                  </a:lnTo>
                  <a:lnTo>
                    <a:pt x="1520507" y="16294"/>
                  </a:lnTo>
                  <a:lnTo>
                    <a:pt x="1508277" y="1170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5181269" y="3587991"/>
            <a:ext cx="1075690" cy="589280"/>
            <a:chOff x="5181269" y="3587991"/>
            <a:chExt cx="1075690" cy="589280"/>
          </a:xfrm>
        </p:grpSpPr>
        <p:sp>
          <p:nvSpPr>
            <p:cNvPr id="43" name="object 43" descr=""/>
            <p:cNvSpPr/>
            <p:nvPr/>
          </p:nvSpPr>
          <p:spPr>
            <a:xfrm>
              <a:off x="5189435" y="3596144"/>
              <a:ext cx="1058545" cy="572770"/>
            </a:xfrm>
            <a:custGeom>
              <a:avLst/>
              <a:gdLst/>
              <a:ahLst/>
              <a:cxnLst/>
              <a:rect l="l" t="t" r="r" b="b"/>
              <a:pathLst>
                <a:path w="1058545" h="572770">
                  <a:moveTo>
                    <a:pt x="963053" y="0"/>
                  </a:moveTo>
                  <a:lnTo>
                    <a:pt x="95288" y="0"/>
                  </a:lnTo>
                  <a:lnTo>
                    <a:pt x="58255" y="7517"/>
                  </a:lnTo>
                  <a:lnTo>
                    <a:pt x="27960" y="28028"/>
                  </a:lnTo>
                  <a:lnTo>
                    <a:pt x="7507" y="58475"/>
                  </a:lnTo>
                  <a:lnTo>
                    <a:pt x="0" y="95796"/>
                  </a:lnTo>
                  <a:lnTo>
                    <a:pt x="0" y="476948"/>
                  </a:lnTo>
                  <a:lnTo>
                    <a:pt x="7507" y="514190"/>
                  </a:lnTo>
                  <a:lnTo>
                    <a:pt x="27960" y="544461"/>
                  </a:lnTo>
                  <a:lnTo>
                    <a:pt x="58255" y="564798"/>
                  </a:lnTo>
                  <a:lnTo>
                    <a:pt x="95288" y="572236"/>
                  </a:lnTo>
                  <a:lnTo>
                    <a:pt x="963053" y="572236"/>
                  </a:lnTo>
                  <a:lnTo>
                    <a:pt x="1000293" y="564798"/>
                  </a:lnTo>
                  <a:lnTo>
                    <a:pt x="1030560" y="544461"/>
                  </a:lnTo>
                  <a:lnTo>
                    <a:pt x="1050893" y="514190"/>
                  </a:lnTo>
                  <a:lnTo>
                    <a:pt x="1058329" y="476948"/>
                  </a:lnTo>
                  <a:lnTo>
                    <a:pt x="1058329" y="95796"/>
                  </a:lnTo>
                  <a:lnTo>
                    <a:pt x="1050893" y="58475"/>
                  </a:lnTo>
                  <a:lnTo>
                    <a:pt x="1030560" y="28028"/>
                  </a:lnTo>
                  <a:lnTo>
                    <a:pt x="1000293" y="7517"/>
                  </a:lnTo>
                  <a:lnTo>
                    <a:pt x="9630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181269" y="3587991"/>
              <a:ext cx="1075690" cy="589280"/>
            </a:xfrm>
            <a:custGeom>
              <a:avLst/>
              <a:gdLst/>
              <a:ahLst/>
              <a:cxnLst/>
              <a:rect l="l" t="t" r="r" b="b"/>
              <a:pathLst>
                <a:path w="1075689" h="589279">
                  <a:moveTo>
                    <a:pt x="976299" y="0"/>
                  </a:moveTo>
                  <a:lnTo>
                    <a:pt x="103441" y="0"/>
                  </a:lnTo>
                  <a:lnTo>
                    <a:pt x="67258" y="6378"/>
                  </a:lnTo>
                  <a:lnTo>
                    <a:pt x="12846" y="53338"/>
                  </a:lnTo>
                  <a:lnTo>
                    <a:pt x="508" y="93256"/>
                  </a:lnTo>
                  <a:lnTo>
                    <a:pt x="0" y="490702"/>
                  </a:lnTo>
                  <a:lnTo>
                    <a:pt x="508" y="496303"/>
                  </a:lnTo>
                  <a:lnTo>
                    <a:pt x="14941" y="538968"/>
                  </a:lnTo>
                  <a:lnTo>
                    <a:pt x="45859" y="571715"/>
                  </a:lnTo>
                  <a:lnTo>
                    <a:pt x="90734" y="588340"/>
                  </a:lnTo>
                  <a:lnTo>
                    <a:pt x="103441" y="589051"/>
                  </a:lnTo>
                  <a:lnTo>
                    <a:pt x="976807" y="589051"/>
                  </a:lnTo>
                  <a:lnTo>
                    <a:pt x="981913" y="588543"/>
                  </a:lnTo>
                  <a:lnTo>
                    <a:pt x="1017690" y="578168"/>
                  </a:lnTo>
                  <a:lnTo>
                    <a:pt x="1025686" y="572236"/>
                  </a:lnTo>
                  <a:lnTo>
                    <a:pt x="103441" y="572236"/>
                  </a:lnTo>
                  <a:lnTo>
                    <a:pt x="72935" y="566472"/>
                  </a:lnTo>
                  <a:lnTo>
                    <a:pt x="46905" y="551032"/>
                  </a:lnTo>
                  <a:lnTo>
                    <a:pt x="27740" y="527722"/>
                  </a:lnTo>
                  <a:lnTo>
                    <a:pt x="17830" y="498347"/>
                  </a:lnTo>
                  <a:lnTo>
                    <a:pt x="17322" y="493763"/>
                  </a:lnTo>
                  <a:lnTo>
                    <a:pt x="16941" y="490702"/>
                  </a:lnTo>
                  <a:lnTo>
                    <a:pt x="16878" y="98348"/>
                  </a:lnTo>
                  <a:lnTo>
                    <a:pt x="17322" y="94780"/>
                  </a:lnTo>
                  <a:lnTo>
                    <a:pt x="17830" y="90195"/>
                  </a:lnTo>
                  <a:lnTo>
                    <a:pt x="38321" y="46035"/>
                  </a:lnTo>
                  <a:lnTo>
                    <a:pt x="72440" y="22551"/>
                  </a:lnTo>
                  <a:lnTo>
                    <a:pt x="103949" y="16814"/>
                  </a:lnTo>
                  <a:lnTo>
                    <a:pt x="1025239" y="16814"/>
                  </a:lnTo>
                  <a:lnTo>
                    <a:pt x="1012508" y="8458"/>
                  </a:lnTo>
                  <a:lnTo>
                    <a:pt x="976299" y="0"/>
                  </a:lnTo>
                  <a:close/>
                </a:path>
                <a:path w="1075689" h="589279">
                  <a:moveTo>
                    <a:pt x="1025239" y="16814"/>
                  </a:moveTo>
                  <a:lnTo>
                    <a:pt x="975791" y="16814"/>
                  </a:lnTo>
                  <a:lnTo>
                    <a:pt x="980376" y="17335"/>
                  </a:lnTo>
                  <a:lnTo>
                    <a:pt x="1010056" y="26173"/>
                  </a:lnTo>
                  <a:lnTo>
                    <a:pt x="1034354" y="44186"/>
                  </a:lnTo>
                  <a:lnTo>
                    <a:pt x="1051028" y="69281"/>
                  </a:lnTo>
                  <a:lnTo>
                    <a:pt x="1057833" y="99364"/>
                  </a:lnTo>
                  <a:lnTo>
                    <a:pt x="1058341" y="103949"/>
                  </a:lnTo>
                  <a:lnTo>
                    <a:pt x="1058341" y="485101"/>
                  </a:lnTo>
                  <a:lnTo>
                    <a:pt x="1057833" y="489686"/>
                  </a:lnTo>
                  <a:lnTo>
                    <a:pt x="1057833" y="494271"/>
                  </a:lnTo>
                  <a:lnTo>
                    <a:pt x="1030746" y="548295"/>
                  </a:lnTo>
                  <a:lnTo>
                    <a:pt x="975283" y="571715"/>
                  </a:lnTo>
                  <a:lnTo>
                    <a:pt x="971207" y="572236"/>
                  </a:lnTo>
                  <a:lnTo>
                    <a:pt x="1025686" y="572236"/>
                  </a:lnTo>
                  <a:lnTo>
                    <a:pt x="1046732" y="556623"/>
                  </a:lnTo>
                  <a:lnTo>
                    <a:pt x="1066675" y="526451"/>
                  </a:lnTo>
                  <a:lnTo>
                    <a:pt x="1075037" y="490702"/>
                  </a:lnTo>
                  <a:lnTo>
                    <a:pt x="1075156" y="98348"/>
                  </a:lnTo>
                  <a:lnTo>
                    <a:pt x="1074648" y="92748"/>
                  </a:lnTo>
                  <a:lnTo>
                    <a:pt x="1064085" y="57014"/>
                  </a:lnTo>
                  <a:lnTo>
                    <a:pt x="1042571" y="28190"/>
                  </a:lnTo>
                  <a:lnTo>
                    <a:pt x="1025239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5378003" y="3743957"/>
            <a:ext cx="68072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90" b="1">
                <a:solidFill>
                  <a:srgbClr val="FFFFFF"/>
                </a:solidFill>
                <a:latin typeface="Times New Roman"/>
                <a:cs typeface="Times New Roman"/>
              </a:rPr>
              <a:t>&amp;2081,'$'</a:t>
            </a:r>
            <a:endParaRPr sz="800">
              <a:latin typeface="Times New Roman"/>
              <a:cs typeface="Times New Roman"/>
            </a:endParaRPr>
          </a:p>
          <a:p>
            <a:pPr marL="33020">
              <a:lnSpc>
                <a:spcPct val="100000"/>
              </a:lnSpc>
              <a:spcBef>
                <a:spcPts val="5"/>
              </a:spcBef>
            </a:pPr>
            <a:r>
              <a:rPr dirty="0" sz="800" spc="185" b="1">
                <a:solidFill>
                  <a:srgbClr val="FFFFFF"/>
                </a:solidFill>
                <a:latin typeface="Times New Roman"/>
                <a:cs typeface="Times New Roman"/>
              </a:rPr>
              <a:t>$872120$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4396575" y="3870287"/>
            <a:ext cx="795655" cy="224790"/>
          </a:xfrm>
          <a:custGeom>
            <a:avLst/>
            <a:gdLst/>
            <a:ahLst/>
            <a:cxnLst/>
            <a:rect l="l" t="t" r="r" b="b"/>
            <a:pathLst>
              <a:path w="795654" h="224789">
                <a:moveTo>
                  <a:pt x="86105" y="118732"/>
                </a:moveTo>
                <a:lnTo>
                  <a:pt x="78460" y="118732"/>
                </a:lnTo>
                <a:lnTo>
                  <a:pt x="73875" y="122809"/>
                </a:lnTo>
                <a:lnTo>
                  <a:pt x="0" y="192100"/>
                </a:lnTo>
                <a:lnTo>
                  <a:pt x="96304" y="222161"/>
                </a:lnTo>
                <a:lnTo>
                  <a:pt x="102412" y="224205"/>
                </a:lnTo>
                <a:lnTo>
                  <a:pt x="109042" y="221145"/>
                </a:lnTo>
                <a:lnTo>
                  <a:pt x="111074" y="214528"/>
                </a:lnTo>
                <a:lnTo>
                  <a:pt x="113118" y="208407"/>
                </a:lnTo>
                <a:lnTo>
                  <a:pt x="109550" y="202298"/>
                </a:lnTo>
                <a:lnTo>
                  <a:pt x="103428" y="200253"/>
                </a:lnTo>
                <a:lnTo>
                  <a:pt x="96995" y="198221"/>
                </a:lnTo>
                <a:lnTo>
                  <a:pt x="24968" y="198221"/>
                </a:lnTo>
                <a:lnTo>
                  <a:pt x="19862" y="175793"/>
                </a:lnTo>
                <a:lnTo>
                  <a:pt x="61939" y="166192"/>
                </a:lnTo>
                <a:lnTo>
                  <a:pt x="89674" y="140131"/>
                </a:lnTo>
                <a:lnTo>
                  <a:pt x="94259" y="135547"/>
                </a:lnTo>
                <a:lnTo>
                  <a:pt x="94767" y="128409"/>
                </a:lnTo>
                <a:lnTo>
                  <a:pt x="90182" y="123825"/>
                </a:lnTo>
                <a:lnTo>
                  <a:pt x="86105" y="118732"/>
                </a:lnTo>
                <a:close/>
              </a:path>
              <a:path w="795654" h="224789">
                <a:moveTo>
                  <a:pt x="61939" y="166192"/>
                </a:moveTo>
                <a:lnTo>
                  <a:pt x="19862" y="175793"/>
                </a:lnTo>
                <a:lnTo>
                  <a:pt x="24968" y="198221"/>
                </a:lnTo>
                <a:lnTo>
                  <a:pt x="36188" y="195668"/>
                </a:lnTo>
                <a:lnTo>
                  <a:pt x="30568" y="195668"/>
                </a:lnTo>
                <a:lnTo>
                  <a:pt x="25984" y="175793"/>
                </a:lnTo>
                <a:lnTo>
                  <a:pt x="51721" y="175793"/>
                </a:lnTo>
                <a:lnTo>
                  <a:pt x="61939" y="166192"/>
                </a:lnTo>
                <a:close/>
              </a:path>
              <a:path w="795654" h="224789">
                <a:moveTo>
                  <a:pt x="66835" y="188696"/>
                </a:moveTo>
                <a:lnTo>
                  <a:pt x="24968" y="198221"/>
                </a:lnTo>
                <a:lnTo>
                  <a:pt x="96995" y="198221"/>
                </a:lnTo>
                <a:lnTo>
                  <a:pt x="66835" y="188696"/>
                </a:lnTo>
                <a:close/>
              </a:path>
              <a:path w="795654" h="224789">
                <a:moveTo>
                  <a:pt x="25984" y="175793"/>
                </a:moveTo>
                <a:lnTo>
                  <a:pt x="30568" y="195668"/>
                </a:lnTo>
                <a:lnTo>
                  <a:pt x="45246" y="181877"/>
                </a:lnTo>
                <a:lnTo>
                  <a:pt x="25984" y="175793"/>
                </a:lnTo>
                <a:close/>
              </a:path>
              <a:path w="795654" h="224789">
                <a:moveTo>
                  <a:pt x="45246" y="181877"/>
                </a:moveTo>
                <a:lnTo>
                  <a:pt x="30568" y="195668"/>
                </a:lnTo>
                <a:lnTo>
                  <a:pt x="36188" y="195668"/>
                </a:lnTo>
                <a:lnTo>
                  <a:pt x="66835" y="188696"/>
                </a:lnTo>
                <a:lnTo>
                  <a:pt x="45246" y="181877"/>
                </a:lnTo>
                <a:close/>
              </a:path>
              <a:path w="795654" h="224789">
                <a:moveTo>
                  <a:pt x="790308" y="0"/>
                </a:moveTo>
                <a:lnTo>
                  <a:pt x="61939" y="166192"/>
                </a:lnTo>
                <a:lnTo>
                  <a:pt x="45246" y="181877"/>
                </a:lnTo>
                <a:lnTo>
                  <a:pt x="66835" y="188696"/>
                </a:lnTo>
                <a:lnTo>
                  <a:pt x="795400" y="22936"/>
                </a:lnTo>
                <a:lnTo>
                  <a:pt x="790308" y="0"/>
                </a:lnTo>
                <a:close/>
              </a:path>
              <a:path w="795654" h="224789">
                <a:moveTo>
                  <a:pt x="51721" y="175793"/>
                </a:moveTo>
                <a:lnTo>
                  <a:pt x="25984" y="175793"/>
                </a:lnTo>
                <a:lnTo>
                  <a:pt x="45246" y="181877"/>
                </a:lnTo>
                <a:lnTo>
                  <a:pt x="51721" y="175793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956608" y="3066766"/>
            <a:ext cx="178752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659A"/>
                </a:solidFill>
                <a:latin typeface="Times New Roman"/>
                <a:cs typeface="Times New Roman"/>
              </a:rPr>
              <a:t>-</a:t>
            </a:r>
            <a:r>
              <a:rPr dirty="0" sz="800" spc="3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80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00" b="1">
                <a:solidFill>
                  <a:srgbClr val="32659A"/>
                </a:solidFill>
                <a:latin typeface="Times New Roman"/>
                <a:cs typeface="Times New Roman"/>
              </a:rPr>
              <a:t>LQVSHFFLRQHV</a:t>
            </a:r>
            <a:r>
              <a:rPr dirty="0" sz="8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7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8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60" b="1">
                <a:solidFill>
                  <a:srgbClr val="32659A"/>
                </a:solidFill>
                <a:latin typeface="Times New Roman"/>
                <a:cs typeface="Times New Roman"/>
              </a:rPr>
              <a:t>UHDOL]DUiQ</a:t>
            </a:r>
            <a:r>
              <a:rPr dirty="0" sz="8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55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30" b="1">
                <a:solidFill>
                  <a:srgbClr val="32659A"/>
                </a:solidFill>
                <a:latin typeface="Times New Roman"/>
                <a:cs typeface="Times New Roman"/>
              </a:rPr>
              <a:t>YH]</a:t>
            </a:r>
            <a:r>
              <a:rPr dirty="0" sz="8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65" b="1">
                <a:solidFill>
                  <a:srgbClr val="32659A"/>
                </a:solidFill>
                <a:latin typeface="Times New Roman"/>
                <a:cs typeface="Times New Roman"/>
              </a:rPr>
              <a:t>HMHFXWDGDV</a:t>
            </a:r>
            <a:r>
              <a:rPr dirty="0" sz="8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8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8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7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956608" y="3433646"/>
            <a:ext cx="1786889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659A"/>
                </a:solidFill>
                <a:latin typeface="Times New Roman"/>
                <a:cs typeface="Times New Roman"/>
              </a:rPr>
              <a:t>-</a:t>
            </a:r>
            <a:r>
              <a:rPr dirty="0" sz="800" spc="3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55" b="1">
                <a:solidFill>
                  <a:srgbClr val="32659A"/>
                </a:solidFill>
                <a:latin typeface="Times New Roman"/>
                <a:cs typeface="Times New Roman"/>
              </a:rPr>
              <a:t>6HUiQ</a:t>
            </a:r>
            <a:r>
              <a:rPr dirty="0" sz="8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95" b="1">
                <a:solidFill>
                  <a:srgbClr val="32659A"/>
                </a:solidFill>
                <a:latin typeface="Times New Roman"/>
                <a:cs typeface="Times New Roman"/>
              </a:rPr>
              <a:t>REMHWR</a:t>
            </a:r>
            <a:r>
              <a:rPr dirty="0" sz="8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3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8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3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800" spc="-14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800" spc="-2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800" spc="-2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800" spc="-165" b="1">
                <a:solidFill>
                  <a:srgbClr val="32659A"/>
                </a:solidFill>
                <a:latin typeface="Times New Roman"/>
                <a:cs typeface="Times New Roman"/>
              </a:rPr>
              <a:t>HFFLyQ</a:t>
            </a:r>
            <a:r>
              <a:rPr dirty="0" sz="80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75" b="1">
                <a:solidFill>
                  <a:srgbClr val="32659A"/>
                </a:solidFill>
                <a:latin typeface="Times New Roman"/>
                <a:cs typeface="Times New Roman"/>
              </a:rPr>
              <a:t>LQLFLDO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45" b="1">
                <a:solidFill>
                  <a:srgbClr val="32659A"/>
                </a:solidFill>
                <a:latin typeface="Times New Roman"/>
                <a:cs typeface="Times New Roman"/>
              </a:rPr>
              <a:t>DTXHOODV</a:t>
            </a:r>
            <a:r>
              <a:rPr dirty="0" sz="8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7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8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7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8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15" b="1">
                <a:solidFill>
                  <a:srgbClr val="32659A"/>
                </a:solidFill>
                <a:latin typeface="Times New Roman"/>
                <a:cs typeface="Times New Roman"/>
              </a:rPr>
              <a:t>LQGLFDQ</a:t>
            </a:r>
            <a:r>
              <a:rPr dirty="0" sz="8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8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9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8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90" b="1">
                <a:solidFill>
                  <a:srgbClr val="32659A"/>
                </a:solidFill>
                <a:latin typeface="Times New Roman"/>
                <a:cs typeface="Times New Roman"/>
              </a:rPr>
              <a:t>,7&amp;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956608" y="3800527"/>
            <a:ext cx="1786889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0" marR="5080" indent="-1149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659A"/>
                </a:solidFill>
                <a:latin typeface="Times New Roman"/>
                <a:cs typeface="Times New Roman"/>
              </a:rPr>
              <a:t>-</a:t>
            </a:r>
            <a:r>
              <a:rPr dirty="0" sz="800" spc="3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6HUiQ</a:t>
            </a:r>
            <a:r>
              <a:rPr dirty="0" sz="800" spc="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spc="-295" b="1">
                <a:solidFill>
                  <a:srgbClr val="32659A"/>
                </a:solidFill>
                <a:latin typeface="Times New Roman"/>
                <a:cs typeface="Times New Roman"/>
              </a:rPr>
              <a:t>REMHWR</a:t>
            </a:r>
            <a:r>
              <a:rPr dirty="0" sz="800" spc="30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800" spc="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spc="-210" b="1">
                <a:solidFill>
                  <a:srgbClr val="32659A"/>
                </a:solidFill>
                <a:latin typeface="Times New Roman"/>
                <a:cs typeface="Times New Roman"/>
              </a:rPr>
              <a:t>LQVSHFFLRQHV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30" b="1">
                <a:solidFill>
                  <a:srgbClr val="32659A"/>
                </a:solidFill>
                <a:latin typeface="Times New Roman"/>
                <a:cs typeface="Times New Roman"/>
              </a:rPr>
              <a:t>SHULyGLFDV</a:t>
            </a:r>
            <a:r>
              <a:rPr dirty="0" sz="8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800" spc="3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spc="-20" b="1">
                <a:solidFill>
                  <a:srgbClr val="32659A"/>
                </a:solidFill>
                <a:latin typeface="Times New Roman"/>
                <a:cs typeface="Times New Roman"/>
              </a:rPr>
              <a:t>DxRV</a:t>
            </a:r>
            <a:r>
              <a:rPr dirty="0" sz="80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8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8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4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95" b="1">
                <a:solidFill>
                  <a:srgbClr val="32659A"/>
                </a:solidFill>
                <a:latin typeface="Times New Roman"/>
                <a:cs typeface="Times New Roman"/>
              </a:rPr>
              <a:t>SUHFLVDURQ</a:t>
            </a:r>
            <a:r>
              <a:rPr dirty="0" sz="80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75" b="1">
                <a:solidFill>
                  <a:srgbClr val="32659A"/>
                </a:solidFill>
                <a:latin typeface="Times New Roman"/>
                <a:cs typeface="Times New Roman"/>
              </a:rPr>
              <a:t>LQVSHFFLyQ</a:t>
            </a:r>
            <a:r>
              <a:rPr dirty="0" sz="80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65" b="1">
                <a:solidFill>
                  <a:srgbClr val="32659A"/>
                </a:solidFill>
                <a:latin typeface="Times New Roman"/>
                <a:cs typeface="Times New Roman"/>
              </a:rPr>
              <a:t>LQLFLDO</a:t>
            </a:r>
            <a:r>
              <a:rPr dirty="0" sz="80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17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80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50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endParaRPr sz="800">
              <a:latin typeface="Times New Roman"/>
              <a:cs typeface="Times New Roman"/>
            </a:endParaRPr>
          </a:p>
          <a:p>
            <a:pPr algn="just" marL="127000" marR="5715">
              <a:lnSpc>
                <a:spcPct val="100000"/>
              </a:lnSpc>
              <a:spcBef>
                <a:spcPts val="10"/>
              </a:spcBef>
            </a:pPr>
            <a:r>
              <a:rPr dirty="0" sz="800" spc="3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spc="-150" b="1">
                <a:solidFill>
                  <a:srgbClr val="32659A"/>
                </a:solidFill>
                <a:latin typeface="Times New Roman"/>
                <a:cs typeface="Times New Roman"/>
              </a:rPr>
              <a:t>DxRV</a:t>
            </a:r>
            <a:r>
              <a:rPr dirty="0" sz="80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3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80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75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8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45" b="1">
                <a:solidFill>
                  <a:srgbClr val="32659A"/>
                </a:solidFill>
                <a:latin typeface="Times New Roman"/>
                <a:cs typeface="Times New Roman"/>
              </a:rPr>
              <a:t>FRPXQHV</a:t>
            </a:r>
            <a:r>
              <a:rPr dirty="0" sz="800" spc="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7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8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25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8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225" b="1">
                <a:solidFill>
                  <a:srgbClr val="32659A"/>
                </a:solidFill>
                <a:latin typeface="Times New Roman"/>
                <a:cs typeface="Times New Roman"/>
              </a:rPr>
              <a:t>YLYLHQGD</a:t>
            </a:r>
            <a:r>
              <a:rPr dirty="0" sz="8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7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8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130" b="1">
                <a:solidFill>
                  <a:srgbClr val="32659A"/>
                </a:solidFill>
                <a:latin typeface="Times New Roman"/>
                <a:cs typeface="Times New Roman"/>
              </a:rPr>
              <a:t>3!</a:t>
            </a:r>
            <a:r>
              <a:rPr dirty="0" sz="800" spc="33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800" spc="229" b="1">
                <a:solidFill>
                  <a:srgbClr val="32659A"/>
                </a:solidFill>
                <a:latin typeface="Times New Roman"/>
                <a:cs typeface="Times New Roman"/>
              </a:rPr>
              <a:t>N: 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55540" y="552589"/>
            <a:ext cx="2178685" cy="231775"/>
            <a:chOff x="4555540" y="552589"/>
            <a:chExt cx="2178685" cy="231775"/>
          </a:xfrm>
        </p:grpSpPr>
        <p:sp>
          <p:nvSpPr>
            <p:cNvPr id="3" name="object 3" descr=""/>
            <p:cNvSpPr/>
            <p:nvPr/>
          </p:nvSpPr>
          <p:spPr>
            <a:xfrm>
              <a:off x="4568279" y="771182"/>
              <a:ext cx="2153285" cy="635"/>
            </a:xfrm>
            <a:custGeom>
              <a:avLst/>
              <a:gdLst/>
              <a:ahLst/>
              <a:cxnLst/>
              <a:rect l="l" t="t" r="r" b="b"/>
              <a:pathLst>
                <a:path w="2153284" h="634">
                  <a:moveTo>
                    <a:pt x="2152853" y="0"/>
                  </a:moveTo>
                  <a:lnTo>
                    <a:pt x="0" y="0"/>
                  </a:lnTo>
                  <a:lnTo>
                    <a:pt x="2152853" y="12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68279" y="565340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568278" y="548555"/>
            <a:ext cx="215328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16865">
              <a:lnSpc>
                <a:spcPct val="100000"/>
              </a:lnSpc>
              <a:spcBef>
                <a:spcPts val="135"/>
              </a:spcBef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3381" y="954125"/>
            <a:ext cx="4700117" cy="90342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706413" y="969448"/>
            <a:ext cx="3314065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0" marR="5080" indent="-114935">
              <a:lnSpc>
                <a:spcPct val="101899"/>
              </a:lnSpc>
              <a:spcBef>
                <a:spcPts val="90"/>
              </a:spcBef>
            </a:pP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ESTRUCTURA</a:t>
            </a:r>
            <a:r>
              <a:rPr dirty="0" sz="2100" spc="10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DE</a:t>
            </a:r>
            <a:r>
              <a:rPr dirty="0" sz="2100" spc="10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25" b="1">
                <a:solidFill>
                  <a:srgbClr val="166634"/>
                </a:solidFill>
                <a:latin typeface="Castellar"/>
                <a:cs typeface="Castellar"/>
              </a:rPr>
              <a:t>UNA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INSTALACIÓN</a:t>
            </a:r>
            <a:r>
              <a:rPr dirty="0" sz="2100" spc="10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EN</a:t>
            </a:r>
            <a:r>
              <a:rPr dirty="0" sz="2100" spc="11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25" b="1">
                <a:solidFill>
                  <a:srgbClr val="166634"/>
                </a:solidFill>
                <a:latin typeface="Castellar"/>
                <a:cs typeface="Castellar"/>
              </a:rPr>
              <a:t>BT</a:t>
            </a:r>
            <a:endParaRPr sz="2100">
              <a:latin typeface="Castellar"/>
              <a:cs typeface="Castellar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780" y="942924"/>
            <a:ext cx="1137323" cy="91462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234824" y="91442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37757" y="2200023"/>
            <a:ext cx="3458845" cy="10039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Esquema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general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las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instalaciones.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Acometidas.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Instalaciones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enlace.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Instalaciones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interiores.</a:t>
            </a:r>
            <a:endParaRPr sz="1600">
              <a:latin typeface="Tempus Sans ITC"/>
              <a:cs typeface="Tempus Sans ITC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931889" y="5679233"/>
            <a:ext cx="36931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(VTXHPD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JHQHUDO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ODV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5" b="1">
                <a:solidFill>
                  <a:srgbClr val="231F20"/>
                </a:solidFill>
                <a:latin typeface="Arial"/>
                <a:cs typeface="Arial"/>
              </a:rPr>
              <a:t>LQVWDODFLRQHV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586382" y="6823646"/>
            <a:ext cx="2105025" cy="2804160"/>
            <a:chOff x="1586382" y="6823646"/>
            <a:chExt cx="2105025" cy="2804160"/>
          </a:xfrm>
        </p:grpSpPr>
        <p:sp>
          <p:nvSpPr>
            <p:cNvPr id="16" name="object 16" descr=""/>
            <p:cNvSpPr/>
            <p:nvPr/>
          </p:nvSpPr>
          <p:spPr>
            <a:xfrm>
              <a:off x="1612366" y="6832307"/>
              <a:ext cx="2070735" cy="742950"/>
            </a:xfrm>
            <a:custGeom>
              <a:avLst/>
              <a:gdLst/>
              <a:ahLst/>
              <a:cxnLst/>
              <a:rect l="l" t="t" r="r" b="b"/>
              <a:pathLst>
                <a:path w="2070735" h="742950">
                  <a:moveTo>
                    <a:pt x="2070303" y="0"/>
                  </a:moveTo>
                  <a:lnTo>
                    <a:pt x="0" y="0"/>
                  </a:lnTo>
                  <a:lnTo>
                    <a:pt x="0" y="482549"/>
                  </a:lnTo>
                  <a:lnTo>
                    <a:pt x="942162" y="482549"/>
                  </a:lnTo>
                  <a:lnTo>
                    <a:pt x="942162" y="556945"/>
                  </a:lnTo>
                  <a:lnTo>
                    <a:pt x="849426" y="556945"/>
                  </a:lnTo>
                  <a:lnTo>
                    <a:pt x="1034897" y="742416"/>
                  </a:lnTo>
                  <a:lnTo>
                    <a:pt x="1220889" y="556945"/>
                  </a:lnTo>
                  <a:lnTo>
                    <a:pt x="1128141" y="556945"/>
                  </a:lnTo>
                  <a:lnTo>
                    <a:pt x="1128141" y="482549"/>
                  </a:lnTo>
                  <a:lnTo>
                    <a:pt x="2070303" y="482549"/>
                  </a:lnTo>
                  <a:lnTo>
                    <a:pt x="2070303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03705" y="6823646"/>
              <a:ext cx="2087880" cy="760730"/>
            </a:xfrm>
            <a:custGeom>
              <a:avLst/>
              <a:gdLst/>
              <a:ahLst/>
              <a:cxnLst/>
              <a:rect l="l" t="t" r="r" b="b"/>
              <a:pathLst>
                <a:path w="2087879" h="760729">
                  <a:moveTo>
                    <a:pt x="942670" y="556945"/>
                  </a:moveTo>
                  <a:lnTo>
                    <a:pt x="854519" y="556945"/>
                  </a:lnTo>
                  <a:lnTo>
                    <a:pt x="851458" y="558977"/>
                  </a:lnTo>
                  <a:lnTo>
                    <a:pt x="850442" y="562038"/>
                  </a:lnTo>
                  <a:lnTo>
                    <a:pt x="848906" y="565099"/>
                  </a:lnTo>
                  <a:lnTo>
                    <a:pt x="849934" y="569175"/>
                  </a:lnTo>
                  <a:lnTo>
                    <a:pt x="1041006" y="760247"/>
                  </a:lnTo>
                  <a:lnTo>
                    <a:pt x="1046619" y="760247"/>
                  </a:lnTo>
                  <a:lnTo>
                    <a:pt x="1061898" y="744969"/>
                  </a:lnTo>
                  <a:lnTo>
                    <a:pt x="1037958" y="744969"/>
                  </a:lnTo>
                  <a:lnTo>
                    <a:pt x="1043819" y="739108"/>
                  </a:lnTo>
                  <a:lnTo>
                    <a:pt x="878471" y="573760"/>
                  </a:lnTo>
                  <a:lnTo>
                    <a:pt x="858088" y="573760"/>
                  </a:lnTo>
                  <a:lnTo>
                    <a:pt x="864196" y="559485"/>
                  </a:lnTo>
                  <a:lnTo>
                    <a:pt x="942670" y="559485"/>
                  </a:lnTo>
                  <a:lnTo>
                    <a:pt x="942670" y="556945"/>
                  </a:lnTo>
                  <a:close/>
                </a:path>
                <a:path w="2087879" h="760729">
                  <a:moveTo>
                    <a:pt x="1043819" y="739108"/>
                  </a:moveTo>
                  <a:lnTo>
                    <a:pt x="1037958" y="744969"/>
                  </a:lnTo>
                  <a:lnTo>
                    <a:pt x="1049680" y="744969"/>
                  </a:lnTo>
                  <a:lnTo>
                    <a:pt x="1043819" y="739108"/>
                  </a:lnTo>
                  <a:close/>
                </a:path>
                <a:path w="2087879" h="760729">
                  <a:moveTo>
                    <a:pt x="1223429" y="559485"/>
                  </a:moveTo>
                  <a:lnTo>
                    <a:pt x="1043819" y="739108"/>
                  </a:lnTo>
                  <a:lnTo>
                    <a:pt x="1049680" y="744969"/>
                  </a:lnTo>
                  <a:lnTo>
                    <a:pt x="1061898" y="744969"/>
                  </a:lnTo>
                  <a:lnTo>
                    <a:pt x="1233118" y="573760"/>
                  </a:lnTo>
                  <a:lnTo>
                    <a:pt x="1229550" y="573760"/>
                  </a:lnTo>
                  <a:lnTo>
                    <a:pt x="1223429" y="559485"/>
                  </a:lnTo>
                  <a:close/>
                </a:path>
                <a:path w="2087879" h="760729">
                  <a:moveTo>
                    <a:pt x="864196" y="559485"/>
                  </a:moveTo>
                  <a:lnTo>
                    <a:pt x="858088" y="573760"/>
                  </a:lnTo>
                  <a:lnTo>
                    <a:pt x="878471" y="573760"/>
                  </a:lnTo>
                  <a:lnTo>
                    <a:pt x="864196" y="559485"/>
                  </a:lnTo>
                  <a:close/>
                </a:path>
                <a:path w="2087879" h="760729">
                  <a:moveTo>
                    <a:pt x="942670" y="559485"/>
                  </a:moveTo>
                  <a:lnTo>
                    <a:pt x="864196" y="559485"/>
                  </a:lnTo>
                  <a:lnTo>
                    <a:pt x="878471" y="573760"/>
                  </a:lnTo>
                  <a:lnTo>
                    <a:pt x="955916" y="573760"/>
                  </a:lnTo>
                  <a:lnTo>
                    <a:pt x="959485" y="570191"/>
                  </a:lnTo>
                  <a:lnTo>
                    <a:pt x="959485" y="565607"/>
                  </a:lnTo>
                  <a:lnTo>
                    <a:pt x="942670" y="565607"/>
                  </a:lnTo>
                  <a:lnTo>
                    <a:pt x="942670" y="559485"/>
                  </a:lnTo>
                  <a:close/>
                </a:path>
                <a:path w="2087879" h="760729">
                  <a:moveTo>
                    <a:pt x="2070303" y="482549"/>
                  </a:moveTo>
                  <a:lnTo>
                    <a:pt x="1131709" y="482549"/>
                  </a:lnTo>
                  <a:lnTo>
                    <a:pt x="1128141" y="486117"/>
                  </a:lnTo>
                  <a:lnTo>
                    <a:pt x="1128141" y="570191"/>
                  </a:lnTo>
                  <a:lnTo>
                    <a:pt x="1131709" y="573760"/>
                  </a:lnTo>
                  <a:lnTo>
                    <a:pt x="1209155" y="573760"/>
                  </a:lnTo>
                  <a:lnTo>
                    <a:pt x="1217308" y="565607"/>
                  </a:lnTo>
                  <a:lnTo>
                    <a:pt x="1144955" y="565607"/>
                  </a:lnTo>
                  <a:lnTo>
                    <a:pt x="1136802" y="556945"/>
                  </a:lnTo>
                  <a:lnTo>
                    <a:pt x="1144955" y="556945"/>
                  </a:lnTo>
                  <a:lnTo>
                    <a:pt x="1144955" y="499364"/>
                  </a:lnTo>
                  <a:lnTo>
                    <a:pt x="1136802" y="499364"/>
                  </a:lnTo>
                  <a:lnTo>
                    <a:pt x="1144955" y="491210"/>
                  </a:lnTo>
                  <a:lnTo>
                    <a:pt x="2070303" y="491210"/>
                  </a:lnTo>
                  <a:lnTo>
                    <a:pt x="2070303" y="482549"/>
                  </a:lnTo>
                  <a:close/>
                </a:path>
                <a:path w="2087879" h="760729">
                  <a:moveTo>
                    <a:pt x="1236337" y="559485"/>
                  </a:moveTo>
                  <a:lnTo>
                    <a:pt x="1223429" y="559485"/>
                  </a:lnTo>
                  <a:lnTo>
                    <a:pt x="1229550" y="573760"/>
                  </a:lnTo>
                  <a:lnTo>
                    <a:pt x="1233118" y="573760"/>
                  </a:lnTo>
                  <a:lnTo>
                    <a:pt x="1237703" y="569175"/>
                  </a:lnTo>
                  <a:lnTo>
                    <a:pt x="1238719" y="565099"/>
                  </a:lnTo>
                  <a:lnTo>
                    <a:pt x="1237195" y="562038"/>
                  </a:lnTo>
                  <a:lnTo>
                    <a:pt x="1236337" y="559485"/>
                  </a:lnTo>
                  <a:close/>
                </a:path>
                <a:path w="2087879" h="760729">
                  <a:moveTo>
                    <a:pt x="942670" y="491210"/>
                  </a:moveTo>
                  <a:lnTo>
                    <a:pt x="942670" y="565607"/>
                  </a:lnTo>
                  <a:lnTo>
                    <a:pt x="950823" y="556945"/>
                  </a:lnTo>
                  <a:lnTo>
                    <a:pt x="959485" y="556945"/>
                  </a:lnTo>
                  <a:lnTo>
                    <a:pt x="959485" y="499364"/>
                  </a:lnTo>
                  <a:lnTo>
                    <a:pt x="950823" y="499364"/>
                  </a:lnTo>
                  <a:lnTo>
                    <a:pt x="942670" y="491210"/>
                  </a:lnTo>
                  <a:close/>
                </a:path>
                <a:path w="2087879" h="760729">
                  <a:moveTo>
                    <a:pt x="959485" y="556945"/>
                  </a:moveTo>
                  <a:lnTo>
                    <a:pt x="950823" y="556945"/>
                  </a:lnTo>
                  <a:lnTo>
                    <a:pt x="942670" y="565607"/>
                  </a:lnTo>
                  <a:lnTo>
                    <a:pt x="959485" y="565607"/>
                  </a:lnTo>
                  <a:lnTo>
                    <a:pt x="959485" y="556945"/>
                  </a:lnTo>
                  <a:close/>
                </a:path>
                <a:path w="2087879" h="760729">
                  <a:moveTo>
                    <a:pt x="1144955" y="556945"/>
                  </a:moveTo>
                  <a:lnTo>
                    <a:pt x="1136802" y="556945"/>
                  </a:lnTo>
                  <a:lnTo>
                    <a:pt x="1144955" y="565607"/>
                  </a:lnTo>
                  <a:lnTo>
                    <a:pt x="1144955" y="556945"/>
                  </a:lnTo>
                  <a:close/>
                </a:path>
                <a:path w="2087879" h="760729">
                  <a:moveTo>
                    <a:pt x="1232598" y="556945"/>
                  </a:moveTo>
                  <a:lnTo>
                    <a:pt x="1144955" y="556945"/>
                  </a:lnTo>
                  <a:lnTo>
                    <a:pt x="1144955" y="565607"/>
                  </a:lnTo>
                  <a:lnTo>
                    <a:pt x="1217308" y="565607"/>
                  </a:lnTo>
                  <a:lnTo>
                    <a:pt x="1223429" y="559485"/>
                  </a:lnTo>
                  <a:lnTo>
                    <a:pt x="1236337" y="559485"/>
                  </a:lnTo>
                  <a:lnTo>
                    <a:pt x="1236167" y="558977"/>
                  </a:lnTo>
                  <a:lnTo>
                    <a:pt x="1232598" y="556945"/>
                  </a:lnTo>
                  <a:close/>
                </a:path>
                <a:path w="2087879" h="760729">
                  <a:moveTo>
                    <a:pt x="2083549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495795"/>
                  </a:lnTo>
                  <a:lnTo>
                    <a:pt x="4076" y="499364"/>
                  </a:lnTo>
                  <a:lnTo>
                    <a:pt x="942670" y="499364"/>
                  </a:lnTo>
                  <a:lnTo>
                    <a:pt x="942670" y="491210"/>
                  </a:lnTo>
                  <a:lnTo>
                    <a:pt x="17322" y="491210"/>
                  </a:lnTo>
                  <a:lnTo>
                    <a:pt x="8661" y="482549"/>
                  </a:lnTo>
                  <a:lnTo>
                    <a:pt x="17322" y="482549"/>
                  </a:lnTo>
                  <a:lnTo>
                    <a:pt x="17322" y="16814"/>
                  </a:lnTo>
                  <a:lnTo>
                    <a:pt x="8661" y="16814"/>
                  </a:lnTo>
                  <a:lnTo>
                    <a:pt x="17322" y="8661"/>
                  </a:lnTo>
                  <a:lnTo>
                    <a:pt x="2087626" y="8661"/>
                  </a:lnTo>
                  <a:lnTo>
                    <a:pt x="2087626" y="4076"/>
                  </a:lnTo>
                  <a:lnTo>
                    <a:pt x="2083549" y="0"/>
                  </a:lnTo>
                  <a:close/>
                </a:path>
                <a:path w="2087879" h="760729">
                  <a:moveTo>
                    <a:pt x="955916" y="482549"/>
                  </a:moveTo>
                  <a:lnTo>
                    <a:pt x="17322" y="482549"/>
                  </a:lnTo>
                  <a:lnTo>
                    <a:pt x="17322" y="491210"/>
                  </a:lnTo>
                  <a:lnTo>
                    <a:pt x="942670" y="491210"/>
                  </a:lnTo>
                  <a:lnTo>
                    <a:pt x="950823" y="499364"/>
                  </a:lnTo>
                  <a:lnTo>
                    <a:pt x="959485" y="499364"/>
                  </a:lnTo>
                  <a:lnTo>
                    <a:pt x="959485" y="486117"/>
                  </a:lnTo>
                  <a:lnTo>
                    <a:pt x="955916" y="482549"/>
                  </a:lnTo>
                  <a:close/>
                </a:path>
                <a:path w="2087879" h="760729">
                  <a:moveTo>
                    <a:pt x="1144955" y="491210"/>
                  </a:moveTo>
                  <a:lnTo>
                    <a:pt x="1136802" y="499364"/>
                  </a:lnTo>
                  <a:lnTo>
                    <a:pt x="1144955" y="499364"/>
                  </a:lnTo>
                  <a:lnTo>
                    <a:pt x="1144955" y="491210"/>
                  </a:lnTo>
                  <a:close/>
                </a:path>
                <a:path w="2087879" h="760729">
                  <a:moveTo>
                    <a:pt x="2087626" y="482549"/>
                  </a:moveTo>
                  <a:lnTo>
                    <a:pt x="2078964" y="482549"/>
                  </a:lnTo>
                  <a:lnTo>
                    <a:pt x="2070303" y="491210"/>
                  </a:lnTo>
                  <a:lnTo>
                    <a:pt x="1144955" y="491210"/>
                  </a:lnTo>
                  <a:lnTo>
                    <a:pt x="1144955" y="499364"/>
                  </a:lnTo>
                  <a:lnTo>
                    <a:pt x="2083549" y="499364"/>
                  </a:lnTo>
                  <a:lnTo>
                    <a:pt x="2087626" y="495795"/>
                  </a:lnTo>
                  <a:lnTo>
                    <a:pt x="2087626" y="482549"/>
                  </a:lnTo>
                  <a:close/>
                </a:path>
                <a:path w="2087879" h="760729">
                  <a:moveTo>
                    <a:pt x="17322" y="482549"/>
                  </a:moveTo>
                  <a:lnTo>
                    <a:pt x="8661" y="482549"/>
                  </a:lnTo>
                  <a:lnTo>
                    <a:pt x="17322" y="491210"/>
                  </a:lnTo>
                  <a:lnTo>
                    <a:pt x="17322" y="482549"/>
                  </a:lnTo>
                  <a:close/>
                </a:path>
                <a:path w="2087879" h="760729">
                  <a:moveTo>
                    <a:pt x="2070303" y="8661"/>
                  </a:moveTo>
                  <a:lnTo>
                    <a:pt x="2070303" y="491210"/>
                  </a:lnTo>
                  <a:lnTo>
                    <a:pt x="2078964" y="482549"/>
                  </a:lnTo>
                  <a:lnTo>
                    <a:pt x="2087626" y="482549"/>
                  </a:lnTo>
                  <a:lnTo>
                    <a:pt x="2087626" y="16814"/>
                  </a:lnTo>
                  <a:lnTo>
                    <a:pt x="2078964" y="16814"/>
                  </a:lnTo>
                  <a:lnTo>
                    <a:pt x="2070303" y="8661"/>
                  </a:lnTo>
                  <a:close/>
                </a:path>
                <a:path w="2087879" h="760729">
                  <a:moveTo>
                    <a:pt x="17322" y="8661"/>
                  </a:moveTo>
                  <a:lnTo>
                    <a:pt x="8661" y="16814"/>
                  </a:lnTo>
                  <a:lnTo>
                    <a:pt x="17322" y="16814"/>
                  </a:lnTo>
                  <a:lnTo>
                    <a:pt x="17322" y="8661"/>
                  </a:lnTo>
                  <a:close/>
                </a:path>
                <a:path w="2087879" h="760729">
                  <a:moveTo>
                    <a:pt x="2070303" y="8661"/>
                  </a:moveTo>
                  <a:lnTo>
                    <a:pt x="17322" y="8661"/>
                  </a:lnTo>
                  <a:lnTo>
                    <a:pt x="17322" y="16814"/>
                  </a:lnTo>
                  <a:lnTo>
                    <a:pt x="2070303" y="16814"/>
                  </a:lnTo>
                  <a:lnTo>
                    <a:pt x="2070303" y="8661"/>
                  </a:lnTo>
                  <a:close/>
                </a:path>
                <a:path w="2087879" h="760729">
                  <a:moveTo>
                    <a:pt x="2087626" y="8661"/>
                  </a:moveTo>
                  <a:lnTo>
                    <a:pt x="2070303" y="8661"/>
                  </a:lnTo>
                  <a:lnTo>
                    <a:pt x="2078964" y="16814"/>
                  </a:lnTo>
                  <a:lnTo>
                    <a:pt x="2087626" y="16814"/>
                  </a:lnTo>
                  <a:lnTo>
                    <a:pt x="2087626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00644" y="7598168"/>
              <a:ext cx="2070735" cy="1252220"/>
            </a:xfrm>
            <a:custGeom>
              <a:avLst/>
              <a:gdLst/>
              <a:ahLst/>
              <a:cxnLst/>
              <a:rect l="l" t="t" r="r" b="b"/>
              <a:pathLst>
                <a:path w="2070735" h="1252220">
                  <a:moveTo>
                    <a:pt x="2070315" y="0"/>
                  </a:moveTo>
                  <a:lnTo>
                    <a:pt x="0" y="0"/>
                  </a:lnTo>
                  <a:lnTo>
                    <a:pt x="0" y="813244"/>
                  </a:lnTo>
                  <a:lnTo>
                    <a:pt x="878471" y="813244"/>
                  </a:lnTo>
                  <a:lnTo>
                    <a:pt x="878471" y="938593"/>
                  </a:lnTo>
                  <a:lnTo>
                    <a:pt x="722033" y="938593"/>
                  </a:lnTo>
                  <a:lnTo>
                    <a:pt x="1035405" y="1251966"/>
                  </a:lnTo>
                  <a:lnTo>
                    <a:pt x="1348270" y="938593"/>
                  </a:lnTo>
                  <a:lnTo>
                    <a:pt x="1191844" y="938593"/>
                  </a:lnTo>
                  <a:lnTo>
                    <a:pt x="1191844" y="813244"/>
                  </a:lnTo>
                  <a:lnTo>
                    <a:pt x="2070315" y="813244"/>
                  </a:lnTo>
                  <a:lnTo>
                    <a:pt x="2070315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92491" y="7589507"/>
              <a:ext cx="2087245" cy="1270000"/>
            </a:xfrm>
            <a:custGeom>
              <a:avLst/>
              <a:gdLst/>
              <a:ahLst/>
              <a:cxnLst/>
              <a:rect l="l" t="t" r="r" b="b"/>
              <a:pathLst>
                <a:path w="2087245" h="1270000">
                  <a:moveTo>
                    <a:pt x="878471" y="939101"/>
                  </a:moveTo>
                  <a:lnTo>
                    <a:pt x="727138" y="939101"/>
                  </a:lnTo>
                  <a:lnTo>
                    <a:pt x="724077" y="941133"/>
                  </a:lnTo>
                  <a:lnTo>
                    <a:pt x="721017" y="947254"/>
                  </a:lnTo>
                  <a:lnTo>
                    <a:pt x="722033" y="950823"/>
                  </a:lnTo>
                  <a:lnTo>
                    <a:pt x="1040511" y="1269796"/>
                  </a:lnTo>
                  <a:lnTo>
                    <a:pt x="1046111" y="1269796"/>
                  </a:lnTo>
                  <a:lnTo>
                    <a:pt x="1061402" y="1254505"/>
                  </a:lnTo>
                  <a:lnTo>
                    <a:pt x="1037450" y="1254505"/>
                  </a:lnTo>
                  <a:lnTo>
                    <a:pt x="1043311" y="1248644"/>
                  </a:lnTo>
                  <a:lnTo>
                    <a:pt x="750582" y="955916"/>
                  </a:lnTo>
                  <a:lnTo>
                    <a:pt x="730186" y="955916"/>
                  </a:lnTo>
                  <a:lnTo>
                    <a:pt x="736307" y="941641"/>
                  </a:lnTo>
                  <a:lnTo>
                    <a:pt x="878471" y="941641"/>
                  </a:lnTo>
                  <a:lnTo>
                    <a:pt x="878471" y="939101"/>
                  </a:lnTo>
                  <a:close/>
                </a:path>
                <a:path w="2087245" h="1270000">
                  <a:moveTo>
                    <a:pt x="1043311" y="1248644"/>
                  </a:moveTo>
                  <a:lnTo>
                    <a:pt x="1037450" y="1254505"/>
                  </a:lnTo>
                  <a:lnTo>
                    <a:pt x="1049172" y="1254505"/>
                  </a:lnTo>
                  <a:lnTo>
                    <a:pt x="1043311" y="1248644"/>
                  </a:lnTo>
                  <a:close/>
                </a:path>
                <a:path w="2087245" h="1270000">
                  <a:moveTo>
                    <a:pt x="1350314" y="941641"/>
                  </a:moveTo>
                  <a:lnTo>
                    <a:pt x="1043311" y="1248644"/>
                  </a:lnTo>
                  <a:lnTo>
                    <a:pt x="1049172" y="1254505"/>
                  </a:lnTo>
                  <a:lnTo>
                    <a:pt x="1061402" y="1254505"/>
                  </a:lnTo>
                  <a:lnTo>
                    <a:pt x="1359992" y="955916"/>
                  </a:lnTo>
                  <a:lnTo>
                    <a:pt x="1356423" y="955916"/>
                  </a:lnTo>
                  <a:lnTo>
                    <a:pt x="1350314" y="941641"/>
                  </a:lnTo>
                  <a:close/>
                </a:path>
                <a:path w="2087245" h="1270000">
                  <a:moveTo>
                    <a:pt x="736307" y="941641"/>
                  </a:moveTo>
                  <a:lnTo>
                    <a:pt x="730186" y="955916"/>
                  </a:lnTo>
                  <a:lnTo>
                    <a:pt x="750582" y="955916"/>
                  </a:lnTo>
                  <a:lnTo>
                    <a:pt x="736307" y="941641"/>
                  </a:lnTo>
                  <a:close/>
                </a:path>
                <a:path w="2087245" h="1270000">
                  <a:moveTo>
                    <a:pt x="878471" y="941641"/>
                  </a:moveTo>
                  <a:lnTo>
                    <a:pt x="736307" y="941641"/>
                  </a:lnTo>
                  <a:lnTo>
                    <a:pt x="750582" y="955916"/>
                  </a:lnTo>
                  <a:lnTo>
                    <a:pt x="891717" y="955916"/>
                  </a:lnTo>
                  <a:lnTo>
                    <a:pt x="895286" y="952347"/>
                  </a:lnTo>
                  <a:lnTo>
                    <a:pt x="895286" y="947254"/>
                  </a:lnTo>
                  <a:lnTo>
                    <a:pt x="878471" y="947254"/>
                  </a:lnTo>
                  <a:lnTo>
                    <a:pt x="878471" y="941641"/>
                  </a:lnTo>
                  <a:close/>
                </a:path>
                <a:path w="2087245" h="1270000">
                  <a:moveTo>
                    <a:pt x="2069795" y="813752"/>
                  </a:moveTo>
                  <a:lnTo>
                    <a:pt x="1195412" y="813752"/>
                  </a:lnTo>
                  <a:lnTo>
                    <a:pt x="1191336" y="817321"/>
                  </a:lnTo>
                  <a:lnTo>
                    <a:pt x="1191336" y="952347"/>
                  </a:lnTo>
                  <a:lnTo>
                    <a:pt x="1195412" y="955916"/>
                  </a:lnTo>
                  <a:lnTo>
                    <a:pt x="1336039" y="955916"/>
                  </a:lnTo>
                  <a:lnTo>
                    <a:pt x="1344701" y="947254"/>
                  </a:lnTo>
                  <a:lnTo>
                    <a:pt x="1208151" y="947254"/>
                  </a:lnTo>
                  <a:lnTo>
                    <a:pt x="1199997" y="939101"/>
                  </a:lnTo>
                  <a:lnTo>
                    <a:pt x="1208151" y="939101"/>
                  </a:lnTo>
                  <a:lnTo>
                    <a:pt x="1208151" y="830567"/>
                  </a:lnTo>
                  <a:lnTo>
                    <a:pt x="1199997" y="830567"/>
                  </a:lnTo>
                  <a:lnTo>
                    <a:pt x="1208151" y="821905"/>
                  </a:lnTo>
                  <a:lnTo>
                    <a:pt x="2069795" y="821905"/>
                  </a:lnTo>
                  <a:lnTo>
                    <a:pt x="2069795" y="813752"/>
                  </a:lnTo>
                  <a:close/>
                </a:path>
                <a:path w="2087245" h="1270000">
                  <a:moveTo>
                    <a:pt x="1363221" y="941641"/>
                  </a:moveTo>
                  <a:lnTo>
                    <a:pt x="1350314" y="941641"/>
                  </a:lnTo>
                  <a:lnTo>
                    <a:pt x="1356423" y="955916"/>
                  </a:lnTo>
                  <a:lnTo>
                    <a:pt x="1359992" y="955916"/>
                  </a:lnTo>
                  <a:lnTo>
                    <a:pt x="1362544" y="953363"/>
                  </a:lnTo>
                  <a:lnTo>
                    <a:pt x="1364576" y="950823"/>
                  </a:lnTo>
                  <a:lnTo>
                    <a:pt x="1365605" y="947254"/>
                  </a:lnTo>
                  <a:lnTo>
                    <a:pt x="1364068" y="944194"/>
                  </a:lnTo>
                  <a:lnTo>
                    <a:pt x="1363221" y="941641"/>
                  </a:lnTo>
                  <a:close/>
                </a:path>
                <a:path w="2087245" h="1270000">
                  <a:moveTo>
                    <a:pt x="878471" y="821905"/>
                  </a:moveTo>
                  <a:lnTo>
                    <a:pt x="878471" y="947254"/>
                  </a:lnTo>
                  <a:lnTo>
                    <a:pt x="886625" y="939101"/>
                  </a:lnTo>
                  <a:lnTo>
                    <a:pt x="895286" y="939101"/>
                  </a:lnTo>
                  <a:lnTo>
                    <a:pt x="895286" y="830567"/>
                  </a:lnTo>
                  <a:lnTo>
                    <a:pt x="886625" y="830567"/>
                  </a:lnTo>
                  <a:lnTo>
                    <a:pt x="878471" y="821905"/>
                  </a:lnTo>
                  <a:close/>
                </a:path>
                <a:path w="2087245" h="1270000">
                  <a:moveTo>
                    <a:pt x="895286" y="939101"/>
                  </a:moveTo>
                  <a:lnTo>
                    <a:pt x="886625" y="939101"/>
                  </a:lnTo>
                  <a:lnTo>
                    <a:pt x="878471" y="947254"/>
                  </a:lnTo>
                  <a:lnTo>
                    <a:pt x="895286" y="947254"/>
                  </a:lnTo>
                  <a:lnTo>
                    <a:pt x="895286" y="939101"/>
                  </a:lnTo>
                  <a:close/>
                </a:path>
                <a:path w="2087245" h="1270000">
                  <a:moveTo>
                    <a:pt x="1208151" y="939101"/>
                  </a:moveTo>
                  <a:lnTo>
                    <a:pt x="1199997" y="939101"/>
                  </a:lnTo>
                  <a:lnTo>
                    <a:pt x="1208151" y="947254"/>
                  </a:lnTo>
                  <a:lnTo>
                    <a:pt x="1208151" y="939101"/>
                  </a:lnTo>
                  <a:close/>
                </a:path>
                <a:path w="2087245" h="1270000">
                  <a:moveTo>
                    <a:pt x="1359992" y="939101"/>
                  </a:moveTo>
                  <a:lnTo>
                    <a:pt x="1208151" y="939101"/>
                  </a:lnTo>
                  <a:lnTo>
                    <a:pt x="1208151" y="947254"/>
                  </a:lnTo>
                  <a:lnTo>
                    <a:pt x="1344701" y="947254"/>
                  </a:lnTo>
                  <a:lnTo>
                    <a:pt x="1350314" y="941641"/>
                  </a:lnTo>
                  <a:lnTo>
                    <a:pt x="1363221" y="941641"/>
                  </a:lnTo>
                  <a:lnTo>
                    <a:pt x="1363052" y="941133"/>
                  </a:lnTo>
                  <a:lnTo>
                    <a:pt x="1359992" y="939101"/>
                  </a:lnTo>
                  <a:close/>
                </a:path>
                <a:path w="2087245" h="1270000">
                  <a:moveTo>
                    <a:pt x="2083054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826490"/>
                  </a:lnTo>
                  <a:lnTo>
                    <a:pt x="3568" y="830567"/>
                  </a:lnTo>
                  <a:lnTo>
                    <a:pt x="878471" y="830567"/>
                  </a:lnTo>
                  <a:lnTo>
                    <a:pt x="878471" y="821905"/>
                  </a:lnTo>
                  <a:lnTo>
                    <a:pt x="16814" y="821905"/>
                  </a:lnTo>
                  <a:lnTo>
                    <a:pt x="8153" y="813752"/>
                  </a:lnTo>
                  <a:lnTo>
                    <a:pt x="16814" y="813752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661"/>
                  </a:lnTo>
                  <a:lnTo>
                    <a:pt x="2087130" y="8661"/>
                  </a:lnTo>
                  <a:lnTo>
                    <a:pt x="2087130" y="3568"/>
                  </a:lnTo>
                  <a:lnTo>
                    <a:pt x="2083054" y="0"/>
                  </a:lnTo>
                  <a:close/>
                </a:path>
                <a:path w="2087245" h="1270000">
                  <a:moveTo>
                    <a:pt x="891717" y="813752"/>
                  </a:moveTo>
                  <a:lnTo>
                    <a:pt x="16814" y="813752"/>
                  </a:lnTo>
                  <a:lnTo>
                    <a:pt x="16814" y="821905"/>
                  </a:lnTo>
                  <a:lnTo>
                    <a:pt x="878471" y="821905"/>
                  </a:lnTo>
                  <a:lnTo>
                    <a:pt x="886625" y="830567"/>
                  </a:lnTo>
                  <a:lnTo>
                    <a:pt x="895286" y="830567"/>
                  </a:lnTo>
                  <a:lnTo>
                    <a:pt x="895286" y="817321"/>
                  </a:lnTo>
                  <a:lnTo>
                    <a:pt x="891717" y="813752"/>
                  </a:lnTo>
                  <a:close/>
                </a:path>
                <a:path w="2087245" h="1270000">
                  <a:moveTo>
                    <a:pt x="1208151" y="821905"/>
                  </a:moveTo>
                  <a:lnTo>
                    <a:pt x="1199997" y="830567"/>
                  </a:lnTo>
                  <a:lnTo>
                    <a:pt x="1208151" y="830567"/>
                  </a:lnTo>
                  <a:lnTo>
                    <a:pt x="1208151" y="821905"/>
                  </a:lnTo>
                  <a:close/>
                </a:path>
                <a:path w="2087245" h="1270000">
                  <a:moveTo>
                    <a:pt x="2087130" y="813752"/>
                  </a:moveTo>
                  <a:lnTo>
                    <a:pt x="2078469" y="813752"/>
                  </a:lnTo>
                  <a:lnTo>
                    <a:pt x="2069795" y="821905"/>
                  </a:lnTo>
                  <a:lnTo>
                    <a:pt x="1208151" y="821905"/>
                  </a:lnTo>
                  <a:lnTo>
                    <a:pt x="1208151" y="830567"/>
                  </a:lnTo>
                  <a:lnTo>
                    <a:pt x="2083054" y="830567"/>
                  </a:lnTo>
                  <a:lnTo>
                    <a:pt x="2087130" y="826490"/>
                  </a:lnTo>
                  <a:lnTo>
                    <a:pt x="2087130" y="813752"/>
                  </a:lnTo>
                  <a:close/>
                </a:path>
                <a:path w="2087245" h="1270000">
                  <a:moveTo>
                    <a:pt x="16814" y="813752"/>
                  </a:moveTo>
                  <a:lnTo>
                    <a:pt x="8153" y="813752"/>
                  </a:lnTo>
                  <a:lnTo>
                    <a:pt x="16814" y="821905"/>
                  </a:lnTo>
                  <a:lnTo>
                    <a:pt x="16814" y="813752"/>
                  </a:lnTo>
                  <a:close/>
                </a:path>
                <a:path w="2087245" h="1270000">
                  <a:moveTo>
                    <a:pt x="2069795" y="8661"/>
                  </a:moveTo>
                  <a:lnTo>
                    <a:pt x="2069795" y="821905"/>
                  </a:lnTo>
                  <a:lnTo>
                    <a:pt x="2078469" y="813752"/>
                  </a:lnTo>
                  <a:lnTo>
                    <a:pt x="2087130" y="813752"/>
                  </a:lnTo>
                  <a:lnTo>
                    <a:pt x="2087130" y="16814"/>
                  </a:lnTo>
                  <a:lnTo>
                    <a:pt x="2078469" y="16814"/>
                  </a:lnTo>
                  <a:lnTo>
                    <a:pt x="2069795" y="8661"/>
                  </a:lnTo>
                  <a:close/>
                </a:path>
                <a:path w="2087245" h="1270000">
                  <a:moveTo>
                    <a:pt x="16814" y="8661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661"/>
                  </a:lnTo>
                  <a:close/>
                </a:path>
                <a:path w="2087245" h="1270000">
                  <a:moveTo>
                    <a:pt x="2069795" y="8661"/>
                  </a:moveTo>
                  <a:lnTo>
                    <a:pt x="16814" y="8661"/>
                  </a:lnTo>
                  <a:lnTo>
                    <a:pt x="16814" y="16814"/>
                  </a:lnTo>
                  <a:lnTo>
                    <a:pt x="2069795" y="16814"/>
                  </a:lnTo>
                  <a:lnTo>
                    <a:pt x="2069795" y="8661"/>
                  </a:lnTo>
                  <a:close/>
                </a:path>
                <a:path w="2087245" h="1270000">
                  <a:moveTo>
                    <a:pt x="2087130" y="8661"/>
                  </a:moveTo>
                  <a:lnTo>
                    <a:pt x="2069795" y="8661"/>
                  </a:lnTo>
                  <a:lnTo>
                    <a:pt x="2078469" y="16814"/>
                  </a:lnTo>
                  <a:lnTo>
                    <a:pt x="2087130" y="16814"/>
                  </a:lnTo>
                  <a:lnTo>
                    <a:pt x="2087130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95043" y="8867457"/>
              <a:ext cx="2078989" cy="751205"/>
            </a:xfrm>
            <a:custGeom>
              <a:avLst/>
              <a:gdLst/>
              <a:ahLst/>
              <a:cxnLst/>
              <a:rect l="l" t="t" r="r" b="b"/>
              <a:pathLst>
                <a:path w="2078989" h="751204">
                  <a:moveTo>
                    <a:pt x="2078964" y="0"/>
                  </a:moveTo>
                  <a:lnTo>
                    <a:pt x="0" y="0"/>
                  </a:lnTo>
                  <a:lnTo>
                    <a:pt x="0" y="751077"/>
                  </a:lnTo>
                  <a:lnTo>
                    <a:pt x="2078964" y="751077"/>
                  </a:lnTo>
                  <a:lnTo>
                    <a:pt x="2078964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586382" y="8858795"/>
              <a:ext cx="2096135" cy="768985"/>
            </a:xfrm>
            <a:custGeom>
              <a:avLst/>
              <a:gdLst/>
              <a:ahLst/>
              <a:cxnLst/>
              <a:rect l="l" t="t" r="r" b="b"/>
              <a:pathLst>
                <a:path w="2096135" h="768984">
                  <a:moveTo>
                    <a:pt x="2092210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764832"/>
                  </a:lnTo>
                  <a:lnTo>
                    <a:pt x="4076" y="768400"/>
                  </a:lnTo>
                  <a:lnTo>
                    <a:pt x="2092210" y="768400"/>
                  </a:lnTo>
                  <a:lnTo>
                    <a:pt x="2095779" y="764832"/>
                  </a:lnTo>
                  <a:lnTo>
                    <a:pt x="2095779" y="759739"/>
                  </a:lnTo>
                  <a:lnTo>
                    <a:pt x="16814" y="759739"/>
                  </a:lnTo>
                  <a:lnTo>
                    <a:pt x="8661" y="751585"/>
                  </a:lnTo>
                  <a:lnTo>
                    <a:pt x="16814" y="751585"/>
                  </a:lnTo>
                  <a:lnTo>
                    <a:pt x="16814" y="17322"/>
                  </a:lnTo>
                  <a:lnTo>
                    <a:pt x="8661" y="17322"/>
                  </a:lnTo>
                  <a:lnTo>
                    <a:pt x="16814" y="8661"/>
                  </a:lnTo>
                  <a:lnTo>
                    <a:pt x="2095779" y="8661"/>
                  </a:lnTo>
                  <a:lnTo>
                    <a:pt x="2095779" y="4076"/>
                  </a:lnTo>
                  <a:lnTo>
                    <a:pt x="2092210" y="0"/>
                  </a:lnTo>
                  <a:close/>
                </a:path>
                <a:path w="2096135" h="768984">
                  <a:moveTo>
                    <a:pt x="16814" y="751585"/>
                  </a:moveTo>
                  <a:lnTo>
                    <a:pt x="8661" y="751585"/>
                  </a:lnTo>
                  <a:lnTo>
                    <a:pt x="16814" y="759739"/>
                  </a:lnTo>
                  <a:lnTo>
                    <a:pt x="16814" y="751585"/>
                  </a:lnTo>
                  <a:close/>
                </a:path>
                <a:path w="2096135" h="768984">
                  <a:moveTo>
                    <a:pt x="2078964" y="751585"/>
                  </a:moveTo>
                  <a:lnTo>
                    <a:pt x="16814" y="751585"/>
                  </a:lnTo>
                  <a:lnTo>
                    <a:pt x="16814" y="759739"/>
                  </a:lnTo>
                  <a:lnTo>
                    <a:pt x="2078964" y="759739"/>
                  </a:lnTo>
                  <a:lnTo>
                    <a:pt x="2078964" y="751585"/>
                  </a:lnTo>
                  <a:close/>
                </a:path>
                <a:path w="2096135" h="768984">
                  <a:moveTo>
                    <a:pt x="2078964" y="8661"/>
                  </a:moveTo>
                  <a:lnTo>
                    <a:pt x="2078964" y="759739"/>
                  </a:lnTo>
                  <a:lnTo>
                    <a:pt x="2087626" y="751585"/>
                  </a:lnTo>
                  <a:lnTo>
                    <a:pt x="2095779" y="751585"/>
                  </a:lnTo>
                  <a:lnTo>
                    <a:pt x="2095779" y="17322"/>
                  </a:lnTo>
                  <a:lnTo>
                    <a:pt x="2087626" y="17322"/>
                  </a:lnTo>
                  <a:lnTo>
                    <a:pt x="2078964" y="8661"/>
                  </a:lnTo>
                  <a:close/>
                </a:path>
                <a:path w="2096135" h="768984">
                  <a:moveTo>
                    <a:pt x="2095779" y="751585"/>
                  </a:moveTo>
                  <a:lnTo>
                    <a:pt x="2087626" y="751585"/>
                  </a:lnTo>
                  <a:lnTo>
                    <a:pt x="2078964" y="759739"/>
                  </a:lnTo>
                  <a:lnTo>
                    <a:pt x="2095779" y="759739"/>
                  </a:lnTo>
                  <a:lnTo>
                    <a:pt x="2095779" y="751585"/>
                  </a:lnTo>
                  <a:close/>
                </a:path>
                <a:path w="2096135" h="768984">
                  <a:moveTo>
                    <a:pt x="16814" y="8661"/>
                  </a:moveTo>
                  <a:lnTo>
                    <a:pt x="8661" y="17322"/>
                  </a:lnTo>
                  <a:lnTo>
                    <a:pt x="16814" y="17322"/>
                  </a:lnTo>
                  <a:lnTo>
                    <a:pt x="16814" y="8661"/>
                  </a:lnTo>
                  <a:close/>
                </a:path>
                <a:path w="2096135" h="768984">
                  <a:moveTo>
                    <a:pt x="2078964" y="8661"/>
                  </a:moveTo>
                  <a:lnTo>
                    <a:pt x="16814" y="8661"/>
                  </a:lnTo>
                  <a:lnTo>
                    <a:pt x="16814" y="17322"/>
                  </a:lnTo>
                  <a:lnTo>
                    <a:pt x="2078964" y="17322"/>
                  </a:lnTo>
                  <a:lnTo>
                    <a:pt x="2078964" y="8661"/>
                  </a:lnTo>
                  <a:close/>
                </a:path>
                <a:path w="2096135" h="768984">
                  <a:moveTo>
                    <a:pt x="2095779" y="8661"/>
                  </a:moveTo>
                  <a:lnTo>
                    <a:pt x="2078964" y="8661"/>
                  </a:lnTo>
                  <a:lnTo>
                    <a:pt x="2087626" y="17322"/>
                  </a:lnTo>
                  <a:lnTo>
                    <a:pt x="2095779" y="17322"/>
                  </a:lnTo>
                  <a:lnTo>
                    <a:pt x="2095779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918640" y="7794382"/>
            <a:ext cx="15106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0" b="1">
                <a:solidFill>
                  <a:srgbClr val="BF2026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BF2026"/>
                </a:solidFill>
                <a:latin typeface="Times New Roman"/>
                <a:cs typeface="Times New Roman"/>
              </a:rPr>
              <a:t>HQODFH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595043" y="8867457"/>
            <a:ext cx="2078989" cy="75120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275590">
              <a:lnSpc>
                <a:spcPct val="100000"/>
              </a:lnSpc>
            </a:pPr>
            <a:r>
              <a:rPr dirty="0" sz="1200" spc="-350" b="1">
                <a:solidFill>
                  <a:srgbClr val="BF2026"/>
                </a:solidFill>
                <a:latin typeface="Times New Roman"/>
                <a:cs typeface="Times New Roman"/>
              </a:rPr>
              <a:t>,QVWDODFLRQHV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BF2026"/>
                </a:solidFill>
                <a:latin typeface="Times New Roman"/>
                <a:cs typeface="Times New Roman"/>
              </a:rPr>
              <a:t>LQWHULRUHV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1435036" y="6308496"/>
            <a:ext cx="2440305" cy="3799840"/>
          </a:xfrm>
          <a:custGeom>
            <a:avLst/>
            <a:gdLst/>
            <a:ahLst/>
            <a:cxnLst/>
            <a:rect l="l" t="t" r="r" b="b"/>
            <a:pathLst>
              <a:path w="2440304" h="3799840">
                <a:moveTo>
                  <a:pt x="16814" y="3604056"/>
                </a:moveTo>
                <a:lnTo>
                  <a:pt x="0" y="3604056"/>
                </a:lnTo>
                <a:lnTo>
                  <a:pt x="0" y="3671824"/>
                </a:lnTo>
                <a:lnTo>
                  <a:pt x="16814" y="3671824"/>
                </a:lnTo>
                <a:lnTo>
                  <a:pt x="16814" y="3604056"/>
                </a:lnTo>
                <a:close/>
              </a:path>
              <a:path w="2440304" h="3799840">
                <a:moveTo>
                  <a:pt x="16814" y="3484829"/>
                </a:moveTo>
                <a:lnTo>
                  <a:pt x="0" y="3484829"/>
                </a:lnTo>
                <a:lnTo>
                  <a:pt x="0" y="3553117"/>
                </a:lnTo>
                <a:lnTo>
                  <a:pt x="16814" y="3553117"/>
                </a:lnTo>
                <a:lnTo>
                  <a:pt x="16814" y="3484829"/>
                </a:lnTo>
                <a:close/>
              </a:path>
              <a:path w="2440304" h="3799840">
                <a:moveTo>
                  <a:pt x="16814" y="3366097"/>
                </a:moveTo>
                <a:lnTo>
                  <a:pt x="0" y="3366097"/>
                </a:lnTo>
                <a:lnTo>
                  <a:pt x="0" y="3433864"/>
                </a:lnTo>
                <a:lnTo>
                  <a:pt x="16814" y="3433864"/>
                </a:lnTo>
                <a:lnTo>
                  <a:pt x="16814" y="3366097"/>
                </a:lnTo>
                <a:close/>
              </a:path>
              <a:path w="2440304" h="3799840">
                <a:moveTo>
                  <a:pt x="16814" y="3247364"/>
                </a:moveTo>
                <a:lnTo>
                  <a:pt x="0" y="3247364"/>
                </a:lnTo>
                <a:lnTo>
                  <a:pt x="0" y="3315131"/>
                </a:lnTo>
                <a:lnTo>
                  <a:pt x="16814" y="3315131"/>
                </a:lnTo>
                <a:lnTo>
                  <a:pt x="16814" y="3247364"/>
                </a:lnTo>
                <a:close/>
              </a:path>
              <a:path w="2440304" h="3799840">
                <a:moveTo>
                  <a:pt x="16814" y="3128137"/>
                </a:moveTo>
                <a:lnTo>
                  <a:pt x="0" y="3128137"/>
                </a:lnTo>
                <a:lnTo>
                  <a:pt x="0" y="3196412"/>
                </a:lnTo>
                <a:lnTo>
                  <a:pt x="16814" y="3196412"/>
                </a:lnTo>
                <a:lnTo>
                  <a:pt x="16814" y="3128137"/>
                </a:lnTo>
                <a:close/>
              </a:path>
              <a:path w="2440304" h="3799840">
                <a:moveTo>
                  <a:pt x="16814" y="3009404"/>
                </a:moveTo>
                <a:lnTo>
                  <a:pt x="0" y="3009404"/>
                </a:lnTo>
                <a:lnTo>
                  <a:pt x="0" y="3077172"/>
                </a:lnTo>
                <a:lnTo>
                  <a:pt x="16814" y="3077172"/>
                </a:lnTo>
                <a:lnTo>
                  <a:pt x="16814" y="3009404"/>
                </a:lnTo>
                <a:close/>
              </a:path>
              <a:path w="2440304" h="3799840">
                <a:moveTo>
                  <a:pt x="16814" y="2890685"/>
                </a:moveTo>
                <a:lnTo>
                  <a:pt x="0" y="2890685"/>
                </a:lnTo>
                <a:lnTo>
                  <a:pt x="0" y="2958452"/>
                </a:lnTo>
                <a:lnTo>
                  <a:pt x="16814" y="2958452"/>
                </a:lnTo>
                <a:lnTo>
                  <a:pt x="16814" y="2890685"/>
                </a:lnTo>
                <a:close/>
              </a:path>
              <a:path w="2440304" h="3799840">
                <a:moveTo>
                  <a:pt x="16814" y="2771444"/>
                </a:moveTo>
                <a:lnTo>
                  <a:pt x="0" y="2771444"/>
                </a:lnTo>
                <a:lnTo>
                  <a:pt x="0" y="2839720"/>
                </a:lnTo>
                <a:lnTo>
                  <a:pt x="16814" y="2839720"/>
                </a:lnTo>
                <a:lnTo>
                  <a:pt x="16814" y="2771444"/>
                </a:lnTo>
                <a:close/>
              </a:path>
              <a:path w="2440304" h="3799840">
                <a:moveTo>
                  <a:pt x="16814" y="2652725"/>
                </a:moveTo>
                <a:lnTo>
                  <a:pt x="0" y="2652725"/>
                </a:lnTo>
                <a:lnTo>
                  <a:pt x="0" y="2720492"/>
                </a:lnTo>
                <a:lnTo>
                  <a:pt x="16814" y="2720492"/>
                </a:lnTo>
                <a:lnTo>
                  <a:pt x="16814" y="2652725"/>
                </a:lnTo>
                <a:close/>
              </a:path>
              <a:path w="2440304" h="3799840">
                <a:moveTo>
                  <a:pt x="16814" y="2533993"/>
                </a:moveTo>
                <a:lnTo>
                  <a:pt x="0" y="2533993"/>
                </a:lnTo>
                <a:lnTo>
                  <a:pt x="0" y="2601760"/>
                </a:lnTo>
                <a:lnTo>
                  <a:pt x="16814" y="2601760"/>
                </a:lnTo>
                <a:lnTo>
                  <a:pt x="16814" y="2533993"/>
                </a:lnTo>
                <a:close/>
              </a:path>
              <a:path w="2440304" h="3799840">
                <a:moveTo>
                  <a:pt x="16814" y="2414765"/>
                </a:moveTo>
                <a:lnTo>
                  <a:pt x="0" y="2414765"/>
                </a:lnTo>
                <a:lnTo>
                  <a:pt x="0" y="2483040"/>
                </a:lnTo>
                <a:lnTo>
                  <a:pt x="16814" y="2483040"/>
                </a:lnTo>
                <a:lnTo>
                  <a:pt x="16814" y="2414765"/>
                </a:lnTo>
                <a:close/>
              </a:path>
              <a:path w="2440304" h="3799840">
                <a:moveTo>
                  <a:pt x="16814" y="2296033"/>
                </a:moveTo>
                <a:lnTo>
                  <a:pt x="0" y="2296033"/>
                </a:lnTo>
                <a:lnTo>
                  <a:pt x="0" y="2363800"/>
                </a:lnTo>
                <a:lnTo>
                  <a:pt x="16814" y="2363800"/>
                </a:lnTo>
                <a:lnTo>
                  <a:pt x="16814" y="2296033"/>
                </a:lnTo>
                <a:close/>
              </a:path>
              <a:path w="2440304" h="3799840">
                <a:moveTo>
                  <a:pt x="16814" y="2177313"/>
                </a:moveTo>
                <a:lnTo>
                  <a:pt x="0" y="2177313"/>
                </a:lnTo>
                <a:lnTo>
                  <a:pt x="0" y="2245080"/>
                </a:lnTo>
                <a:lnTo>
                  <a:pt x="16814" y="2245080"/>
                </a:lnTo>
                <a:lnTo>
                  <a:pt x="16814" y="2177313"/>
                </a:lnTo>
                <a:close/>
              </a:path>
              <a:path w="2440304" h="3799840">
                <a:moveTo>
                  <a:pt x="16814" y="2058073"/>
                </a:moveTo>
                <a:lnTo>
                  <a:pt x="0" y="2058073"/>
                </a:lnTo>
                <a:lnTo>
                  <a:pt x="0" y="2126348"/>
                </a:lnTo>
                <a:lnTo>
                  <a:pt x="16814" y="2126348"/>
                </a:lnTo>
                <a:lnTo>
                  <a:pt x="16814" y="2058073"/>
                </a:lnTo>
                <a:close/>
              </a:path>
              <a:path w="2440304" h="3799840">
                <a:moveTo>
                  <a:pt x="16814" y="1939353"/>
                </a:moveTo>
                <a:lnTo>
                  <a:pt x="0" y="1939353"/>
                </a:lnTo>
                <a:lnTo>
                  <a:pt x="0" y="2007120"/>
                </a:lnTo>
                <a:lnTo>
                  <a:pt x="16814" y="2007120"/>
                </a:lnTo>
                <a:lnTo>
                  <a:pt x="16814" y="1939353"/>
                </a:lnTo>
                <a:close/>
              </a:path>
              <a:path w="2440304" h="3799840">
                <a:moveTo>
                  <a:pt x="16814" y="1820621"/>
                </a:moveTo>
                <a:lnTo>
                  <a:pt x="0" y="1820621"/>
                </a:lnTo>
                <a:lnTo>
                  <a:pt x="0" y="1888388"/>
                </a:lnTo>
                <a:lnTo>
                  <a:pt x="16814" y="1888388"/>
                </a:lnTo>
                <a:lnTo>
                  <a:pt x="16814" y="1820621"/>
                </a:lnTo>
                <a:close/>
              </a:path>
              <a:path w="2440304" h="3799840">
                <a:moveTo>
                  <a:pt x="16814" y="1701380"/>
                </a:moveTo>
                <a:lnTo>
                  <a:pt x="0" y="1701380"/>
                </a:lnTo>
                <a:lnTo>
                  <a:pt x="0" y="1769668"/>
                </a:lnTo>
                <a:lnTo>
                  <a:pt x="16814" y="1769668"/>
                </a:lnTo>
                <a:lnTo>
                  <a:pt x="16814" y="1701380"/>
                </a:lnTo>
                <a:close/>
              </a:path>
              <a:path w="2440304" h="3799840">
                <a:moveTo>
                  <a:pt x="16814" y="1582661"/>
                </a:moveTo>
                <a:lnTo>
                  <a:pt x="0" y="1582661"/>
                </a:lnTo>
                <a:lnTo>
                  <a:pt x="0" y="1650428"/>
                </a:lnTo>
                <a:lnTo>
                  <a:pt x="16814" y="1650428"/>
                </a:lnTo>
                <a:lnTo>
                  <a:pt x="16814" y="1582661"/>
                </a:lnTo>
                <a:close/>
              </a:path>
              <a:path w="2440304" h="3799840">
                <a:moveTo>
                  <a:pt x="16814" y="1463941"/>
                </a:moveTo>
                <a:lnTo>
                  <a:pt x="0" y="1463941"/>
                </a:lnTo>
                <a:lnTo>
                  <a:pt x="0" y="1531708"/>
                </a:lnTo>
                <a:lnTo>
                  <a:pt x="16814" y="1531708"/>
                </a:lnTo>
                <a:lnTo>
                  <a:pt x="16814" y="1463941"/>
                </a:lnTo>
                <a:close/>
              </a:path>
              <a:path w="2440304" h="3799840">
                <a:moveTo>
                  <a:pt x="16814" y="1344701"/>
                </a:moveTo>
                <a:lnTo>
                  <a:pt x="0" y="1344701"/>
                </a:lnTo>
                <a:lnTo>
                  <a:pt x="0" y="1412976"/>
                </a:lnTo>
                <a:lnTo>
                  <a:pt x="16814" y="1412976"/>
                </a:lnTo>
                <a:lnTo>
                  <a:pt x="16814" y="1344701"/>
                </a:lnTo>
                <a:close/>
              </a:path>
              <a:path w="2440304" h="3799840">
                <a:moveTo>
                  <a:pt x="19875" y="861136"/>
                </a:moveTo>
                <a:lnTo>
                  <a:pt x="3060" y="861136"/>
                </a:lnTo>
                <a:lnTo>
                  <a:pt x="3060" y="928903"/>
                </a:lnTo>
                <a:lnTo>
                  <a:pt x="19875" y="928903"/>
                </a:lnTo>
                <a:lnTo>
                  <a:pt x="19875" y="861136"/>
                </a:lnTo>
                <a:close/>
              </a:path>
              <a:path w="2440304" h="3799840">
                <a:moveTo>
                  <a:pt x="19875" y="741895"/>
                </a:moveTo>
                <a:lnTo>
                  <a:pt x="3060" y="741895"/>
                </a:lnTo>
                <a:lnTo>
                  <a:pt x="3060" y="810183"/>
                </a:lnTo>
                <a:lnTo>
                  <a:pt x="19875" y="810183"/>
                </a:lnTo>
                <a:lnTo>
                  <a:pt x="19875" y="741895"/>
                </a:lnTo>
                <a:close/>
              </a:path>
              <a:path w="2440304" h="3799840">
                <a:moveTo>
                  <a:pt x="19875" y="623176"/>
                </a:moveTo>
                <a:lnTo>
                  <a:pt x="3060" y="623176"/>
                </a:lnTo>
                <a:lnTo>
                  <a:pt x="3060" y="690943"/>
                </a:lnTo>
                <a:lnTo>
                  <a:pt x="19875" y="690943"/>
                </a:lnTo>
                <a:lnTo>
                  <a:pt x="19875" y="623176"/>
                </a:lnTo>
                <a:close/>
              </a:path>
              <a:path w="2440304" h="3799840">
                <a:moveTo>
                  <a:pt x="19875" y="504444"/>
                </a:moveTo>
                <a:lnTo>
                  <a:pt x="3060" y="504444"/>
                </a:lnTo>
                <a:lnTo>
                  <a:pt x="3060" y="572223"/>
                </a:lnTo>
                <a:lnTo>
                  <a:pt x="19875" y="572223"/>
                </a:lnTo>
                <a:lnTo>
                  <a:pt x="19875" y="504444"/>
                </a:lnTo>
                <a:close/>
              </a:path>
              <a:path w="2440304" h="3799840">
                <a:moveTo>
                  <a:pt x="19875" y="385216"/>
                </a:moveTo>
                <a:lnTo>
                  <a:pt x="3060" y="385216"/>
                </a:lnTo>
                <a:lnTo>
                  <a:pt x="3060" y="453491"/>
                </a:lnTo>
                <a:lnTo>
                  <a:pt x="19875" y="453491"/>
                </a:lnTo>
                <a:lnTo>
                  <a:pt x="19875" y="385216"/>
                </a:lnTo>
                <a:close/>
              </a:path>
              <a:path w="2440304" h="3799840">
                <a:moveTo>
                  <a:pt x="19875" y="266484"/>
                </a:moveTo>
                <a:lnTo>
                  <a:pt x="3060" y="266484"/>
                </a:lnTo>
                <a:lnTo>
                  <a:pt x="3060" y="334264"/>
                </a:lnTo>
                <a:lnTo>
                  <a:pt x="19875" y="334264"/>
                </a:lnTo>
                <a:lnTo>
                  <a:pt x="19875" y="266484"/>
                </a:lnTo>
                <a:close/>
              </a:path>
              <a:path w="2440304" h="3799840">
                <a:moveTo>
                  <a:pt x="19875" y="147764"/>
                </a:moveTo>
                <a:lnTo>
                  <a:pt x="3060" y="147764"/>
                </a:lnTo>
                <a:lnTo>
                  <a:pt x="3060" y="215531"/>
                </a:lnTo>
                <a:lnTo>
                  <a:pt x="19875" y="215531"/>
                </a:lnTo>
                <a:lnTo>
                  <a:pt x="19875" y="147764"/>
                </a:lnTo>
                <a:close/>
              </a:path>
              <a:path w="2440304" h="3799840">
                <a:moveTo>
                  <a:pt x="19875" y="28524"/>
                </a:moveTo>
                <a:lnTo>
                  <a:pt x="3060" y="28524"/>
                </a:lnTo>
                <a:lnTo>
                  <a:pt x="3060" y="96812"/>
                </a:lnTo>
                <a:lnTo>
                  <a:pt x="19875" y="96812"/>
                </a:lnTo>
                <a:lnTo>
                  <a:pt x="19875" y="28524"/>
                </a:lnTo>
                <a:close/>
              </a:path>
              <a:path w="2440304" h="3799840">
                <a:moveTo>
                  <a:pt x="31089" y="1240243"/>
                </a:moveTo>
                <a:lnTo>
                  <a:pt x="3568" y="1240243"/>
                </a:lnTo>
                <a:lnTo>
                  <a:pt x="0" y="1243812"/>
                </a:lnTo>
                <a:lnTo>
                  <a:pt x="0" y="1293749"/>
                </a:lnTo>
                <a:lnTo>
                  <a:pt x="16814" y="1293749"/>
                </a:lnTo>
                <a:lnTo>
                  <a:pt x="16814" y="1257058"/>
                </a:lnTo>
                <a:lnTo>
                  <a:pt x="31089" y="1257058"/>
                </a:lnTo>
                <a:lnTo>
                  <a:pt x="31089" y="1248905"/>
                </a:lnTo>
                <a:lnTo>
                  <a:pt x="31089" y="1240243"/>
                </a:lnTo>
                <a:close/>
              </a:path>
              <a:path w="2440304" h="3799840">
                <a:moveTo>
                  <a:pt x="33642" y="1039482"/>
                </a:moveTo>
                <a:lnTo>
                  <a:pt x="19875" y="1039482"/>
                </a:lnTo>
                <a:lnTo>
                  <a:pt x="19875" y="979868"/>
                </a:lnTo>
                <a:lnTo>
                  <a:pt x="3060" y="979868"/>
                </a:lnTo>
                <a:lnTo>
                  <a:pt x="3060" y="1047635"/>
                </a:lnTo>
                <a:lnTo>
                  <a:pt x="11214" y="1047635"/>
                </a:lnTo>
                <a:lnTo>
                  <a:pt x="11214" y="1056309"/>
                </a:lnTo>
                <a:lnTo>
                  <a:pt x="33642" y="1056309"/>
                </a:lnTo>
                <a:lnTo>
                  <a:pt x="33642" y="1047635"/>
                </a:lnTo>
                <a:lnTo>
                  <a:pt x="33642" y="1039482"/>
                </a:lnTo>
                <a:close/>
              </a:path>
              <a:path w="2440304" h="3799840">
                <a:moveTo>
                  <a:pt x="63195" y="3782390"/>
                </a:moveTo>
                <a:lnTo>
                  <a:pt x="16814" y="3782390"/>
                </a:lnTo>
                <a:lnTo>
                  <a:pt x="16814" y="3722789"/>
                </a:lnTo>
                <a:lnTo>
                  <a:pt x="0" y="3722789"/>
                </a:lnTo>
                <a:lnTo>
                  <a:pt x="0" y="3790543"/>
                </a:lnTo>
                <a:lnTo>
                  <a:pt x="8674" y="3790543"/>
                </a:lnTo>
                <a:lnTo>
                  <a:pt x="8674" y="3799217"/>
                </a:lnTo>
                <a:lnTo>
                  <a:pt x="63195" y="3799217"/>
                </a:lnTo>
                <a:lnTo>
                  <a:pt x="63195" y="3790543"/>
                </a:lnTo>
                <a:lnTo>
                  <a:pt x="63195" y="3782390"/>
                </a:lnTo>
                <a:close/>
              </a:path>
              <a:path w="2440304" h="3799840">
                <a:moveTo>
                  <a:pt x="110070" y="0"/>
                </a:moveTo>
                <a:lnTo>
                  <a:pt x="41783" y="0"/>
                </a:lnTo>
                <a:lnTo>
                  <a:pt x="41783" y="16814"/>
                </a:lnTo>
                <a:lnTo>
                  <a:pt x="110070" y="16814"/>
                </a:lnTo>
                <a:lnTo>
                  <a:pt x="110070" y="0"/>
                </a:lnTo>
                <a:close/>
              </a:path>
              <a:path w="2440304" h="3799840">
                <a:moveTo>
                  <a:pt x="150317" y="1240243"/>
                </a:moveTo>
                <a:lnTo>
                  <a:pt x="82042" y="1240243"/>
                </a:lnTo>
                <a:lnTo>
                  <a:pt x="82042" y="1257058"/>
                </a:lnTo>
                <a:lnTo>
                  <a:pt x="150317" y="1257058"/>
                </a:lnTo>
                <a:lnTo>
                  <a:pt x="150317" y="1240243"/>
                </a:lnTo>
                <a:close/>
              </a:path>
              <a:path w="2440304" h="3799840">
                <a:moveTo>
                  <a:pt x="152361" y="1039482"/>
                </a:moveTo>
                <a:lnTo>
                  <a:pt x="84594" y="1039482"/>
                </a:lnTo>
                <a:lnTo>
                  <a:pt x="84594" y="1056309"/>
                </a:lnTo>
                <a:lnTo>
                  <a:pt x="152361" y="1056309"/>
                </a:lnTo>
                <a:lnTo>
                  <a:pt x="152361" y="1039482"/>
                </a:lnTo>
                <a:close/>
              </a:path>
              <a:path w="2440304" h="3799840">
                <a:moveTo>
                  <a:pt x="182422" y="3782390"/>
                </a:moveTo>
                <a:lnTo>
                  <a:pt x="114147" y="3782390"/>
                </a:lnTo>
                <a:lnTo>
                  <a:pt x="114147" y="3799217"/>
                </a:lnTo>
                <a:lnTo>
                  <a:pt x="182422" y="3799217"/>
                </a:lnTo>
                <a:lnTo>
                  <a:pt x="182422" y="3782390"/>
                </a:lnTo>
                <a:close/>
              </a:path>
              <a:path w="2440304" h="3799840">
                <a:moveTo>
                  <a:pt x="228777" y="0"/>
                </a:moveTo>
                <a:lnTo>
                  <a:pt x="161010" y="0"/>
                </a:lnTo>
                <a:lnTo>
                  <a:pt x="161010" y="16814"/>
                </a:lnTo>
                <a:lnTo>
                  <a:pt x="228777" y="16814"/>
                </a:lnTo>
                <a:lnTo>
                  <a:pt x="228777" y="0"/>
                </a:lnTo>
                <a:close/>
              </a:path>
              <a:path w="2440304" h="3799840">
                <a:moveTo>
                  <a:pt x="269049" y="1240243"/>
                </a:moveTo>
                <a:lnTo>
                  <a:pt x="201282" y="1240243"/>
                </a:lnTo>
                <a:lnTo>
                  <a:pt x="201282" y="1257058"/>
                </a:lnTo>
                <a:lnTo>
                  <a:pt x="269049" y="1257058"/>
                </a:lnTo>
                <a:lnTo>
                  <a:pt x="269049" y="1240243"/>
                </a:lnTo>
                <a:close/>
              </a:path>
              <a:path w="2440304" h="3799840">
                <a:moveTo>
                  <a:pt x="271602" y="1039482"/>
                </a:moveTo>
                <a:lnTo>
                  <a:pt x="203301" y="1039482"/>
                </a:lnTo>
                <a:lnTo>
                  <a:pt x="203301" y="1056309"/>
                </a:lnTo>
                <a:lnTo>
                  <a:pt x="271602" y="1056309"/>
                </a:lnTo>
                <a:lnTo>
                  <a:pt x="271602" y="1039482"/>
                </a:lnTo>
                <a:close/>
              </a:path>
              <a:path w="2440304" h="3799840">
                <a:moveTo>
                  <a:pt x="301155" y="3782390"/>
                </a:moveTo>
                <a:lnTo>
                  <a:pt x="233375" y="3782390"/>
                </a:lnTo>
                <a:lnTo>
                  <a:pt x="233375" y="3799217"/>
                </a:lnTo>
                <a:lnTo>
                  <a:pt x="301155" y="3799217"/>
                </a:lnTo>
                <a:lnTo>
                  <a:pt x="301155" y="3782390"/>
                </a:lnTo>
                <a:close/>
              </a:path>
              <a:path w="2440304" h="3799840">
                <a:moveTo>
                  <a:pt x="347522" y="0"/>
                </a:moveTo>
                <a:lnTo>
                  <a:pt x="279755" y="0"/>
                </a:lnTo>
                <a:lnTo>
                  <a:pt x="279755" y="16814"/>
                </a:lnTo>
                <a:lnTo>
                  <a:pt x="347522" y="16814"/>
                </a:lnTo>
                <a:lnTo>
                  <a:pt x="347522" y="0"/>
                </a:lnTo>
                <a:close/>
              </a:path>
              <a:path w="2440304" h="3799840">
                <a:moveTo>
                  <a:pt x="387769" y="1240243"/>
                </a:moveTo>
                <a:lnTo>
                  <a:pt x="319989" y="1240243"/>
                </a:lnTo>
                <a:lnTo>
                  <a:pt x="319989" y="1257058"/>
                </a:lnTo>
                <a:lnTo>
                  <a:pt x="387769" y="1257058"/>
                </a:lnTo>
                <a:lnTo>
                  <a:pt x="387769" y="1240243"/>
                </a:lnTo>
                <a:close/>
              </a:path>
              <a:path w="2440304" h="3799840">
                <a:moveTo>
                  <a:pt x="390321" y="1039482"/>
                </a:moveTo>
                <a:lnTo>
                  <a:pt x="322554" y="1039482"/>
                </a:lnTo>
                <a:lnTo>
                  <a:pt x="322554" y="1056309"/>
                </a:lnTo>
                <a:lnTo>
                  <a:pt x="390321" y="1056309"/>
                </a:lnTo>
                <a:lnTo>
                  <a:pt x="390321" y="1039482"/>
                </a:lnTo>
                <a:close/>
              </a:path>
              <a:path w="2440304" h="3799840">
                <a:moveTo>
                  <a:pt x="419874" y="3782390"/>
                </a:moveTo>
                <a:lnTo>
                  <a:pt x="352107" y="3782390"/>
                </a:lnTo>
                <a:lnTo>
                  <a:pt x="352107" y="3799217"/>
                </a:lnTo>
                <a:lnTo>
                  <a:pt x="419874" y="3799217"/>
                </a:lnTo>
                <a:lnTo>
                  <a:pt x="419874" y="3782390"/>
                </a:lnTo>
                <a:close/>
              </a:path>
              <a:path w="2440304" h="3799840">
                <a:moveTo>
                  <a:pt x="466750" y="0"/>
                </a:moveTo>
                <a:lnTo>
                  <a:pt x="398475" y="0"/>
                </a:lnTo>
                <a:lnTo>
                  <a:pt x="398475" y="16814"/>
                </a:lnTo>
                <a:lnTo>
                  <a:pt x="466750" y="16814"/>
                </a:lnTo>
                <a:lnTo>
                  <a:pt x="466750" y="0"/>
                </a:lnTo>
                <a:close/>
              </a:path>
              <a:path w="2440304" h="3799840">
                <a:moveTo>
                  <a:pt x="507009" y="1240243"/>
                </a:moveTo>
                <a:lnTo>
                  <a:pt x="438734" y="1240243"/>
                </a:lnTo>
                <a:lnTo>
                  <a:pt x="438734" y="1257058"/>
                </a:lnTo>
                <a:lnTo>
                  <a:pt x="507009" y="1257058"/>
                </a:lnTo>
                <a:lnTo>
                  <a:pt x="507009" y="1240243"/>
                </a:lnTo>
                <a:close/>
              </a:path>
              <a:path w="2440304" h="3799840">
                <a:moveTo>
                  <a:pt x="509041" y="1039482"/>
                </a:moveTo>
                <a:lnTo>
                  <a:pt x="441274" y="1039482"/>
                </a:lnTo>
                <a:lnTo>
                  <a:pt x="441274" y="1056309"/>
                </a:lnTo>
                <a:lnTo>
                  <a:pt x="509041" y="1056309"/>
                </a:lnTo>
                <a:lnTo>
                  <a:pt x="509041" y="1039482"/>
                </a:lnTo>
                <a:close/>
              </a:path>
              <a:path w="2440304" h="3799840">
                <a:moveTo>
                  <a:pt x="539115" y="3782390"/>
                </a:moveTo>
                <a:lnTo>
                  <a:pt x="470827" y="3782390"/>
                </a:lnTo>
                <a:lnTo>
                  <a:pt x="470827" y="3799217"/>
                </a:lnTo>
                <a:lnTo>
                  <a:pt x="539115" y="3799217"/>
                </a:lnTo>
                <a:lnTo>
                  <a:pt x="539115" y="3782390"/>
                </a:lnTo>
                <a:close/>
              </a:path>
              <a:path w="2440304" h="3799840">
                <a:moveTo>
                  <a:pt x="585482" y="0"/>
                </a:moveTo>
                <a:lnTo>
                  <a:pt x="517715" y="0"/>
                </a:lnTo>
                <a:lnTo>
                  <a:pt x="517715" y="16814"/>
                </a:lnTo>
                <a:lnTo>
                  <a:pt x="585482" y="16814"/>
                </a:lnTo>
                <a:lnTo>
                  <a:pt x="585482" y="0"/>
                </a:lnTo>
                <a:close/>
              </a:path>
              <a:path w="2440304" h="3799840">
                <a:moveTo>
                  <a:pt x="625729" y="1240243"/>
                </a:moveTo>
                <a:lnTo>
                  <a:pt x="557949" y="1240243"/>
                </a:lnTo>
                <a:lnTo>
                  <a:pt x="557949" y="1257058"/>
                </a:lnTo>
                <a:lnTo>
                  <a:pt x="625729" y="1257058"/>
                </a:lnTo>
                <a:lnTo>
                  <a:pt x="625729" y="1240243"/>
                </a:lnTo>
                <a:close/>
              </a:path>
              <a:path w="2440304" h="3799840">
                <a:moveTo>
                  <a:pt x="628281" y="1039482"/>
                </a:moveTo>
                <a:lnTo>
                  <a:pt x="560006" y="1039482"/>
                </a:lnTo>
                <a:lnTo>
                  <a:pt x="560006" y="1056309"/>
                </a:lnTo>
                <a:lnTo>
                  <a:pt x="628281" y="1056309"/>
                </a:lnTo>
                <a:lnTo>
                  <a:pt x="628281" y="1039482"/>
                </a:lnTo>
                <a:close/>
              </a:path>
              <a:path w="2440304" h="3799840">
                <a:moveTo>
                  <a:pt x="657834" y="3782390"/>
                </a:moveTo>
                <a:lnTo>
                  <a:pt x="590067" y="3782390"/>
                </a:lnTo>
                <a:lnTo>
                  <a:pt x="590067" y="3799217"/>
                </a:lnTo>
                <a:lnTo>
                  <a:pt x="657834" y="3799217"/>
                </a:lnTo>
                <a:lnTo>
                  <a:pt x="657834" y="3782390"/>
                </a:lnTo>
                <a:close/>
              </a:path>
              <a:path w="2440304" h="3799840">
                <a:moveTo>
                  <a:pt x="704202" y="0"/>
                </a:moveTo>
                <a:lnTo>
                  <a:pt x="636422" y="0"/>
                </a:lnTo>
                <a:lnTo>
                  <a:pt x="636422" y="16814"/>
                </a:lnTo>
                <a:lnTo>
                  <a:pt x="704202" y="16814"/>
                </a:lnTo>
                <a:lnTo>
                  <a:pt x="704202" y="0"/>
                </a:lnTo>
                <a:close/>
              </a:path>
              <a:path w="2440304" h="3799840">
                <a:moveTo>
                  <a:pt x="744461" y="1240243"/>
                </a:moveTo>
                <a:lnTo>
                  <a:pt x="676694" y="1240243"/>
                </a:lnTo>
                <a:lnTo>
                  <a:pt x="676694" y="1257058"/>
                </a:lnTo>
                <a:lnTo>
                  <a:pt x="744461" y="1257058"/>
                </a:lnTo>
                <a:lnTo>
                  <a:pt x="744461" y="1240243"/>
                </a:lnTo>
                <a:close/>
              </a:path>
              <a:path w="2440304" h="3799840">
                <a:moveTo>
                  <a:pt x="747014" y="1039482"/>
                </a:moveTo>
                <a:lnTo>
                  <a:pt x="679234" y="1039482"/>
                </a:lnTo>
                <a:lnTo>
                  <a:pt x="679234" y="1056309"/>
                </a:lnTo>
                <a:lnTo>
                  <a:pt x="747014" y="1056309"/>
                </a:lnTo>
                <a:lnTo>
                  <a:pt x="747014" y="1039482"/>
                </a:lnTo>
                <a:close/>
              </a:path>
              <a:path w="2440304" h="3799840">
                <a:moveTo>
                  <a:pt x="776566" y="3782390"/>
                </a:moveTo>
                <a:lnTo>
                  <a:pt x="708787" y="3782390"/>
                </a:lnTo>
                <a:lnTo>
                  <a:pt x="708787" y="3799217"/>
                </a:lnTo>
                <a:lnTo>
                  <a:pt x="776566" y="3799217"/>
                </a:lnTo>
                <a:lnTo>
                  <a:pt x="776566" y="3782390"/>
                </a:lnTo>
                <a:close/>
              </a:path>
              <a:path w="2440304" h="3799840">
                <a:moveTo>
                  <a:pt x="823442" y="0"/>
                </a:moveTo>
                <a:lnTo>
                  <a:pt x="755167" y="0"/>
                </a:lnTo>
                <a:lnTo>
                  <a:pt x="755167" y="16814"/>
                </a:lnTo>
                <a:lnTo>
                  <a:pt x="823442" y="16814"/>
                </a:lnTo>
                <a:lnTo>
                  <a:pt x="823442" y="0"/>
                </a:lnTo>
                <a:close/>
              </a:path>
              <a:path w="2440304" h="3799840">
                <a:moveTo>
                  <a:pt x="863701" y="1240243"/>
                </a:moveTo>
                <a:lnTo>
                  <a:pt x="795401" y="1240243"/>
                </a:lnTo>
                <a:lnTo>
                  <a:pt x="795401" y="1257058"/>
                </a:lnTo>
                <a:lnTo>
                  <a:pt x="863701" y="1257058"/>
                </a:lnTo>
                <a:lnTo>
                  <a:pt x="863701" y="1240243"/>
                </a:lnTo>
                <a:close/>
              </a:path>
              <a:path w="2440304" h="3799840">
                <a:moveTo>
                  <a:pt x="865733" y="1039482"/>
                </a:moveTo>
                <a:lnTo>
                  <a:pt x="797966" y="1039482"/>
                </a:lnTo>
                <a:lnTo>
                  <a:pt x="797966" y="1056309"/>
                </a:lnTo>
                <a:lnTo>
                  <a:pt x="865733" y="1056309"/>
                </a:lnTo>
                <a:lnTo>
                  <a:pt x="865733" y="1039482"/>
                </a:lnTo>
                <a:close/>
              </a:path>
              <a:path w="2440304" h="3799840">
                <a:moveTo>
                  <a:pt x="895794" y="3782390"/>
                </a:moveTo>
                <a:lnTo>
                  <a:pt x="827519" y="3782390"/>
                </a:lnTo>
                <a:lnTo>
                  <a:pt x="827519" y="3799217"/>
                </a:lnTo>
                <a:lnTo>
                  <a:pt x="895794" y="3799217"/>
                </a:lnTo>
                <a:lnTo>
                  <a:pt x="895794" y="3782390"/>
                </a:lnTo>
                <a:close/>
              </a:path>
              <a:path w="2440304" h="3799840">
                <a:moveTo>
                  <a:pt x="942162" y="0"/>
                </a:moveTo>
                <a:lnTo>
                  <a:pt x="874395" y="0"/>
                </a:lnTo>
                <a:lnTo>
                  <a:pt x="874395" y="16814"/>
                </a:lnTo>
                <a:lnTo>
                  <a:pt x="942162" y="16814"/>
                </a:lnTo>
                <a:lnTo>
                  <a:pt x="942162" y="0"/>
                </a:lnTo>
                <a:close/>
              </a:path>
              <a:path w="2440304" h="3799840">
                <a:moveTo>
                  <a:pt x="982421" y="1240243"/>
                </a:moveTo>
                <a:lnTo>
                  <a:pt x="914654" y="1240243"/>
                </a:lnTo>
                <a:lnTo>
                  <a:pt x="914654" y="1257058"/>
                </a:lnTo>
                <a:lnTo>
                  <a:pt x="982421" y="1257058"/>
                </a:lnTo>
                <a:lnTo>
                  <a:pt x="982421" y="1240243"/>
                </a:lnTo>
                <a:close/>
              </a:path>
              <a:path w="2440304" h="3799840">
                <a:moveTo>
                  <a:pt x="984973" y="1039482"/>
                </a:moveTo>
                <a:lnTo>
                  <a:pt x="916686" y="1039482"/>
                </a:lnTo>
                <a:lnTo>
                  <a:pt x="916686" y="1056309"/>
                </a:lnTo>
                <a:lnTo>
                  <a:pt x="984973" y="1056309"/>
                </a:lnTo>
                <a:lnTo>
                  <a:pt x="984973" y="1039482"/>
                </a:lnTo>
                <a:close/>
              </a:path>
              <a:path w="2440304" h="3799840">
                <a:moveTo>
                  <a:pt x="1014526" y="3782390"/>
                </a:moveTo>
                <a:lnTo>
                  <a:pt x="946746" y="3782390"/>
                </a:lnTo>
                <a:lnTo>
                  <a:pt x="946746" y="3799217"/>
                </a:lnTo>
                <a:lnTo>
                  <a:pt x="1014526" y="3799217"/>
                </a:lnTo>
                <a:lnTo>
                  <a:pt x="1014526" y="3782390"/>
                </a:lnTo>
                <a:close/>
              </a:path>
              <a:path w="2440304" h="3799840">
                <a:moveTo>
                  <a:pt x="1060894" y="0"/>
                </a:moveTo>
                <a:lnTo>
                  <a:pt x="993127" y="0"/>
                </a:lnTo>
                <a:lnTo>
                  <a:pt x="993127" y="16814"/>
                </a:lnTo>
                <a:lnTo>
                  <a:pt x="1060894" y="16814"/>
                </a:lnTo>
                <a:lnTo>
                  <a:pt x="1060894" y="0"/>
                </a:lnTo>
                <a:close/>
              </a:path>
              <a:path w="2440304" h="3799840">
                <a:moveTo>
                  <a:pt x="1101140" y="1240243"/>
                </a:moveTo>
                <a:lnTo>
                  <a:pt x="1033373" y="1240243"/>
                </a:lnTo>
                <a:lnTo>
                  <a:pt x="1033373" y="1257058"/>
                </a:lnTo>
                <a:lnTo>
                  <a:pt x="1101140" y="1257058"/>
                </a:lnTo>
                <a:lnTo>
                  <a:pt x="1101140" y="1240243"/>
                </a:lnTo>
                <a:close/>
              </a:path>
              <a:path w="2440304" h="3799840">
                <a:moveTo>
                  <a:pt x="1103693" y="1039482"/>
                </a:moveTo>
                <a:lnTo>
                  <a:pt x="1035926" y="1039482"/>
                </a:lnTo>
                <a:lnTo>
                  <a:pt x="1035926" y="1056309"/>
                </a:lnTo>
                <a:lnTo>
                  <a:pt x="1103693" y="1056309"/>
                </a:lnTo>
                <a:lnTo>
                  <a:pt x="1103693" y="1039482"/>
                </a:lnTo>
                <a:close/>
              </a:path>
              <a:path w="2440304" h="3799840">
                <a:moveTo>
                  <a:pt x="1133246" y="3782390"/>
                </a:moveTo>
                <a:lnTo>
                  <a:pt x="1065479" y="3782390"/>
                </a:lnTo>
                <a:lnTo>
                  <a:pt x="1065479" y="3799217"/>
                </a:lnTo>
                <a:lnTo>
                  <a:pt x="1133246" y="3799217"/>
                </a:lnTo>
                <a:lnTo>
                  <a:pt x="1133246" y="3782390"/>
                </a:lnTo>
                <a:close/>
              </a:path>
              <a:path w="2440304" h="3799840">
                <a:moveTo>
                  <a:pt x="1180122" y="0"/>
                </a:moveTo>
                <a:lnTo>
                  <a:pt x="1111846" y="0"/>
                </a:lnTo>
                <a:lnTo>
                  <a:pt x="1111846" y="16814"/>
                </a:lnTo>
                <a:lnTo>
                  <a:pt x="1180122" y="16814"/>
                </a:lnTo>
                <a:lnTo>
                  <a:pt x="1180122" y="0"/>
                </a:lnTo>
                <a:close/>
              </a:path>
              <a:path w="2440304" h="3799840">
                <a:moveTo>
                  <a:pt x="1220381" y="1240243"/>
                </a:moveTo>
                <a:lnTo>
                  <a:pt x="1152105" y="1240243"/>
                </a:lnTo>
                <a:lnTo>
                  <a:pt x="1152105" y="1257058"/>
                </a:lnTo>
                <a:lnTo>
                  <a:pt x="1220381" y="1257058"/>
                </a:lnTo>
                <a:lnTo>
                  <a:pt x="1220381" y="1240243"/>
                </a:lnTo>
                <a:close/>
              </a:path>
              <a:path w="2440304" h="3799840">
                <a:moveTo>
                  <a:pt x="1222425" y="1039482"/>
                </a:moveTo>
                <a:lnTo>
                  <a:pt x="1154645" y="1039482"/>
                </a:lnTo>
                <a:lnTo>
                  <a:pt x="1154645" y="1056309"/>
                </a:lnTo>
                <a:lnTo>
                  <a:pt x="1222425" y="1056309"/>
                </a:lnTo>
                <a:lnTo>
                  <a:pt x="1222425" y="1039482"/>
                </a:lnTo>
                <a:close/>
              </a:path>
              <a:path w="2440304" h="3799840">
                <a:moveTo>
                  <a:pt x="1252486" y="3782390"/>
                </a:moveTo>
                <a:lnTo>
                  <a:pt x="1184198" y="3782390"/>
                </a:lnTo>
                <a:lnTo>
                  <a:pt x="1184198" y="3799217"/>
                </a:lnTo>
                <a:lnTo>
                  <a:pt x="1252486" y="3799217"/>
                </a:lnTo>
                <a:lnTo>
                  <a:pt x="1252486" y="3782390"/>
                </a:lnTo>
                <a:close/>
              </a:path>
              <a:path w="2440304" h="3799840">
                <a:moveTo>
                  <a:pt x="1298854" y="0"/>
                </a:moveTo>
                <a:lnTo>
                  <a:pt x="1231074" y="0"/>
                </a:lnTo>
                <a:lnTo>
                  <a:pt x="1231074" y="16814"/>
                </a:lnTo>
                <a:lnTo>
                  <a:pt x="1298854" y="16814"/>
                </a:lnTo>
                <a:lnTo>
                  <a:pt x="1298854" y="0"/>
                </a:lnTo>
                <a:close/>
              </a:path>
              <a:path w="2440304" h="3799840">
                <a:moveTo>
                  <a:pt x="1339113" y="1240243"/>
                </a:moveTo>
                <a:lnTo>
                  <a:pt x="1271333" y="1240243"/>
                </a:lnTo>
                <a:lnTo>
                  <a:pt x="1271333" y="1257058"/>
                </a:lnTo>
                <a:lnTo>
                  <a:pt x="1339113" y="1257058"/>
                </a:lnTo>
                <a:lnTo>
                  <a:pt x="1339113" y="1240243"/>
                </a:lnTo>
                <a:close/>
              </a:path>
              <a:path w="2440304" h="3799840">
                <a:moveTo>
                  <a:pt x="1341653" y="1039482"/>
                </a:moveTo>
                <a:lnTo>
                  <a:pt x="1273378" y="1039482"/>
                </a:lnTo>
                <a:lnTo>
                  <a:pt x="1273378" y="1056309"/>
                </a:lnTo>
                <a:lnTo>
                  <a:pt x="1341653" y="1056309"/>
                </a:lnTo>
                <a:lnTo>
                  <a:pt x="1341653" y="1039482"/>
                </a:lnTo>
                <a:close/>
              </a:path>
              <a:path w="2440304" h="3799840">
                <a:moveTo>
                  <a:pt x="1371206" y="3782390"/>
                </a:moveTo>
                <a:lnTo>
                  <a:pt x="1303439" y="3782390"/>
                </a:lnTo>
                <a:lnTo>
                  <a:pt x="1303439" y="3799217"/>
                </a:lnTo>
                <a:lnTo>
                  <a:pt x="1371206" y="3799217"/>
                </a:lnTo>
                <a:lnTo>
                  <a:pt x="1371206" y="3782390"/>
                </a:lnTo>
                <a:close/>
              </a:path>
              <a:path w="2440304" h="3799840">
                <a:moveTo>
                  <a:pt x="1417574" y="0"/>
                </a:moveTo>
                <a:lnTo>
                  <a:pt x="1349806" y="0"/>
                </a:lnTo>
                <a:lnTo>
                  <a:pt x="1349806" y="16814"/>
                </a:lnTo>
                <a:lnTo>
                  <a:pt x="1417574" y="16814"/>
                </a:lnTo>
                <a:lnTo>
                  <a:pt x="1417574" y="0"/>
                </a:lnTo>
                <a:close/>
              </a:path>
              <a:path w="2440304" h="3799840">
                <a:moveTo>
                  <a:pt x="1457833" y="1240243"/>
                </a:moveTo>
                <a:lnTo>
                  <a:pt x="1390053" y="1240243"/>
                </a:lnTo>
                <a:lnTo>
                  <a:pt x="1390053" y="1257058"/>
                </a:lnTo>
                <a:lnTo>
                  <a:pt x="1457833" y="1257058"/>
                </a:lnTo>
                <a:lnTo>
                  <a:pt x="1457833" y="1240243"/>
                </a:lnTo>
                <a:close/>
              </a:path>
              <a:path w="2440304" h="3799840">
                <a:moveTo>
                  <a:pt x="1460385" y="1039482"/>
                </a:moveTo>
                <a:lnTo>
                  <a:pt x="1392605" y="1039482"/>
                </a:lnTo>
                <a:lnTo>
                  <a:pt x="1392605" y="1056309"/>
                </a:lnTo>
                <a:lnTo>
                  <a:pt x="1460385" y="1056309"/>
                </a:lnTo>
                <a:lnTo>
                  <a:pt x="1460385" y="1039482"/>
                </a:lnTo>
                <a:close/>
              </a:path>
              <a:path w="2440304" h="3799840">
                <a:moveTo>
                  <a:pt x="1489938" y="3782390"/>
                </a:moveTo>
                <a:lnTo>
                  <a:pt x="1422158" y="3782390"/>
                </a:lnTo>
                <a:lnTo>
                  <a:pt x="1422158" y="3799217"/>
                </a:lnTo>
                <a:lnTo>
                  <a:pt x="1489938" y="3799217"/>
                </a:lnTo>
                <a:lnTo>
                  <a:pt x="1489938" y="3782390"/>
                </a:lnTo>
                <a:close/>
              </a:path>
              <a:path w="2440304" h="3799840">
                <a:moveTo>
                  <a:pt x="1536814" y="0"/>
                </a:moveTo>
                <a:lnTo>
                  <a:pt x="1468539" y="0"/>
                </a:lnTo>
                <a:lnTo>
                  <a:pt x="1468539" y="16814"/>
                </a:lnTo>
                <a:lnTo>
                  <a:pt x="1536814" y="16814"/>
                </a:lnTo>
                <a:lnTo>
                  <a:pt x="1536814" y="0"/>
                </a:lnTo>
                <a:close/>
              </a:path>
              <a:path w="2440304" h="3799840">
                <a:moveTo>
                  <a:pt x="1577073" y="1240243"/>
                </a:moveTo>
                <a:lnTo>
                  <a:pt x="1508785" y="1240243"/>
                </a:lnTo>
                <a:lnTo>
                  <a:pt x="1508785" y="1257058"/>
                </a:lnTo>
                <a:lnTo>
                  <a:pt x="1577073" y="1257058"/>
                </a:lnTo>
                <a:lnTo>
                  <a:pt x="1577073" y="1240243"/>
                </a:lnTo>
                <a:close/>
              </a:path>
              <a:path w="2440304" h="3799840">
                <a:moveTo>
                  <a:pt x="1579105" y="1039482"/>
                </a:moveTo>
                <a:lnTo>
                  <a:pt x="1511338" y="1039482"/>
                </a:lnTo>
                <a:lnTo>
                  <a:pt x="1511338" y="1056309"/>
                </a:lnTo>
                <a:lnTo>
                  <a:pt x="1579105" y="1056309"/>
                </a:lnTo>
                <a:lnTo>
                  <a:pt x="1579105" y="1039482"/>
                </a:lnTo>
                <a:close/>
              </a:path>
              <a:path w="2440304" h="3799840">
                <a:moveTo>
                  <a:pt x="1609166" y="3782390"/>
                </a:moveTo>
                <a:lnTo>
                  <a:pt x="1540891" y="3782390"/>
                </a:lnTo>
                <a:lnTo>
                  <a:pt x="1540891" y="3799217"/>
                </a:lnTo>
                <a:lnTo>
                  <a:pt x="1609166" y="3799217"/>
                </a:lnTo>
                <a:lnTo>
                  <a:pt x="1609166" y="3782390"/>
                </a:lnTo>
                <a:close/>
              </a:path>
              <a:path w="2440304" h="3799840">
                <a:moveTo>
                  <a:pt x="1655533" y="0"/>
                </a:moveTo>
                <a:lnTo>
                  <a:pt x="1587766" y="0"/>
                </a:lnTo>
                <a:lnTo>
                  <a:pt x="1587766" y="16814"/>
                </a:lnTo>
                <a:lnTo>
                  <a:pt x="1655533" y="16814"/>
                </a:lnTo>
                <a:lnTo>
                  <a:pt x="1655533" y="0"/>
                </a:lnTo>
                <a:close/>
              </a:path>
              <a:path w="2440304" h="3799840">
                <a:moveTo>
                  <a:pt x="1695792" y="1240243"/>
                </a:moveTo>
                <a:lnTo>
                  <a:pt x="1628013" y="1240243"/>
                </a:lnTo>
                <a:lnTo>
                  <a:pt x="1628013" y="1257058"/>
                </a:lnTo>
                <a:lnTo>
                  <a:pt x="1695792" y="1257058"/>
                </a:lnTo>
                <a:lnTo>
                  <a:pt x="1695792" y="1240243"/>
                </a:lnTo>
                <a:close/>
              </a:path>
              <a:path w="2440304" h="3799840">
                <a:moveTo>
                  <a:pt x="1698345" y="1039482"/>
                </a:moveTo>
                <a:lnTo>
                  <a:pt x="1630057" y="1039482"/>
                </a:lnTo>
                <a:lnTo>
                  <a:pt x="1630057" y="1056309"/>
                </a:lnTo>
                <a:lnTo>
                  <a:pt x="1698345" y="1056309"/>
                </a:lnTo>
                <a:lnTo>
                  <a:pt x="1698345" y="1039482"/>
                </a:lnTo>
                <a:close/>
              </a:path>
              <a:path w="2440304" h="3799840">
                <a:moveTo>
                  <a:pt x="1727898" y="3782390"/>
                </a:moveTo>
                <a:lnTo>
                  <a:pt x="1660131" y="3782390"/>
                </a:lnTo>
                <a:lnTo>
                  <a:pt x="1660131" y="3799217"/>
                </a:lnTo>
                <a:lnTo>
                  <a:pt x="1727898" y="3799217"/>
                </a:lnTo>
                <a:lnTo>
                  <a:pt x="1727898" y="3782390"/>
                </a:lnTo>
                <a:close/>
              </a:path>
              <a:path w="2440304" h="3799840">
                <a:moveTo>
                  <a:pt x="1774266" y="0"/>
                </a:moveTo>
                <a:lnTo>
                  <a:pt x="1706486" y="0"/>
                </a:lnTo>
                <a:lnTo>
                  <a:pt x="1706486" y="16814"/>
                </a:lnTo>
                <a:lnTo>
                  <a:pt x="1774266" y="16814"/>
                </a:lnTo>
                <a:lnTo>
                  <a:pt x="1774266" y="0"/>
                </a:lnTo>
                <a:close/>
              </a:path>
              <a:path w="2440304" h="3799840">
                <a:moveTo>
                  <a:pt x="1814525" y="1240243"/>
                </a:moveTo>
                <a:lnTo>
                  <a:pt x="1746745" y="1240243"/>
                </a:lnTo>
                <a:lnTo>
                  <a:pt x="1746745" y="1257058"/>
                </a:lnTo>
                <a:lnTo>
                  <a:pt x="1814525" y="1257058"/>
                </a:lnTo>
                <a:lnTo>
                  <a:pt x="1814525" y="1240243"/>
                </a:lnTo>
                <a:close/>
              </a:path>
              <a:path w="2440304" h="3799840">
                <a:moveTo>
                  <a:pt x="1817065" y="1039482"/>
                </a:moveTo>
                <a:lnTo>
                  <a:pt x="1749298" y="1039482"/>
                </a:lnTo>
                <a:lnTo>
                  <a:pt x="1749298" y="1056309"/>
                </a:lnTo>
                <a:lnTo>
                  <a:pt x="1817065" y="1056309"/>
                </a:lnTo>
                <a:lnTo>
                  <a:pt x="1817065" y="1039482"/>
                </a:lnTo>
                <a:close/>
              </a:path>
              <a:path w="2440304" h="3799840">
                <a:moveTo>
                  <a:pt x="1846618" y="3782390"/>
                </a:moveTo>
                <a:lnTo>
                  <a:pt x="1778850" y="3782390"/>
                </a:lnTo>
                <a:lnTo>
                  <a:pt x="1778850" y="3799217"/>
                </a:lnTo>
                <a:lnTo>
                  <a:pt x="1846618" y="3799217"/>
                </a:lnTo>
                <a:lnTo>
                  <a:pt x="1846618" y="3782390"/>
                </a:lnTo>
                <a:close/>
              </a:path>
              <a:path w="2440304" h="3799840">
                <a:moveTo>
                  <a:pt x="1893493" y="0"/>
                </a:moveTo>
                <a:lnTo>
                  <a:pt x="1825231" y="0"/>
                </a:lnTo>
                <a:lnTo>
                  <a:pt x="1825231" y="16814"/>
                </a:lnTo>
                <a:lnTo>
                  <a:pt x="1893493" y="16814"/>
                </a:lnTo>
                <a:lnTo>
                  <a:pt x="1893493" y="0"/>
                </a:lnTo>
                <a:close/>
              </a:path>
              <a:path w="2440304" h="3799840">
                <a:moveTo>
                  <a:pt x="1933765" y="1240243"/>
                </a:moveTo>
                <a:lnTo>
                  <a:pt x="1865490" y="1240243"/>
                </a:lnTo>
                <a:lnTo>
                  <a:pt x="1865490" y="1257058"/>
                </a:lnTo>
                <a:lnTo>
                  <a:pt x="1933765" y="1257058"/>
                </a:lnTo>
                <a:lnTo>
                  <a:pt x="1933765" y="1240243"/>
                </a:lnTo>
                <a:close/>
              </a:path>
              <a:path w="2440304" h="3799840">
                <a:moveTo>
                  <a:pt x="1935797" y="1039482"/>
                </a:moveTo>
                <a:lnTo>
                  <a:pt x="1868017" y="1039482"/>
                </a:lnTo>
                <a:lnTo>
                  <a:pt x="1868017" y="1056309"/>
                </a:lnTo>
                <a:lnTo>
                  <a:pt x="1935797" y="1056309"/>
                </a:lnTo>
                <a:lnTo>
                  <a:pt x="1935797" y="1039482"/>
                </a:lnTo>
                <a:close/>
              </a:path>
              <a:path w="2440304" h="3799840">
                <a:moveTo>
                  <a:pt x="1965858" y="3782390"/>
                </a:moveTo>
                <a:lnTo>
                  <a:pt x="1897570" y="3782390"/>
                </a:lnTo>
                <a:lnTo>
                  <a:pt x="1897570" y="3799217"/>
                </a:lnTo>
                <a:lnTo>
                  <a:pt x="1965858" y="3799217"/>
                </a:lnTo>
                <a:lnTo>
                  <a:pt x="1965858" y="3782390"/>
                </a:lnTo>
                <a:close/>
              </a:path>
              <a:path w="2440304" h="3799840">
                <a:moveTo>
                  <a:pt x="2012238" y="0"/>
                </a:moveTo>
                <a:lnTo>
                  <a:pt x="1944471" y="0"/>
                </a:lnTo>
                <a:lnTo>
                  <a:pt x="1944471" y="16814"/>
                </a:lnTo>
                <a:lnTo>
                  <a:pt x="2012238" y="16814"/>
                </a:lnTo>
                <a:lnTo>
                  <a:pt x="2012238" y="0"/>
                </a:lnTo>
                <a:close/>
              </a:path>
              <a:path w="2440304" h="3799840">
                <a:moveTo>
                  <a:pt x="2052497" y="1240243"/>
                </a:moveTo>
                <a:lnTo>
                  <a:pt x="1984717" y="1240243"/>
                </a:lnTo>
                <a:lnTo>
                  <a:pt x="1984717" y="1257058"/>
                </a:lnTo>
                <a:lnTo>
                  <a:pt x="2052497" y="1257058"/>
                </a:lnTo>
                <a:lnTo>
                  <a:pt x="2052497" y="1240243"/>
                </a:lnTo>
                <a:close/>
              </a:path>
              <a:path w="2440304" h="3799840">
                <a:moveTo>
                  <a:pt x="2055025" y="1039482"/>
                </a:moveTo>
                <a:lnTo>
                  <a:pt x="1986762" y="1039482"/>
                </a:lnTo>
                <a:lnTo>
                  <a:pt x="1986762" y="1056309"/>
                </a:lnTo>
                <a:lnTo>
                  <a:pt x="2055025" y="1056309"/>
                </a:lnTo>
                <a:lnTo>
                  <a:pt x="2055025" y="1039482"/>
                </a:lnTo>
                <a:close/>
              </a:path>
              <a:path w="2440304" h="3799840">
                <a:moveTo>
                  <a:pt x="2084590" y="3782390"/>
                </a:moveTo>
                <a:lnTo>
                  <a:pt x="2016823" y="3782390"/>
                </a:lnTo>
                <a:lnTo>
                  <a:pt x="2016823" y="3799217"/>
                </a:lnTo>
                <a:lnTo>
                  <a:pt x="2084590" y="3799217"/>
                </a:lnTo>
                <a:lnTo>
                  <a:pt x="2084590" y="3782390"/>
                </a:lnTo>
                <a:close/>
              </a:path>
              <a:path w="2440304" h="3799840">
                <a:moveTo>
                  <a:pt x="2130958" y="0"/>
                </a:moveTo>
                <a:lnTo>
                  <a:pt x="2063178" y="0"/>
                </a:lnTo>
                <a:lnTo>
                  <a:pt x="2063178" y="16814"/>
                </a:lnTo>
                <a:lnTo>
                  <a:pt x="2130958" y="16814"/>
                </a:lnTo>
                <a:lnTo>
                  <a:pt x="2130958" y="0"/>
                </a:lnTo>
                <a:close/>
              </a:path>
              <a:path w="2440304" h="3799840">
                <a:moveTo>
                  <a:pt x="2171217" y="1240243"/>
                </a:moveTo>
                <a:lnTo>
                  <a:pt x="2103450" y="1240243"/>
                </a:lnTo>
                <a:lnTo>
                  <a:pt x="2103450" y="1257058"/>
                </a:lnTo>
                <a:lnTo>
                  <a:pt x="2171217" y="1257058"/>
                </a:lnTo>
                <a:lnTo>
                  <a:pt x="2171217" y="1240243"/>
                </a:lnTo>
                <a:close/>
              </a:path>
              <a:path w="2440304" h="3799840">
                <a:moveTo>
                  <a:pt x="2173770" y="1039482"/>
                </a:moveTo>
                <a:lnTo>
                  <a:pt x="2105990" y="1039482"/>
                </a:lnTo>
                <a:lnTo>
                  <a:pt x="2105990" y="1056309"/>
                </a:lnTo>
                <a:lnTo>
                  <a:pt x="2173770" y="1056309"/>
                </a:lnTo>
                <a:lnTo>
                  <a:pt x="2173770" y="1039482"/>
                </a:lnTo>
                <a:close/>
              </a:path>
              <a:path w="2440304" h="3799840">
                <a:moveTo>
                  <a:pt x="2203323" y="3782390"/>
                </a:moveTo>
                <a:lnTo>
                  <a:pt x="2135543" y="3782390"/>
                </a:lnTo>
                <a:lnTo>
                  <a:pt x="2135543" y="3799217"/>
                </a:lnTo>
                <a:lnTo>
                  <a:pt x="2203323" y="3799217"/>
                </a:lnTo>
                <a:lnTo>
                  <a:pt x="2203323" y="3782390"/>
                </a:lnTo>
                <a:close/>
              </a:path>
              <a:path w="2440304" h="3799840">
                <a:moveTo>
                  <a:pt x="2250198" y="0"/>
                </a:moveTo>
                <a:lnTo>
                  <a:pt x="2181923" y="0"/>
                </a:lnTo>
                <a:lnTo>
                  <a:pt x="2181923" y="16814"/>
                </a:lnTo>
                <a:lnTo>
                  <a:pt x="2250198" y="16814"/>
                </a:lnTo>
                <a:lnTo>
                  <a:pt x="2250198" y="0"/>
                </a:lnTo>
                <a:close/>
              </a:path>
              <a:path w="2440304" h="3799840">
                <a:moveTo>
                  <a:pt x="2290457" y="1240243"/>
                </a:moveTo>
                <a:lnTo>
                  <a:pt x="2222169" y="1240243"/>
                </a:lnTo>
                <a:lnTo>
                  <a:pt x="2222169" y="1257058"/>
                </a:lnTo>
                <a:lnTo>
                  <a:pt x="2290457" y="1257058"/>
                </a:lnTo>
                <a:lnTo>
                  <a:pt x="2290457" y="1240243"/>
                </a:lnTo>
                <a:close/>
              </a:path>
              <a:path w="2440304" h="3799840">
                <a:moveTo>
                  <a:pt x="2292489" y="1039482"/>
                </a:moveTo>
                <a:lnTo>
                  <a:pt x="2224722" y="1039482"/>
                </a:lnTo>
                <a:lnTo>
                  <a:pt x="2224722" y="1056309"/>
                </a:lnTo>
                <a:lnTo>
                  <a:pt x="2292489" y="1056309"/>
                </a:lnTo>
                <a:lnTo>
                  <a:pt x="2292489" y="1039482"/>
                </a:lnTo>
                <a:close/>
              </a:path>
              <a:path w="2440304" h="3799840">
                <a:moveTo>
                  <a:pt x="2322550" y="3782390"/>
                </a:moveTo>
                <a:lnTo>
                  <a:pt x="2254275" y="3782390"/>
                </a:lnTo>
                <a:lnTo>
                  <a:pt x="2254275" y="3799217"/>
                </a:lnTo>
                <a:lnTo>
                  <a:pt x="2322550" y="3799217"/>
                </a:lnTo>
                <a:lnTo>
                  <a:pt x="2322550" y="3782390"/>
                </a:lnTo>
                <a:close/>
              </a:path>
              <a:path w="2440304" h="3799840">
                <a:moveTo>
                  <a:pt x="2368918" y="0"/>
                </a:moveTo>
                <a:lnTo>
                  <a:pt x="2301151" y="0"/>
                </a:lnTo>
                <a:lnTo>
                  <a:pt x="2301151" y="16814"/>
                </a:lnTo>
                <a:lnTo>
                  <a:pt x="2368918" y="16814"/>
                </a:lnTo>
                <a:lnTo>
                  <a:pt x="2368918" y="0"/>
                </a:lnTo>
                <a:close/>
              </a:path>
              <a:path w="2440304" h="3799840">
                <a:moveTo>
                  <a:pt x="2409177" y="1240243"/>
                </a:moveTo>
                <a:lnTo>
                  <a:pt x="2341410" y="1240243"/>
                </a:lnTo>
                <a:lnTo>
                  <a:pt x="2341410" y="1257058"/>
                </a:lnTo>
                <a:lnTo>
                  <a:pt x="2409177" y="1257058"/>
                </a:lnTo>
                <a:lnTo>
                  <a:pt x="2409177" y="1240243"/>
                </a:lnTo>
                <a:close/>
              </a:path>
              <a:path w="2440304" h="3799840">
                <a:moveTo>
                  <a:pt x="2411730" y="1039482"/>
                </a:moveTo>
                <a:lnTo>
                  <a:pt x="2343442" y="1039482"/>
                </a:lnTo>
                <a:lnTo>
                  <a:pt x="2343442" y="1056309"/>
                </a:lnTo>
                <a:lnTo>
                  <a:pt x="2411730" y="1056309"/>
                </a:lnTo>
                <a:lnTo>
                  <a:pt x="2411730" y="1039482"/>
                </a:lnTo>
                <a:close/>
              </a:path>
              <a:path w="2440304" h="3799840">
                <a:moveTo>
                  <a:pt x="2436685" y="3658578"/>
                </a:moveTo>
                <a:lnTo>
                  <a:pt x="2419883" y="3658578"/>
                </a:lnTo>
                <a:lnTo>
                  <a:pt x="2419883" y="3726345"/>
                </a:lnTo>
                <a:lnTo>
                  <a:pt x="2436685" y="3726345"/>
                </a:lnTo>
                <a:lnTo>
                  <a:pt x="2436685" y="3658578"/>
                </a:lnTo>
                <a:close/>
              </a:path>
              <a:path w="2440304" h="3799840">
                <a:moveTo>
                  <a:pt x="2436685" y="3539845"/>
                </a:moveTo>
                <a:lnTo>
                  <a:pt x="2419883" y="3539845"/>
                </a:lnTo>
                <a:lnTo>
                  <a:pt x="2419883" y="3607638"/>
                </a:lnTo>
                <a:lnTo>
                  <a:pt x="2436685" y="3607638"/>
                </a:lnTo>
                <a:lnTo>
                  <a:pt x="2436685" y="3539845"/>
                </a:lnTo>
                <a:close/>
              </a:path>
              <a:path w="2440304" h="3799840">
                <a:moveTo>
                  <a:pt x="2436685" y="3420618"/>
                </a:moveTo>
                <a:lnTo>
                  <a:pt x="2419883" y="3420618"/>
                </a:lnTo>
                <a:lnTo>
                  <a:pt x="2419883" y="3488906"/>
                </a:lnTo>
                <a:lnTo>
                  <a:pt x="2436685" y="3488906"/>
                </a:lnTo>
                <a:lnTo>
                  <a:pt x="2436685" y="3420618"/>
                </a:lnTo>
                <a:close/>
              </a:path>
              <a:path w="2440304" h="3799840">
                <a:moveTo>
                  <a:pt x="2436685" y="3301885"/>
                </a:moveTo>
                <a:lnTo>
                  <a:pt x="2419883" y="3301885"/>
                </a:lnTo>
                <a:lnTo>
                  <a:pt x="2419883" y="3369665"/>
                </a:lnTo>
                <a:lnTo>
                  <a:pt x="2436685" y="3369665"/>
                </a:lnTo>
                <a:lnTo>
                  <a:pt x="2436685" y="3301885"/>
                </a:lnTo>
                <a:close/>
              </a:path>
              <a:path w="2440304" h="3799840">
                <a:moveTo>
                  <a:pt x="2436685" y="3183166"/>
                </a:moveTo>
                <a:lnTo>
                  <a:pt x="2419883" y="3183166"/>
                </a:lnTo>
                <a:lnTo>
                  <a:pt x="2419883" y="3250933"/>
                </a:lnTo>
                <a:lnTo>
                  <a:pt x="2436685" y="3250933"/>
                </a:lnTo>
                <a:lnTo>
                  <a:pt x="2436685" y="3183166"/>
                </a:lnTo>
                <a:close/>
              </a:path>
              <a:path w="2440304" h="3799840">
                <a:moveTo>
                  <a:pt x="2436685" y="3063925"/>
                </a:moveTo>
                <a:lnTo>
                  <a:pt x="2419883" y="3063925"/>
                </a:lnTo>
                <a:lnTo>
                  <a:pt x="2419883" y="3132213"/>
                </a:lnTo>
                <a:lnTo>
                  <a:pt x="2436685" y="3132213"/>
                </a:lnTo>
                <a:lnTo>
                  <a:pt x="2436685" y="3063925"/>
                </a:lnTo>
                <a:close/>
              </a:path>
              <a:path w="2440304" h="3799840">
                <a:moveTo>
                  <a:pt x="2436685" y="2945206"/>
                </a:moveTo>
                <a:lnTo>
                  <a:pt x="2419883" y="2945206"/>
                </a:lnTo>
                <a:lnTo>
                  <a:pt x="2419883" y="3012973"/>
                </a:lnTo>
                <a:lnTo>
                  <a:pt x="2436685" y="3012973"/>
                </a:lnTo>
                <a:lnTo>
                  <a:pt x="2436685" y="2945206"/>
                </a:lnTo>
                <a:close/>
              </a:path>
              <a:path w="2440304" h="3799840">
                <a:moveTo>
                  <a:pt x="2436685" y="2826474"/>
                </a:moveTo>
                <a:lnTo>
                  <a:pt x="2419883" y="2826474"/>
                </a:lnTo>
                <a:lnTo>
                  <a:pt x="2419883" y="2894253"/>
                </a:lnTo>
                <a:lnTo>
                  <a:pt x="2436685" y="2894253"/>
                </a:lnTo>
                <a:lnTo>
                  <a:pt x="2436685" y="2826474"/>
                </a:lnTo>
                <a:close/>
              </a:path>
              <a:path w="2440304" h="3799840">
                <a:moveTo>
                  <a:pt x="2436685" y="2707246"/>
                </a:moveTo>
                <a:lnTo>
                  <a:pt x="2419883" y="2707246"/>
                </a:lnTo>
                <a:lnTo>
                  <a:pt x="2419883" y="2775534"/>
                </a:lnTo>
                <a:lnTo>
                  <a:pt x="2436685" y="2775534"/>
                </a:lnTo>
                <a:lnTo>
                  <a:pt x="2436685" y="2707246"/>
                </a:lnTo>
                <a:close/>
              </a:path>
              <a:path w="2440304" h="3799840">
                <a:moveTo>
                  <a:pt x="2436685" y="2588514"/>
                </a:moveTo>
                <a:lnTo>
                  <a:pt x="2419883" y="2588514"/>
                </a:lnTo>
                <a:lnTo>
                  <a:pt x="2419883" y="2656281"/>
                </a:lnTo>
                <a:lnTo>
                  <a:pt x="2436685" y="2656281"/>
                </a:lnTo>
                <a:lnTo>
                  <a:pt x="2436685" y="2588514"/>
                </a:lnTo>
                <a:close/>
              </a:path>
              <a:path w="2440304" h="3799840">
                <a:moveTo>
                  <a:pt x="2436685" y="2469794"/>
                </a:moveTo>
                <a:lnTo>
                  <a:pt x="2419883" y="2469794"/>
                </a:lnTo>
                <a:lnTo>
                  <a:pt x="2419883" y="2537574"/>
                </a:lnTo>
                <a:lnTo>
                  <a:pt x="2436685" y="2537574"/>
                </a:lnTo>
                <a:lnTo>
                  <a:pt x="2436685" y="2469794"/>
                </a:lnTo>
                <a:close/>
              </a:path>
              <a:path w="2440304" h="3799840">
                <a:moveTo>
                  <a:pt x="2436685" y="2350554"/>
                </a:moveTo>
                <a:lnTo>
                  <a:pt x="2419883" y="2350554"/>
                </a:lnTo>
                <a:lnTo>
                  <a:pt x="2419883" y="2418842"/>
                </a:lnTo>
                <a:lnTo>
                  <a:pt x="2436685" y="2418842"/>
                </a:lnTo>
                <a:lnTo>
                  <a:pt x="2436685" y="2350554"/>
                </a:lnTo>
                <a:close/>
              </a:path>
              <a:path w="2440304" h="3799840">
                <a:moveTo>
                  <a:pt x="2436685" y="2231834"/>
                </a:moveTo>
                <a:lnTo>
                  <a:pt x="2419883" y="2231834"/>
                </a:lnTo>
                <a:lnTo>
                  <a:pt x="2419883" y="2299614"/>
                </a:lnTo>
                <a:lnTo>
                  <a:pt x="2436685" y="2299614"/>
                </a:lnTo>
                <a:lnTo>
                  <a:pt x="2436685" y="2231834"/>
                </a:lnTo>
                <a:close/>
              </a:path>
              <a:path w="2440304" h="3799840">
                <a:moveTo>
                  <a:pt x="2436685" y="2113102"/>
                </a:moveTo>
                <a:lnTo>
                  <a:pt x="2419883" y="2113102"/>
                </a:lnTo>
                <a:lnTo>
                  <a:pt x="2419883" y="2180869"/>
                </a:lnTo>
                <a:lnTo>
                  <a:pt x="2436685" y="2180869"/>
                </a:lnTo>
                <a:lnTo>
                  <a:pt x="2436685" y="2113102"/>
                </a:lnTo>
                <a:close/>
              </a:path>
              <a:path w="2440304" h="3799840">
                <a:moveTo>
                  <a:pt x="2436685" y="1993874"/>
                </a:moveTo>
                <a:lnTo>
                  <a:pt x="2419883" y="1993874"/>
                </a:lnTo>
                <a:lnTo>
                  <a:pt x="2419883" y="2062149"/>
                </a:lnTo>
                <a:lnTo>
                  <a:pt x="2436685" y="2062149"/>
                </a:lnTo>
                <a:lnTo>
                  <a:pt x="2436685" y="1993874"/>
                </a:lnTo>
                <a:close/>
              </a:path>
              <a:path w="2440304" h="3799840">
                <a:moveTo>
                  <a:pt x="2436685" y="1875142"/>
                </a:moveTo>
                <a:lnTo>
                  <a:pt x="2419883" y="1875142"/>
                </a:lnTo>
                <a:lnTo>
                  <a:pt x="2419883" y="1942909"/>
                </a:lnTo>
                <a:lnTo>
                  <a:pt x="2436685" y="1942909"/>
                </a:lnTo>
                <a:lnTo>
                  <a:pt x="2436685" y="1875142"/>
                </a:lnTo>
                <a:close/>
              </a:path>
              <a:path w="2440304" h="3799840">
                <a:moveTo>
                  <a:pt x="2436685" y="1756422"/>
                </a:moveTo>
                <a:lnTo>
                  <a:pt x="2419883" y="1756422"/>
                </a:lnTo>
                <a:lnTo>
                  <a:pt x="2419883" y="1824189"/>
                </a:lnTo>
                <a:lnTo>
                  <a:pt x="2436685" y="1824189"/>
                </a:lnTo>
                <a:lnTo>
                  <a:pt x="2436685" y="1756422"/>
                </a:lnTo>
                <a:close/>
              </a:path>
              <a:path w="2440304" h="3799840">
                <a:moveTo>
                  <a:pt x="2436685" y="1637182"/>
                </a:moveTo>
                <a:lnTo>
                  <a:pt x="2419883" y="1637182"/>
                </a:lnTo>
                <a:lnTo>
                  <a:pt x="2419883" y="1705457"/>
                </a:lnTo>
                <a:lnTo>
                  <a:pt x="2436685" y="1705457"/>
                </a:lnTo>
                <a:lnTo>
                  <a:pt x="2436685" y="1637182"/>
                </a:lnTo>
                <a:close/>
              </a:path>
              <a:path w="2440304" h="3799840">
                <a:moveTo>
                  <a:pt x="2436685" y="1518462"/>
                </a:moveTo>
                <a:lnTo>
                  <a:pt x="2419883" y="1518462"/>
                </a:lnTo>
                <a:lnTo>
                  <a:pt x="2419883" y="1586230"/>
                </a:lnTo>
                <a:lnTo>
                  <a:pt x="2436685" y="1586230"/>
                </a:lnTo>
                <a:lnTo>
                  <a:pt x="2436685" y="1518462"/>
                </a:lnTo>
                <a:close/>
              </a:path>
              <a:path w="2440304" h="3799840">
                <a:moveTo>
                  <a:pt x="2436685" y="1399730"/>
                </a:moveTo>
                <a:lnTo>
                  <a:pt x="2419883" y="1399730"/>
                </a:lnTo>
                <a:lnTo>
                  <a:pt x="2419883" y="1467510"/>
                </a:lnTo>
                <a:lnTo>
                  <a:pt x="2436685" y="1467510"/>
                </a:lnTo>
                <a:lnTo>
                  <a:pt x="2436685" y="1399730"/>
                </a:lnTo>
                <a:close/>
              </a:path>
              <a:path w="2440304" h="3799840">
                <a:moveTo>
                  <a:pt x="2436685" y="1280502"/>
                </a:moveTo>
                <a:lnTo>
                  <a:pt x="2419883" y="1280502"/>
                </a:lnTo>
                <a:lnTo>
                  <a:pt x="2419883" y="1348790"/>
                </a:lnTo>
                <a:lnTo>
                  <a:pt x="2436685" y="1348790"/>
                </a:lnTo>
                <a:lnTo>
                  <a:pt x="2436685" y="1280502"/>
                </a:lnTo>
                <a:close/>
              </a:path>
              <a:path w="2440304" h="3799840">
                <a:moveTo>
                  <a:pt x="2436698" y="3777297"/>
                </a:moveTo>
                <a:lnTo>
                  <a:pt x="2419883" y="3777297"/>
                </a:lnTo>
                <a:lnTo>
                  <a:pt x="2419883" y="3782390"/>
                </a:lnTo>
                <a:lnTo>
                  <a:pt x="2373515" y="3782390"/>
                </a:lnTo>
                <a:lnTo>
                  <a:pt x="2373515" y="3799217"/>
                </a:lnTo>
                <a:lnTo>
                  <a:pt x="2432621" y="3799217"/>
                </a:lnTo>
                <a:lnTo>
                  <a:pt x="2436698" y="3795141"/>
                </a:lnTo>
                <a:lnTo>
                  <a:pt x="2436698" y="3790543"/>
                </a:lnTo>
                <a:lnTo>
                  <a:pt x="2436698" y="3782390"/>
                </a:lnTo>
                <a:lnTo>
                  <a:pt x="2436698" y="3777297"/>
                </a:lnTo>
                <a:close/>
              </a:path>
              <a:path w="2440304" h="3799840">
                <a:moveTo>
                  <a:pt x="2439746" y="948270"/>
                </a:moveTo>
                <a:lnTo>
                  <a:pt x="2422423" y="948270"/>
                </a:lnTo>
                <a:lnTo>
                  <a:pt x="2422423" y="1016038"/>
                </a:lnTo>
                <a:lnTo>
                  <a:pt x="2439746" y="1016038"/>
                </a:lnTo>
                <a:lnTo>
                  <a:pt x="2439746" y="948270"/>
                </a:lnTo>
                <a:close/>
              </a:path>
              <a:path w="2440304" h="3799840">
                <a:moveTo>
                  <a:pt x="2439746" y="829538"/>
                </a:moveTo>
                <a:lnTo>
                  <a:pt x="2422423" y="829538"/>
                </a:lnTo>
                <a:lnTo>
                  <a:pt x="2422423" y="897318"/>
                </a:lnTo>
                <a:lnTo>
                  <a:pt x="2439746" y="897318"/>
                </a:lnTo>
                <a:lnTo>
                  <a:pt x="2439746" y="829538"/>
                </a:lnTo>
                <a:close/>
              </a:path>
              <a:path w="2440304" h="3799840">
                <a:moveTo>
                  <a:pt x="2439746" y="710311"/>
                </a:moveTo>
                <a:lnTo>
                  <a:pt x="2422423" y="710311"/>
                </a:lnTo>
                <a:lnTo>
                  <a:pt x="2422423" y="778586"/>
                </a:lnTo>
                <a:lnTo>
                  <a:pt x="2439746" y="778586"/>
                </a:lnTo>
                <a:lnTo>
                  <a:pt x="2439746" y="710311"/>
                </a:lnTo>
                <a:close/>
              </a:path>
              <a:path w="2440304" h="3799840">
                <a:moveTo>
                  <a:pt x="2439746" y="591578"/>
                </a:moveTo>
                <a:lnTo>
                  <a:pt x="2422423" y="591578"/>
                </a:lnTo>
                <a:lnTo>
                  <a:pt x="2422423" y="659358"/>
                </a:lnTo>
                <a:lnTo>
                  <a:pt x="2439746" y="659358"/>
                </a:lnTo>
                <a:lnTo>
                  <a:pt x="2439746" y="591578"/>
                </a:lnTo>
                <a:close/>
              </a:path>
              <a:path w="2440304" h="3799840">
                <a:moveTo>
                  <a:pt x="2439746" y="472859"/>
                </a:moveTo>
                <a:lnTo>
                  <a:pt x="2422423" y="472859"/>
                </a:lnTo>
                <a:lnTo>
                  <a:pt x="2422423" y="540626"/>
                </a:lnTo>
                <a:lnTo>
                  <a:pt x="2439746" y="540626"/>
                </a:lnTo>
                <a:lnTo>
                  <a:pt x="2439746" y="472859"/>
                </a:lnTo>
                <a:close/>
              </a:path>
              <a:path w="2440304" h="3799840">
                <a:moveTo>
                  <a:pt x="2439746" y="353618"/>
                </a:moveTo>
                <a:lnTo>
                  <a:pt x="2422423" y="353618"/>
                </a:lnTo>
                <a:lnTo>
                  <a:pt x="2422423" y="421919"/>
                </a:lnTo>
                <a:lnTo>
                  <a:pt x="2439746" y="421919"/>
                </a:lnTo>
                <a:lnTo>
                  <a:pt x="2439746" y="353618"/>
                </a:lnTo>
                <a:close/>
              </a:path>
              <a:path w="2440304" h="3799840">
                <a:moveTo>
                  <a:pt x="2439746" y="234899"/>
                </a:moveTo>
                <a:lnTo>
                  <a:pt x="2422423" y="234899"/>
                </a:lnTo>
                <a:lnTo>
                  <a:pt x="2422423" y="302666"/>
                </a:lnTo>
                <a:lnTo>
                  <a:pt x="2439746" y="302666"/>
                </a:lnTo>
                <a:lnTo>
                  <a:pt x="2439746" y="234899"/>
                </a:lnTo>
                <a:close/>
              </a:path>
              <a:path w="2440304" h="3799840">
                <a:moveTo>
                  <a:pt x="2439746" y="116166"/>
                </a:moveTo>
                <a:lnTo>
                  <a:pt x="2422423" y="116166"/>
                </a:lnTo>
                <a:lnTo>
                  <a:pt x="2422423" y="183946"/>
                </a:lnTo>
                <a:lnTo>
                  <a:pt x="2439746" y="183946"/>
                </a:lnTo>
                <a:lnTo>
                  <a:pt x="2439746" y="116166"/>
                </a:lnTo>
                <a:close/>
              </a:path>
              <a:path w="2440304" h="3799840">
                <a:moveTo>
                  <a:pt x="2439746" y="3556"/>
                </a:moveTo>
                <a:lnTo>
                  <a:pt x="2435669" y="0"/>
                </a:lnTo>
                <a:lnTo>
                  <a:pt x="2419883" y="0"/>
                </a:lnTo>
                <a:lnTo>
                  <a:pt x="2419883" y="16814"/>
                </a:lnTo>
                <a:lnTo>
                  <a:pt x="2422423" y="16814"/>
                </a:lnTo>
                <a:lnTo>
                  <a:pt x="2422423" y="65214"/>
                </a:lnTo>
                <a:lnTo>
                  <a:pt x="2439746" y="65214"/>
                </a:lnTo>
                <a:lnTo>
                  <a:pt x="2439746" y="16814"/>
                </a:lnTo>
                <a:lnTo>
                  <a:pt x="2439746" y="8140"/>
                </a:lnTo>
                <a:lnTo>
                  <a:pt x="2439746" y="3556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1486029" y="6321261"/>
            <a:ext cx="2175510" cy="9163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04" b="1">
                <a:solidFill>
                  <a:srgbClr val="166634"/>
                </a:solidFill>
                <a:latin typeface="Times New Roman"/>
                <a:cs typeface="Times New Roman"/>
              </a:rPr>
              <a:t>3URSLHGDG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166634"/>
                </a:solidFill>
                <a:latin typeface="Times New Roman"/>
                <a:cs typeface="Times New Roman"/>
              </a:rPr>
              <a:t>GLVWULEXLGRU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L="205104">
              <a:lnSpc>
                <a:spcPct val="100000"/>
              </a:lnSpc>
            </a:pPr>
            <a:r>
              <a:rPr dirty="0" sz="1200" spc="-140" b="1">
                <a:solidFill>
                  <a:srgbClr val="BF2026"/>
                </a:solidFill>
                <a:latin typeface="Times New Roman"/>
                <a:cs typeface="Times New Roman"/>
              </a:rPr>
              <a:t>$FRPHWLGD</a:t>
            </a:r>
            <a:endParaRPr sz="1200">
              <a:latin typeface="Times New Roman"/>
              <a:cs typeface="Times New Roman"/>
            </a:endParaRPr>
          </a:p>
          <a:p>
            <a:pPr algn="ctr" marL="205104">
              <a:lnSpc>
                <a:spcPct val="100000"/>
              </a:lnSpc>
              <a:spcBef>
                <a:spcPts val="5"/>
              </a:spcBef>
            </a:pPr>
            <a:r>
              <a:rPr dirty="0" sz="1200" spc="-7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BF2026"/>
                </a:solidFill>
                <a:latin typeface="Times New Roman"/>
                <a:cs typeface="Times New Roman"/>
              </a:rPr>
              <a:t>5HGHV</a:t>
            </a:r>
            <a:r>
              <a:rPr dirty="0" sz="12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BF2026"/>
                </a:solidFill>
                <a:latin typeface="Times New Roman"/>
                <a:cs typeface="Times New Roman"/>
              </a:rPr>
              <a:t>GLVWULEXFLyQ</a:t>
            </a:r>
            <a:r>
              <a:rPr dirty="0" sz="12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20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25" b="1">
                <a:solidFill>
                  <a:srgbClr val="BF2026"/>
                </a:solidFill>
                <a:latin typeface="Times New Roman"/>
                <a:cs typeface="Times New Roman"/>
              </a:rPr>
              <a:t>%7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465662" y="9899853"/>
            <a:ext cx="124777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04" b="1">
                <a:solidFill>
                  <a:srgbClr val="166634"/>
                </a:solidFill>
                <a:latin typeface="Times New Roman"/>
                <a:cs typeface="Times New Roman"/>
              </a:rPr>
              <a:t>3URSLHGDG</a:t>
            </a:r>
            <a:r>
              <a:rPr dirty="0" sz="10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166634"/>
                </a:solidFill>
                <a:latin typeface="Times New Roman"/>
                <a:cs typeface="Times New Roman"/>
              </a:rPr>
              <a:t>FOLHQWH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3709695" y="7635875"/>
            <a:ext cx="2855595" cy="934719"/>
            <a:chOff x="3709695" y="7635875"/>
            <a:chExt cx="2855595" cy="934719"/>
          </a:xfrm>
        </p:grpSpPr>
        <p:sp>
          <p:nvSpPr>
            <p:cNvPr id="28" name="object 28" descr=""/>
            <p:cNvSpPr/>
            <p:nvPr/>
          </p:nvSpPr>
          <p:spPr>
            <a:xfrm>
              <a:off x="3718356" y="7644536"/>
              <a:ext cx="2838450" cy="917575"/>
            </a:xfrm>
            <a:custGeom>
              <a:avLst/>
              <a:gdLst/>
              <a:ahLst/>
              <a:cxnLst/>
              <a:rect l="l" t="t" r="r" b="b"/>
              <a:pathLst>
                <a:path w="2838450" h="917575">
                  <a:moveTo>
                    <a:pt x="2838196" y="0"/>
                  </a:moveTo>
                  <a:lnTo>
                    <a:pt x="462165" y="0"/>
                  </a:lnTo>
                  <a:lnTo>
                    <a:pt x="462165" y="152869"/>
                  </a:lnTo>
                  <a:lnTo>
                    <a:pt x="0" y="334771"/>
                  </a:lnTo>
                  <a:lnTo>
                    <a:pt x="462165" y="382168"/>
                  </a:lnTo>
                  <a:lnTo>
                    <a:pt x="462165" y="917193"/>
                  </a:lnTo>
                  <a:lnTo>
                    <a:pt x="2838196" y="917193"/>
                  </a:lnTo>
                  <a:lnTo>
                    <a:pt x="2838196" y="0"/>
                  </a:lnTo>
                  <a:close/>
                </a:path>
              </a:pathLst>
            </a:custGeom>
            <a:solidFill>
              <a:srgbClr val="CEE9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709695" y="7635875"/>
              <a:ext cx="2855595" cy="934719"/>
            </a:xfrm>
            <a:custGeom>
              <a:avLst/>
              <a:gdLst/>
              <a:ahLst/>
              <a:cxnLst/>
              <a:rect l="l" t="t" r="r" b="b"/>
              <a:pathLst>
                <a:path w="2855595" h="934720">
                  <a:moveTo>
                    <a:pt x="462165" y="398706"/>
                  </a:moveTo>
                  <a:lnTo>
                    <a:pt x="462165" y="930440"/>
                  </a:lnTo>
                  <a:lnTo>
                    <a:pt x="466242" y="934516"/>
                  </a:lnTo>
                  <a:lnTo>
                    <a:pt x="2851454" y="934516"/>
                  </a:lnTo>
                  <a:lnTo>
                    <a:pt x="2855531" y="930440"/>
                  </a:lnTo>
                  <a:lnTo>
                    <a:pt x="2855531" y="925855"/>
                  </a:lnTo>
                  <a:lnTo>
                    <a:pt x="479488" y="925855"/>
                  </a:lnTo>
                  <a:lnTo>
                    <a:pt x="470827" y="917193"/>
                  </a:lnTo>
                  <a:lnTo>
                    <a:pt x="479488" y="917193"/>
                  </a:lnTo>
                  <a:lnTo>
                    <a:pt x="479488" y="399491"/>
                  </a:lnTo>
                  <a:lnTo>
                    <a:pt x="469811" y="399491"/>
                  </a:lnTo>
                  <a:lnTo>
                    <a:pt x="462165" y="398706"/>
                  </a:lnTo>
                  <a:close/>
                </a:path>
                <a:path w="2855595" h="934720">
                  <a:moveTo>
                    <a:pt x="479488" y="917193"/>
                  </a:moveTo>
                  <a:lnTo>
                    <a:pt x="470827" y="917193"/>
                  </a:lnTo>
                  <a:lnTo>
                    <a:pt x="479488" y="925855"/>
                  </a:lnTo>
                  <a:lnTo>
                    <a:pt x="479488" y="917193"/>
                  </a:lnTo>
                  <a:close/>
                </a:path>
                <a:path w="2855595" h="934720">
                  <a:moveTo>
                    <a:pt x="2838196" y="917193"/>
                  </a:moveTo>
                  <a:lnTo>
                    <a:pt x="479488" y="917193"/>
                  </a:lnTo>
                  <a:lnTo>
                    <a:pt x="479488" y="925855"/>
                  </a:lnTo>
                  <a:lnTo>
                    <a:pt x="2838196" y="925855"/>
                  </a:lnTo>
                  <a:lnTo>
                    <a:pt x="2838196" y="917193"/>
                  </a:lnTo>
                  <a:close/>
                </a:path>
                <a:path w="2855595" h="934720">
                  <a:moveTo>
                    <a:pt x="2838196" y="8661"/>
                  </a:moveTo>
                  <a:lnTo>
                    <a:pt x="2838196" y="925855"/>
                  </a:lnTo>
                  <a:lnTo>
                    <a:pt x="2846857" y="917193"/>
                  </a:lnTo>
                  <a:lnTo>
                    <a:pt x="2855531" y="917194"/>
                  </a:lnTo>
                  <a:lnTo>
                    <a:pt x="2855531" y="17322"/>
                  </a:lnTo>
                  <a:lnTo>
                    <a:pt x="2846857" y="17322"/>
                  </a:lnTo>
                  <a:lnTo>
                    <a:pt x="2838196" y="8661"/>
                  </a:lnTo>
                  <a:close/>
                </a:path>
                <a:path w="2855595" h="934720">
                  <a:moveTo>
                    <a:pt x="2855531" y="917194"/>
                  </a:moveTo>
                  <a:lnTo>
                    <a:pt x="2846857" y="917193"/>
                  </a:lnTo>
                  <a:lnTo>
                    <a:pt x="2838196" y="925855"/>
                  </a:lnTo>
                  <a:lnTo>
                    <a:pt x="2855531" y="925855"/>
                  </a:lnTo>
                  <a:lnTo>
                    <a:pt x="2855531" y="917194"/>
                  </a:lnTo>
                  <a:close/>
                </a:path>
                <a:path w="2855595" h="934720">
                  <a:moveTo>
                    <a:pt x="462165" y="390829"/>
                  </a:moveTo>
                  <a:lnTo>
                    <a:pt x="462165" y="398706"/>
                  </a:lnTo>
                  <a:lnTo>
                    <a:pt x="469811" y="399491"/>
                  </a:lnTo>
                  <a:lnTo>
                    <a:pt x="462165" y="390829"/>
                  </a:lnTo>
                  <a:close/>
                </a:path>
                <a:path w="2855595" h="934720">
                  <a:moveTo>
                    <a:pt x="479488" y="390829"/>
                  </a:moveTo>
                  <a:lnTo>
                    <a:pt x="462165" y="390829"/>
                  </a:lnTo>
                  <a:lnTo>
                    <a:pt x="469811" y="399491"/>
                  </a:lnTo>
                  <a:lnTo>
                    <a:pt x="479488" y="399491"/>
                  </a:lnTo>
                  <a:lnTo>
                    <a:pt x="479488" y="390829"/>
                  </a:lnTo>
                  <a:close/>
                </a:path>
                <a:path w="2855595" h="934720">
                  <a:moveTo>
                    <a:pt x="462165" y="156090"/>
                  </a:moveTo>
                  <a:lnTo>
                    <a:pt x="5600" y="335787"/>
                  </a:lnTo>
                  <a:lnTo>
                    <a:pt x="2032" y="337324"/>
                  </a:lnTo>
                  <a:lnTo>
                    <a:pt x="0" y="340893"/>
                  </a:lnTo>
                  <a:lnTo>
                    <a:pt x="508" y="344957"/>
                  </a:lnTo>
                  <a:lnTo>
                    <a:pt x="1016" y="348526"/>
                  </a:lnTo>
                  <a:lnTo>
                    <a:pt x="4076" y="351586"/>
                  </a:lnTo>
                  <a:lnTo>
                    <a:pt x="8153" y="352094"/>
                  </a:lnTo>
                  <a:lnTo>
                    <a:pt x="462165" y="398706"/>
                  </a:lnTo>
                  <a:lnTo>
                    <a:pt x="462165" y="390829"/>
                  </a:lnTo>
                  <a:lnTo>
                    <a:pt x="479488" y="390829"/>
                  </a:lnTo>
                  <a:lnTo>
                    <a:pt x="479488" y="386232"/>
                  </a:lnTo>
                  <a:lnTo>
                    <a:pt x="475919" y="382676"/>
                  </a:lnTo>
                  <a:lnTo>
                    <a:pt x="471843" y="382155"/>
                  </a:lnTo>
                  <a:lnTo>
                    <a:pt x="170452" y="351586"/>
                  </a:lnTo>
                  <a:lnTo>
                    <a:pt x="11722" y="351586"/>
                  </a:lnTo>
                  <a:lnTo>
                    <a:pt x="9677" y="335279"/>
                  </a:lnTo>
                  <a:lnTo>
                    <a:pt x="53149" y="335279"/>
                  </a:lnTo>
                  <a:lnTo>
                    <a:pt x="473875" y="169671"/>
                  </a:lnTo>
                  <a:lnTo>
                    <a:pt x="477443" y="168147"/>
                  </a:lnTo>
                  <a:lnTo>
                    <a:pt x="479488" y="165087"/>
                  </a:lnTo>
                  <a:lnTo>
                    <a:pt x="479488" y="161531"/>
                  </a:lnTo>
                  <a:lnTo>
                    <a:pt x="462165" y="161531"/>
                  </a:lnTo>
                  <a:lnTo>
                    <a:pt x="462165" y="156090"/>
                  </a:lnTo>
                  <a:close/>
                </a:path>
                <a:path w="2855595" h="934720">
                  <a:moveTo>
                    <a:pt x="9677" y="335279"/>
                  </a:moveTo>
                  <a:lnTo>
                    <a:pt x="11722" y="351586"/>
                  </a:lnTo>
                  <a:lnTo>
                    <a:pt x="44242" y="338785"/>
                  </a:lnTo>
                  <a:lnTo>
                    <a:pt x="9677" y="335279"/>
                  </a:lnTo>
                  <a:close/>
                </a:path>
                <a:path w="2855595" h="934720">
                  <a:moveTo>
                    <a:pt x="44242" y="338785"/>
                  </a:moveTo>
                  <a:lnTo>
                    <a:pt x="11722" y="351586"/>
                  </a:lnTo>
                  <a:lnTo>
                    <a:pt x="170452" y="351586"/>
                  </a:lnTo>
                  <a:lnTo>
                    <a:pt x="44242" y="338785"/>
                  </a:lnTo>
                  <a:close/>
                </a:path>
                <a:path w="2855595" h="934720">
                  <a:moveTo>
                    <a:pt x="53149" y="335279"/>
                  </a:moveTo>
                  <a:lnTo>
                    <a:pt x="9677" y="335279"/>
                  </a:lnTo>
                  <a:lnTo>
                    <a:pt x="44242" y="338785"/>
                  </a:lnTo>
                  <a:lnTo>
                    <a:pt x="53149" y="335279"/>
                  </a:lnTo>
                  <a:close/>
                </a:path>
                <a:path w="2855595" h="934720">
                  <a:moveTo>
                    <a:pt x="467766" y="153885"/>
                  </a:moveTo>
                  <a:lnTo>
                    <a:pt x="462165" y="156090"/>
                  </a:lnTo>
                  <a:lnTo>
                    <a:pt x="462165" y="161531"/>
                  </a:lnTo>
                  <a:lnTo>
                    <a:pt x="467766" y="153885"/>
                  </a:lnTo>
                  <a:close/>
                </a:path>
                <a:path w="2855595" h="934720">
                  <a:moveTo>
                    <a:pt x="479488" y="153885"/>
                  </a:moveTo>
                  <a:lnTo>
                    <a:pt x="467766" y="153885"/>
                  </a:lnTo>
                  <a:lnTo>
                    <a:pt x="462165" y="161531"/>
                  </a:lnTo>
                  <a:lnTo>
                    <a:pt x="479488" y="161531"/>
                  </a:lnTo>
                  <a:lnTo>
                    <a:pt x="479488" y="153885"/>
                  </a:lnTo>
                  <a:close/>
                </a:path>
                <a:path w="2855595" h="934720">
                  <a:moveTo>
                    <a:pt x="2851454" y="0"/>
                  </a:moveTo>
                  <a:lnTo>
                    <a:pt x="466242" y="0"/>
                  </a:lnTo>
                  <a:lnTo>
                    <a:pt x="462165" y="4076"/>
                  </a:lnTo>
                  <a:lnTo>
                    <a:pt x="462165" y="156090"/>
                  </a:lnTo>
                  <a:lnTo>
                    <a:pt x="467766" y="153885"/>
                  </a:lnTo>
                  <a:lnTo>
                    <a:pt x="479488" y="153885"/>
                  </a:lnTo>
                  <a:lnTo>
                    <a:pt x="479488" y="17322"/>
                  </a:lnTo>
                  <a:lnTo>
                    <a:pt x="470827" y="17322"/>
                  </a:lnTo>
                  <a:lnTo>
                    <a:pt x="479488" y="8661"/>
                  </a:lnTo>
                  <a:lnTo>
                    <a:pt x="2855531" y="8661"/>
                  </a:lnTo>
                  <a:lnTo>
                    <a:pt x="2855531" y="4076"/>
                  </a:lnTo>
                  <a:lnTo>
                    <a:pt x="2851454" y="0"/>
                  </a:lnTo>
                  <a:close/>
                </a:path>
                <a:path w="2855595" h="934720">
                  <a:moveTo>
                    <a:pt x="479488" y="8661"/>
                  </a:moveTo>
                  <a:lnTo>
                    <a:pt x="470827" y="17322"/>
                  </a:lnTo>
                  <a:lnTo>
                    <a:pt x="479488" y="17322"/>
                  </a:lnTo>
                  <a:lnTo>
                    <a:pt x="479488" y="8661"/>
                  </a:lnTo>
                  <a:close/>
                </a:path>
                <a:path w="2855595" h="934720">
                  <a:moveTo>
                    <a:pt x="2838196" y="8661"/>
                  </a:moveTo>
                  <a:lnTo>
                    <a:pt x="479488" y="8661"/>
                  </a:lnTo>
                  <a:lnTo>
                    <a:pt x="479488" y="17322"/>
                  </a:lnTo>
                  <a:lnTo>
                    <a:pt x="2838196" y="17322"/>
                  </a:lnTo>
                  <a:lnTo>
                    <a:pt x="2838196" y="8661"/>
                  </a:lnTo>
                  <a:close/>
                </a:path>
                <a:path w="2855595" h="934720">
                  <a:moveTo>
                    <a:pt x="2855531" y="8661"/>
                  </a:moveTo>
                  <a:lnTo>
                    <a:pt x="2838196" y="8661"/>
                  </a:lnTo>
                  <a:lnTo>
                    <a:pt x="2846857" y="17322"/>
                  </a:lnTo>
                  <a:lnTo>
                    <a:pt x="2855531" y="17322"/>
                  </a:lnTo>
                  <a:lnTo>
                    <a:pt x="2855531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4247307" y="7722532"/>
            <a:ext cx="2111375" cy="7391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3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-254" b="1">
                <a:solidFill>
                  <a:srgbClr val="4C4C4E"/>
                </a:solidFill>
                <a:latin typeface="Times New Roman"/>
                <a:cs typeface="Times New Roman"/>
              </a:rPr>
              <a:t>&amp;DMD</a:t>
            </a:r>
            <a:r>
              <a:rPr dirty="0" sz="900" spc="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35" b="1">
                <a:solidFill>
                  <a:srgbClr val="4C4C4E"/>
                </a:solidFill>
                <a:latin typeface="Times New Roman"/>
                <a:cs typeface="Times New Roman"/>
              </a:rPr>
              <a:t>JHQHUDO</a:t>
            </a:r>
            <a:r>
              <a:rPr dirty="0" sz="900" spc="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4C4C4E"/>
                </a:solidFill>
                <a:latin typeface="Times New Roman"/>
                <a:cs typeface="Times New Roman"/>
              </a:rPr>
              <a:t>GH</a:t>
            </a:r>
            <a:r>
              <a:rPr dirty="0" sz="900" spc="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00" b="1">
                <a:solidFill>
                  <a:srgbClr val="4C4C4E"/>
                </a:solidFill>
                <a:latin typeface="Times New Roman"/>
                <a:cs typeface="Times New Roman"/>
              </a:rPr>
              <a:t>SURWHFFLyQ</a:t>
            </a:r>
            <a:r>
              <a:rPr dirty="0" sz="900" spc="26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100" b="1">
                <a:solidFill>
                  <a:srgbClr val="4C4C4E"/>
                </a:solidFill>
                <a:latin typeface="Times New Roman"/>
                <a:cs typeface="Times New Roman"/>
              </a:rPr>
              <a:t>&amp;*3 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-75" b="1">
                <a:solidFill>
                  <a:srgbClr val="4C4C4E"/>
                </a:solidFill>
                <a:latin typeface="Times New Roman"/>
                <a:cs typeface="Times New Roman"/>
              </a:rPr>
              <a:t>/tQHD</a:t>
            </a:r>
            <a:r>
              <a:rPr dirty="0" sz="900" spc="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35" b="1">
                <a:solidFill>
                  <a:srgbClr val="4C4C4E"/>
                </a:solidFill>
                <a:latin typeface="Times New Roman"/>
                <a:cs typeface="Times New Roman"/>
              </a:rPr>
              <a:t>JHQHUDO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4C4C4E"/>
                </a:solidFill>
                <a:latin typeface="Times New Roman"/>
                <a:cs typeface="Times New Roman"/>
              </a:rPr>
              <a:t>GH</a:t>
            </a:r>
            <a:r>
              <a:rPr dirty="0" sz="900" spc="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10" b="1">
                <a:solidFill>
                  <a:srgbClr val="4C4C4E"/>
                </a:solidFill>
                <a:latin typeface="Times New Roman"/>
                <a:cs typeface="Times New Roman"/>
              </a:rPr>
              <a:t>DOLPHQWDFLyQ</a:t>
            </a:r>
            <a:r>
              <a:rPr dirty="0" sz="900" spc="35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220" b="1">
                <a:solidFill>
                  <a:srgbClr val="4C4C4E"/>
                </a:solidFill>
                <a:latin typeface="Times New Roman"/>
                <a:cs typeface="Times New Roman"/>
              </a:rPr>
              <a:t>/*$ 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-195" b="1">
                <a:solidFill>
                  <a:srgbClr val="4C4C4E"/>
                </a:solidFill>
                <a:latin typeface="Times New Roman"/>
                <a:cs typeface="Times New Roman"/>
              </a:rPr>
              <a:t>'HULYDFLRQHV</a:t>
            </a:r>
            <a:r>
              <a:rPr dirty="0" sz="900" spc="2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70" b="1">
                <a:solidFill>
                  <a:srgbClr val="4C4C4E"/>
                </a:solidFill>
                <a:latin typeface="Times New Roman"/>
                <a:cs typeface="Times New Roman"/>
              </a:rPr>
              <a:t>LQGLYLGXDOHV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-250" b="1">
                <a:solidFill>
                  <a:srgbClr val="4C4C4E"/>
                </a:solidFill>
                <a:latin typeface="Times New Roman"/>
                <a:cs typeface="Times New Roman"/>
              </a:rPr>
              <a:t>&amp;RQWDGRUHV</a:t>
            </a:r>
            <a:r>
              <a:rPr dirty="0" sz="900" spc="5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215" b="1">
                <a:solidFill>
                  <a:srgbClr val="4C4C4E"/>
                </a:solidFill>
                <a:latin typeface="Times New Roman"/>
                <a:cs typeface="Times New Roman"/>
              </a:rPr>
              <a:t>\</a:t>
            </a:r>
            <a:r>
              <a:rPr dirty="0" sz="900" spc="5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195" b="1">
                <a:solidFill>
                  <a:srgbClr val="4C4C4E"/>
                </a:solidFill>
                <a:latin typeface="Times New Roman"/>
                <a:cs typeface="Times New Roman"/>
              </a:rPr>
              <a:t>HTXLSRV</a:t>
            </a:r>
            <a:r>
              <a:rPr dirty="0" sz="900" spc="4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4C4C4E"/>
                </a:solidFill>
                <a:latin typeface="Times New Roman"/>
                <a:cs typeface="Times New Roman"/>
              </a:rPr>
              <a:t>GH</a:t>
            </a:r>
            <a:r>
              <a:rPr dirty="0" sz="900" spc="5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10" b="1">
                <a:solidFill>
                  <a:srgbClr val="4C4C4E"/>
                </a:solidFill>
                <a:latin typeface="Times New Roman"/>
                <a:cs typeface="Times New Roman"/>
              </a:rPr>
              <a:t>PHGLGD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-215" b="1">
                <a:solidFill>
                  <a:srgbClr val="4C4C4E"/>
                </a:solidFill>
                <a:latin typeface="Times New Roman"/>
                <a:cs typeface="Times New Roman"/>
              </a:rPr>
              <a:t>'LVSRVLWLYRV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4C4C4E"/>
                </a:solidFill>
                <a:latin typeface="Times New Roman"/>
                <a:cs typeface="Times New Roman"/>
              </a:rPr>
              <a:t>GH</a:t>
            </a:r>
            <a:r>
              <a:rPr dirty="0" sz="900" spc="2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110" b="1">
                <a:solidFill>
                  <a:srgbClr val="4C4C4E"/>
                </a:solidFill>
                <a:latin typeface="Times New Roman"/>
                <a:cs typeface="Times New Roman"/>
              </a:rPr>
              <a:t>PDQGR</a:t>
            </a:r>
            <a:r>
              <a:rPr dirty="0" sz="900" spc="1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215" b="1">
                <a:solidFill>
                  <a:srgbClr val="4C4C4E"/>
                </a:solidFill>
                <a:latin typeface="Times New Roman"/>
                <a:cs typeface="Times New Roman"/>
              </a:rPr>
              <a:t>\</a:t>
            </a:r>
            <a:r>
              <a:rPr dirty="0" sz="900" spc="2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-114" b="1">
                <a:solidFill>
                  <a:srgbClr val="4C4C4E"/>
                </a:solidFill>
                <a:latin typeface="Times New Roman"/>
                <a:cs typeface="Times New Roman"/>
              </a:rPr>
              <a:t>SURWHFFLyQ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82455" y="502696"/>
            <a:ext cx="5547995" cy="44189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48590">
              <a:lnSpc>
                <a:spcPct val="100000"/>
              </a:lnSpc>
              <a:spcBef>
                <a:spcPts val="105"/>
              </a:spcBef>
            </a:pPr>
            <a:r>
              <a:rPr dirty="0" sz="1600" spc="-130" b="1">
                <a:solidFill>
                  <a:srgbClr val="231F20"/>
                </a:solidFill>
                <a:latin typeface="Arial"/>
                <a:cs typeface="Arial"/>
              </a:rPr>
              <a:t>$FRPHWLGDV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dirty="0" baseline="2645" sz="1575">
                <a:solidFill>
                  <a:srgbClr val="231F20"/>
                </a:solidFill>
                <a:latin typeface="Calibri"/>
                <a:cs typeface="Calibri"/>
              </a:rPr>
              <a:t>^ŽŶ</a:t>
            </a:r>
            <a:r>
              <a:rPr dirty="0" baseline="2645" sz="1575" spc="-22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 spc="367">
                <a:solidFill>
                  <a:srgbClr val="231F20"/>
                </a:solidFill>
                <a:latin typeface="Calibri"/>
                <a:cs typeface="Calibri"/>
              </a:rPr>
              <a:t>Z</a:t>
            </a:r>
            <a:r>
              <a:rPr dirty="0" baseline="2645" sz="1575" spc="142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>
                <a:solidFill>
                  <a:srgbClr val="231F20"/>
                </a:solidFill>
                <a:latin typeface="Calibri"/>
                <a:cs typeface="Calibri"/>
              </a:rPr>
              <a:t>^WKE^</a:t>
            </a:r>
            <a:r>
              <a:rPr dirty="0" baseline="2645" sz="1575" spc="292">
                <a:solidFill>
                  <a:srgbClr val="231F20"/>
                </a:solidFill>
                <a:latin typeface="Calibri"/>
                <a:cs typeface="Calibri"/>
              </a:rPr>
              <a:t>  </a:t>
            </a:r>
            <a:r>
              <a:rPr dirty="0" baseline="2645" sz="1575" spc="142">
                <a:solidFill>
                  <a:srgbClr val="231F20"/>
                </a:solidFill>
                <a:latin typeface="Calibri"/>
                <a:cs typeface="Calibri"/>
              </a:rPr>
              <a:t>/&gt;/</a:t>
            </a:r>
            <a:r>
              <a:rPr dirty="0" baseline="2645" sz="1575" spc="509">
                <a:solidFill>
                  <a:srgbClr val="231F20"/>
                </a:solidFill>
                <a:latin typeface="Calibri"/>
                <a:cs typeface="Calibri"/>
              </a:rPr>
              <a:t>   </a:t>
            </a:r>
            <a:r>
              <a:rPr dirty="0" baseline="2645" sz="1575" spc="-44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baseline="2645" sz="1575" spc="7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 spc="-322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baseline="2645" sz="1575" spc="-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 spc="-112">
                <a:solidFill>
                  <a:srgbClr val="231F20"/>
                </a:solidFill>
                <a:latin typeface="Calibri"/>
                <a:cs typeface="Calibri"/>
              </a:rPr>
              <a:t>ĞŵƉƌĞƐĂ</a:t>
            </a:r>
            <a:r>
              <a:rPr dirty="0" baseline="2645" sz="1575" spc="397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 spc="135">
                <a:solidFill>
                  <a:srgbClr val="231F20"/>
                </a:solidFill>
                <a:latin typeface="Calibri"/>
                <a:cs typeface="Calibri"/>
              </a:rPr>
              <a:t>/^dZ/</a:t>
            </a:r>
            <a:r>
              <a:rPr dirty="0" baseline="2645" sz="1575" spc="112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 spc="254">
                <a:solidFill>
                  <a:srgbClr val="231F20"/>
                </a:solidFill>
                <a:latin typeface="Calibri"/>
                <a:cs typeface="Calibri"/>
              </a:rPr>
              <a:t>h/</a:t>
            </a:r>
            <a:r>
              <a:rPr dirty="0" baseline="2645" sz="1575" spc="112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 spc="277">
                <a:solidFill>
                  <a:srgbClr val="231F20"/>
                </a:solidFill>
                <a:latin typeface="Calibri"/>
                <a:cs typeface="Calibri"/>
              </a:rPr>
              <a:t>KZ</a:t>
            </a:r>
            <a:r>
              <a:rPr dirty="0" baseline="2645" sz="1575" spc="104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baseline="2645" sz="1575">
                <a:solidFill>
                  <a:srgbClr val="231F20"/>
                </a:solidFill>
                <a:latin typeface="Calibri"/>
                <a:cs typeface="Calibri"/>
              </a:rPr>
              <a:t>͗</a:t>
            </a:r>
            <a:r>
              <a:rPr dirty="0" baseline="2645" sz="1575" spc="547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600" spc="210" b="1">
                <a:solidFill>
                  <a:srgbClr val="7D277D"/>
                </a:solidFill>
                <a:latin typeface="Times New Roman"/>
                <a:cs typeface="Times New Roman"/>
              </a:rPr>
              <a:t>,7&amp;</a:t>
            </a:r>
            <a:r>
              <a:rPr dirty="0" sz="1600" spc="2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 marR="502920">
              <a:lnSpc>
                <a:spcPct val="101899"/>
              </a:lnSpc>
              <a:spcBef>
                <a:spcPts val="1115"/>
              </a:spcBef>
            </a:pPr>
            <a:r>
              <a:rPr dirty="0" sz="1050" spc="-165">
                <a:solidFill>
                  <a:srgbClr val="231F20"/>
                </a:solidFill>
                <a:latin typeface="Calibri"/>
                <a:cs typeface="Calibri"/>
              </a:rPr>
              <a:t>WĂƌƚĞ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70">
                <a:solidFill>
                  <a:srgbClr val="231F20"/>
                </a:solidFill>
                <a:latin typeface="Calibri"/>
                <a:cs typeface="Calibri"/>
              </a:rPr>
              <a:t>ŝŶƐƚĂůĂĐŝſŶ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5">
                <a:solidFill>
                  <a:srgbClr val="231F20"/>
                </a:solidFill>
                <a:latin typeface="Calibri"/>
                <a:cs typeface="Calibri"/>
              </a:rPr>
              <a:t>ƌĞĚ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45">
                <a:solidFill>
                  <a:srgbClr val="231F20"/>
                </a:solidFill>
                <a:latin typeface="Calibri"/>
                <a:cs typeface="Calibri"/>
              </a:rPr>
              <a:t>ĚŝƐƚƌŝďƵĐŝſŶ͕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ƋƵĞ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ĚĂŶ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40">
                <a:solidFill>
                  <a:srgbClr val="231F20"/>
                </a:solidFill>
                <a:latin typeface="Calibri"/>
                <a:cs typeface="Calibri"/>
              </a:rPr>
              <a:t>ƐƵŵŝŶŝƐƚƌŽ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5">
                <a:solidFill>
                  <a:srgbClr val="231F20"/>
                </a:solidFill>
                <a:latin typeface="Calibri"/>
                <a:cs typeface="Calibri"/>
              </a:rPr>
              <a:t>Ă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60">
                <a:solidFill>
                  <a:srgbClr val="231F20"/>
                </a:solidFill>
                <a:latin typeface="Calibri"/>
                <a:cs typeface="Calibri"/>
              </a:rPr>
              <a:t>ĐĂũĂͬƐ</a:t>
            </a:r>
            <a:r>
              <a:rPr dirty="0" sz="1050" spc="-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434">
                <a:solidFill>
                  <a:srgbClr val="231F20"/>
                </a:solidFill>
                <a:latin typeface="Calibri"/>
                <a:cs typeface="Calibri"/>
              </a:rPr>
              <a:t>'</a:t>
            </a:r>
            <a:r>
              <a:rPr dirty="0" sz="1050" spc="-120">
                <a:solidFill>
                  <a:srgbClr val="231F20"/>
                </a:solidFill>
                <a:latin typeface="Calibri"/>
                <a:cs typeface="Calibri"/>
              </a:rPr>
              <a:t>ĞŶĞ</a:t>
            </a:r>
            <a:r>
              <a:rPr dirty="0" sz="1050" spc="-125">
                <a:solidFill>
                  <a:srgbClr val="231F20"/>
                </a:solidFill>
                <a:latin typeface="Calibri"/>
                <a:cs typeface="Calibri"/>
              </a:rPr>
              <a:t>ƌ</a:t>
            </a:r>
            <a:r>
              <a:rPr dirty="0" sz="1050" spc="-180">
                <a:solidFill>
                  <a:srgbClr val="231F20"/>
                </a:solidFill>
                <a:latin typeface="Calibri"/>
                <a:cs typeface="Calibri"/>
              </a:rPr>
              <a:t>ĂůĞ</a:t>
            </a:r>
            <a:r>
              <a:rPr dirty="0" sz="1050" spc="-140">
                <a:solidFill>
                  <a:srgbClr val="231F20"/>
                </a:solidFill>
                <a:latin typeface="Calibri"/>
                <a:cs typeface="Calibri"/>
              </a:rPr>
              <a:t>Ɛ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5">
                <a:solidFill>
                  <a:srgbClr val="231F20"/>
                </a:solidFill>
                <a:latin typeface="Calibri"/>
                <a:cs typeface="Calibri"/>
              </a:rPr>
              <a:t>ĚĞ </a:t>
            </a:r>
            <a:r>
              <a:rPr dirty="0" sz="1050" spc="-55">
                <a:solidFill>
                  <a:srgbClr val="231F20"/>
                </a:solidFill>
                <a:latin typeface="Calibri"/>
                <a:cs typeface="Calibri"/>
              </a:rPr>
              <a:t>ƉƌŽƚĞĐĐŝſŶ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195">
                <a:solidFill>
                  <a:srgbClr val="231F20"/>
                </a:solidFill>
                <a:latin typeface="Calibri"/>
                <a:cs typeface="Calibri"/>
              </a:rPr>
              <a:t>;</a:t>
            </a:r>
            <a:r>
              <a:rPr dirty="0" sz="1050" spc="17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450">
                <a:solidFill>
                  <a:srgbClr val="231F20"/>
                </a:solidFill>
                <a:latin typeface="Calibri"/>
                <a:cs typeface="Calibri"/>
              </a:rPr>
              <a:t>'</a:t>
            </a:r>
            <a:r>
              <a:rPr dirty="0" sz="1050" spc="-165">
                <a:solidFill>
                  <a:srgbClr val="231F20"/>
                </a:solidFill>
                <a:latin typeface="Calibri"/>
                <a:cs typeface="Calibri"/>
              </a:rPr>
              <a:t>WͿ͘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050" spc="-90">
                <a:solidFill>
                  <a:srgbClr val="231F20"/>
                </a:solidFill>
                <a:latin typeface="Calibri"/>
                <a:cs typeface="Calibri"/>
              </a:rPr>
              <a:t>WƵĞĚĞŶ</a:t>
            </a:r>
            <a:r>
              <a:rPr dirty="0" sz="1050" spc="4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0">
                <a:solidFill>
                  <a:srgbClr val="231F20"/>
                </a:solidFill>
                <a:latin typeface="Calibri"/>
                <a:cs typeface="Calibri"/>
              </a:rPr>
              <a:t>ƐĞƌ͗</a:t>
            </a:r>
            <a:endParaRPr sz="1050">
              <a:latin typeface="Calibri"/>
              <a:cs typeface="Calibri"/>
            </a:endParaRPr>
          </a:p>
          <a:p>
            <a:pPr marL="623570">
              <a:lnSpc>
                <a:spcPct val="100000"/>
              </a:lnSpc>
              <a:spcBef>
                <a:spcPts val="25"/>
              </a:spcBef>
            </a:pPr>
            <a:r>
              <a:rPr dirty="0" sz="1050" spc="2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ĐŽŵĞƚŝĚĂƐ</a:t>
            </a:r>
            <a:r>
              <a:rPr dirty="0" sz="1050" spc="290" b="1">
                <a:solidFill>
                  <a:srgbClr val="344DA1"/>
                </a:solidFill>
                <a:latin typeface="Calibri"/>
                <a:cs typeface="Calibri"/>
              </a:rPr>
              <a:t>  </a:t>
            </a:r>
            <a:r>
              <a:rPr dirty="0" sz="1050" spc="440" b="1">
                <a:solidFill>
                  <a:srgbClr val="344DA1"/>
                </a:solidFill>
                <a:latin typeface="Calibri"/>
                <a:cs typeface="Calibri"/>
              </a:rPr>
              <a:t>Z</a:t>
            </a:r>
            <a:r>
              <a:rPr dirty="0" sz="1050" spc="505" b="1">
                <a:solidFill>
                  <a:srgbClr val="344DA1"/>
                </a:solidFill>
                <a:latin typeface="Calibri"/>
                <a:cs typeface="Calibri"/>
              </a:rPr>
              <a:t> </a:t>
            </a:r>
            <a:r>
              <a:rPr dirty="0" sz="1050" spc="105" b="1">
                <a:solidFill>
                  <a:srgbClr val="344DA1"/>
                </a:solidFill>
                <a:latin typeface="Calibri"/>
                <a:cs typeface="Calibri"/>
              </a:rPr>
              <a:t>^</a:t>
            </a:r>
            <a:r>
              <a:rPr dirty="0" sz="1050" spc="105">
                <a:solidFill>
                  <a:srgbClr val="231F20"/>
                </a:solidFill>
                <a:latin typeface="Calibri"/>
                <a:cs typeface="Calibri"/>
              </a:rPr>
              <a:t>͗</a:t>
            </a:r>
            <a:endParaRPr sz="1050">
              <a:latin typeface="Calibri"/>
              <a:cs typeface="Calibri"/>
            </a:endParaRPr>
          </a:p>
          <a:p>
            <a:pPr marL="1008380" indent="-7937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1009015" algn="l"/>
              </a:tabLst>
            </a:pPr>
            <a:r>
              <a:rPr dirty="0" sz="1050" spc="-100">
                <a:solidFill>
                  <a:srgbClr val="231F20"/>
                </a:solidFill>
                <a:latin typeface="Calibri"/>
                <a:cs typeface="Calibri"/>
              </a:rPr>
              <a:t>WŽƐĂĚĂƐ</a:t>
            </a:r>
            <a:r>
              <a:rPr dirty="0" sz="1050" spc="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85">
                <a:solidFill>
                  <a:srgbClr val="231F20"/>
                </a:solidFill>
                <a:latin typeface="Calibri"/>
                <a:cs typeface="Calibri"/>
              </a:rPr>
              <a:t>ƐŽďƌĞ</a:t>
            </a:r>
            <a:r>
              <a:rPr dirty="0" sz="1050" spc="4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ĨĂĐŚĂĚĂ</a:t>
            </a:r>
            <a:endParaRPr sz="1050">
              <a:latin typeface="Calibri"/>
              <a:cs typeface="Calibri"/>
            </a:endParaRPr>
          </a:p>
          <a:p>
            <a:pPr marL="1008380" indent="-7937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009015" algn="l"/>
              </a:tabLst>
            </a:pPr>
            <a:r>
              <a:rPr dirty="0" sz="1050" spc="-70">
                <a:solidFill>
                  <a:srgbClr val="231F20"/>
                </a:solidFill>
                <a:latin typeface="Calibri"/>
                <a:cs typeface="Calibri"/>
              </a:rPr>
              <a:t>dĞŶƐĂĚĂƐ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85">
                <a:solidFill>
                  <a:srgbClr val="231F20"/>
                </a:solidFill>
                <a:latin typeface="Calibri"/>
                <a:cs typeface="Calibri"/>
              </a:rPr>
              <a:t>ƐŽďƌĞ</a:t>
            </a:r>
            <a:r>
              <a:rPr dirty="0" sz="1050" spc="4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0">
                <a:solidFill>
                  <a:srgbClr val="231F20"/>
                </a:solidFill>
                <a:latin typeface="Calibri"/>
                <a:cs typeface="Calibri"/>
              </a:rPr>
              <a:t>ƉŽƐƚĞ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31F20"/>
              </a:buClr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623570">
              <a:lnSpc>
                <a:spcPct val="100000"/>
              </a:lnSpc>
              <a:spcBef>
                <a:spcPts val="5"/>
              </a:spcBef>
            </a:pPr>
            <a:r>
              <a:rPr dirty="0" sz="1050" spc="3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ĐŽŵĞƚŝĚĂƐ </a:t>
            </a:r>
            <a:r>
              <a:rPr dirty="0" sz="1050" spc="195" b="1">
                <a:solidFill>
                  <a:srgbClr val="344DA1"/>
                </a:solidFill>
                <a:latin typeface="Calibri"/>
                <a:cs typeface="Calibri"/>
              </a:rPr>
              <a:t>^h</a:t>
            </a:r>
            <a:r>
              <a:rPr dirty="0" sz="1050" spc="55" b="1">
                <a:solidFill>
                  <a:srgbClr val="344DA1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344DA1"/>
                </a:solidFill>
                <a:latin typeface="Calibri"/>
                <a:cs typeface="Calibri"/>
              </a:rPr>
              <a:t>d</a:t>
            </a:r>
            <a:r>
              <a:rPr dirty="0" sz="1050" spc="135" b="1">
                <a:solidFill>
                  <a:srgbClr val="344DA1"/>
                </a:solidFill>
                <a:latin typeface="Calibri"/>
                <a:cs typeface="Calibri"/>
              </a:rPr>
              <a:t> </a:t>
            </a:r>
            <a:r>
              <a:rPr dirty="0" sz="1050" spc="305" b="1">
                <a:solidFill>
                  <a:srgbClr val="344DA1"/>
                </a:solidFill>
                <a:latin typeface="Calibri"/>
                <a:cs typeface="Calibri"/>
              </a:rPr>
              <a:t>ZZ</a:t>
            </a:r>
            <a:r>
              <a:rPr dirty="0" sz="1050" spc="135" b="1">
                <a:solidFill>
                  <a:srgbClr val="344DA1"/>
                </a:solidFill>
                <a:latin typeface="Calibri"/>
                <a:cs typeface="Calibri"/>
              </a:rPr>
              <a:t> </a:t>
            </a:r>
            <a:r>
              <a:rPr dirty="0" sz="1050" spc="310" b="1">
                <a:solidFill>
                  <a:srgbClr val="344DA1"/>
                </a:solidFill>
                <a:latin typeface="Calibri"/>
                <a:cs typeface="Calibri"/>
              </a:rPr>
              <a:t>E</a:t>
            </a:r>
            <a:r>
              <a:rPr dirty="0" sz="1050" spc="250" b="1">
                <a:solidFill>
                  <a:srgbClr val="344DA1"/>
                </a:solidFill>
                <a:latin typeface="Calibri"/>
                <a:cs typeface="Calibri"/>
              </a:rPr>
              <a:t>  </a:t>
            </a:r>
            <a:r>
              <a:rPr dirty="0" sz="1050" spc="-55" b="1">
                <a:solidFill>
                  <a:srgbClr val="344DA1"/>
                </a:solidFill>
                <a:latin typeface="Calibri"/>
                <a:cs typeface="Calibri"/>
              </a:rPr>
              <a:t>^</a:t>
            </a:r>
            <a:r>
              <a:rPr dirty="0" sz="1050" spc="-55">
                <a:solidFill>
                  <a:srgbClr val="231F20"/>
                </a:solidFill>
                <a:latin typeface="Calibri"/>
                <a:cs typeface="Calibri"/>
              </a:rPr>
              <a:t>͗</a:t>
            </a:r>
            <a:endParaRPr sz="1050">
              <a:latin typeface="Calibri"/>
              <a:cs typeface="Calibri"/>
            </a:endParaRPr>
          </a:p>
          <a:p>
            <a:pPr marL="1008380" indent="-7874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1008380" algn="l"/>
              </a:tabLst>
            </a:pPr>
            <a:r>
              <a:rPr dirty="0" sz="1050" spc="175">
                <a:solidFill>
                  <a:srgbClr val="231F20"/>
                </a:solidFill>
                <a:latin typeface="Calibri"/>
                <a:cs typeface="Calibri"/>
              </a:rPr>
              <a:t>ŽŶ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60">
                <a:solidFill>
                  <a:srgbClr val="231F20"/>
                </a:solidFill>
                <a:latin typeface="Calibri"/>
                <a:cs typeface="Calibri"/>
              </a:rPr>
              <a:t>ĞŶƚƌĂĚĂ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10">
                <a:solidFill>
                  <a:srgbClr val="231F20"/>
                </a:solidFill>
                <a:latin typeface="Calibri"/>
                <a:cs typeface="Calibri"/>
              </a:rPr>
              <a:t>Ǉ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ƐĂůŝĚĂ</a:t>
            </a:r>
            <a:endParaRPr sz="1050">
              <a:latin typeface="Calibri"/>
              <a:cs typeface="Calibri"/>
            </a:endParaRPr>
          </a:p>
          <a:p>
            <a:pPr marL="1008380" indent="-78740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008380" algn="l"/>
              </a:tabLst>
            </a:pPr>
            <a:r>
              <a:rPr dirty="0" sz="1050" spc="225">
                <a:solidFill>
                  <a:srgbClr val="231F20"/>
                </a:solidFill>
                <a:latin typeface="Calibri"/>
                <a:cs typeface="Calibri"/>
              </a:rPr>
              <a:t>Ŷ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40">
                <a:solidFill>
                  <a:srgbClr val="231F20"/>
                </a:solidFill>
                <a:latin typeface="Calibri"/>
                <a:cs typeface="Calibri"/>
              </a:rPr>
              <a:t>ĚĞƌŝǀĂĐŝſŶ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;ϭ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65">
                <a:solidFill>
                  <a:srgbClr val="231F20"/>
                </a:solidFill>
                <a:latin typeface="Calibri"/>
                <a:cs typeface="Calibri"/>
              </a:rPr>
              <a:t>ĞŶƚƌĂĚĂ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10">
                <a:solidFill>
                  <a:srgbClr val="231F20"/>
                </a:solidFill>
                <a:latin typeface="Calibri"/>
                <a:cs typeface="Calibri"/>
              </a:rPr>
              <a:t>Ǉ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204">
                <a:solidFill>
                  <a:srgbClr val="231F20"/>
                </a:solidFill>
                <a:latin typeface="Calibri"/>
                <a:cs typeface="Calibri"/>
              </a:rPr>
              <a:t>ǀ</a:t>
            </a:r>
            <a:r>
              <a:rPr dirty="0" sz="1050" spc="-125">
                <a:solidFill>
                  <a:srgbClr val="231F20"/>
                </a:solidFill>
                <a:latin typeface="Calibri"/>
                <a:cs typeface="Calibri"/>
              </a:rPr>
              <a:t>ĂƌŝĂ</a:t>
            </a:r>
            <a:r>
              <a:rPr dirty="0" sz="1050" spc="-110">
                <a:solidFill>
                  <a:srgbClr val="231F20"/>
                </a:solidFill>
                <a:latin typeface="Calibri"/>
                <a:cs typeface="Calibri"/>
              </a:rPr>
              <a:t>Ɛ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ƐĂůŝĚĂƐͿ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31F20"/>
              </a:buClr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623570">
              <a:lnSpc>
                <a:spcPct val="100000"/>
              </a:lnSpc>
            </a:pPr>
            <a:r>
              <a:rPr dirty="0" sz="1050" spc="4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ĐŽŵĞƚŝĚĂƐ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344DA1"/>
                </a:solidFill>
                <a:latin typeface="Calibri"/>
                <a:cs typeface="Calibri"/>
              </a:rPr>
              <a:t>D/yd</a:t>
            </a:r>
            <a:r>
              <a:rPr dirty="0" sz="1050" spc="125" b="1">
                <a:solidFill>
                  <a:srgbClr val="344DA1"/>
                </a:solidFill>
                <a:latin typeface="Calibri"/>
                <a:cs typeface="Calibri"/>
              </a:rPr>
              <a:t> </a:t>
            </a:r>
            <a:r>
              <a:rPr dirty="0" sz="1050" spc="210" b="1">
                <a:solidFill>
                  <a:srgbClr val="344DA1"/>
                </a:solidFill>
                <a:latin typeface="Calibri"/>
                <a:cs typeface="Calibri"/>
              </a:rPr>
              <a:t>^</a:t>
            </a:r>
            <a:endParaRPr sz="1050">
              <a:latin typeface="Calibri"/>
              <a:cs typeface="Calibri"/>
            </a:endParaRPr>
          </a:p>
          <a:p>
            <a:pPr marL="1008380" indent="-7874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1008380" algn="l"/>
              </a:tabLst>
            </a:pPr>
            <a:r>
              <a:rPr dirty="0" sz="1050" spc="-55">
                <a:solidFill>
                  <a:srgbClr val="231F20"/>
                </a:solidFill>
                <a:latin typeface="Calibri"/>
                <a:cs typeface="Calibri"/>
              </a:rPr>
              <a:t>ĠƌĞĂƐͬ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^ƵďƚĞƌƌĄŶĞĂƐ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>
              <a:latin typeface="Calibri"/>
              <a:cs typeface="Calibri"/>
            </a:endParaRPr>
          </a:p>
          <a:p>
            <a:pPr marL="12700" marR="78740">
              <a:lnSpc>
                <a:spcPct val="101899"/>
              </a:lnSpc>
            </a:pP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dŽĚŽƐ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20">
                <a:solidFill>
                  <a:srgbClr val="231F20"/>
                </a:solidFill>
                <a:latin typeface="Calibri"/>
                <a:cs typeface="Calibri"/>
              </a:rPr>
              <a:t>ůŽƐ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231F20"/>
                </a:solidFill>
                <a:latin typeface="Calibri"/>
                <a:cs typeface="Calibri"/>
              </a:rPr>
              <a:t>ĐŽŶĚƵĐƚŽƌĞƐ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5">
                <a:solidFill>
                  <a:srgbClr val="231F20"/>
                </a:solidFill>
                <a:latin typeface="Calibri"/>
                <a:cs typeface="Calibri"/>
              </a:rPr>
              <a:t>ƐĞƌĄŶ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35">
                <a:solidFill>
                  <a:srgbClr val="231F20"/>
                </a:solidFill>
                <a:latin typeface="Calibri"/>
                <a:cs typeface="Calibri"/>
              </a:rPr>
              <a:t>ƉĂƌĂ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ƚĞŶƐŝſŶ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85">
                <a:solidFill>
                  <a:srgbClr val="231F20"/>
                </a:solidFill>
                <a:latin typeface="Calibri"/>
                <a:cs typeface="Calibri"/>
              </a:rPr>
              <a:t>ĂƐŝŐŶĂĚĂ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40" b="1">
                <a:solidFill>
                  <a:srgbClr val="231F20"/>
                </a:solidFill>
                <a:latin typeface="Calibri"/>
                <a:cs typeface="Calibri"/>
              </a:rPr>
              <a:t>ϭϬϬϬ</a:t>
            </a:r>
            <a:r>
              <a:rPr dirty="0" sz="1050" spc="15" b="1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210" b="1">
                <a:solidFill>
                  <a:srgbClr val="231F20"/>
                </a:solidFill>
                <a:latin typeface="Calibri"/>
                <a:cs typeface="Calibri"/>
              </a:rPr>
              <a:t>s</a:t>
            </a:r>
            <a:r>
              <a:rPr dirty="0" sz="1050" spc="10" b="1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231F20"/>
                </a:solidFill>
                <a:latin typeface="Calibri"/>
                <a:cs typeface="Calibri"/>
              </a:rPr>
              <a:t>;Ϭ͘ϲ</a:t>
            </a:r>
            <a:r>
              <a:rPr dirty="0" sz="1050" spc="20" b="1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231F20"/>
                </a:solidFill>
                <a:latin typeface="Calibri"/>
                <a:cs typeface="Calibri"/>
              </a:rPr>
              <a:t>ͬ</a:t>
            </a:r>
            <a:r>
              <a:rPr dirty="0" sz="1050" spc="5" b="1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231F20"/>
                </a:solidFill>
                <a:latin typeface="Calibri"/>
                <a:cs typeface="Calibri"/>
              </a:rPr>
              <a:t>ϭ</a:t>
            </a:r>
            <a:r>
              <a:rPr dirty="0" sz="1050" spc="10" b="1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60" b="1">
                <a:solidFill>
                  <a:srgbClr val="231F20"/>
                </a:solidFill>
                <a:latin typeface="Calibri"/>
                <a:cs typeface="Calibri"/>
              </a:rPr>
              <a:t>&lt;sͿ</a:t>
            </a:r>
            <a:r>
              <a:rPr dirty="0" sz="1050" spc="60">
                <a:solidFill>
                  <a:srgbClr val="231F20"/>
                </a:solidFill>
                <a:latin typeface="Calibri"/>
                <a:cs typeface="Calibri"/>
              </a:rPr>
              <a:t>͕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0">
                <a:solidFill>
                  <a:srgbClr val="231F20"/>
                </a:solidFill>
                <a:latin typeface="Calibri"/>
                <a:cs typeface="Calibri"/>
              </a:rPr>
              <a:t>ĐŽŶ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80">
                <a:solidFill>
                  <a:srgbClr val="231F20"/>
                </a:solidFill>
                <a:latin typeface="Calibri"/>
                <a:cs typeface="Calibri"/>
              </a:rPr>
              <a:t>ĐůĂƐĞ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ĂŝƐůĂŵŝĞŶƚŽ </a:t>
            </a:r>
            <a:r>
              <a:rPr dirty="0" sz="1050" spc="-65">
                <a:solidFill>
                  <a:srgbClr val="231F20"/>
                </a:solidFill>
                <a:latin typeface="Calibri"/>
                <a:cs typeface="Calibri"/>
              </a:rPr>
              <a:t>ƐĞŐƷŶ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5">
                <a:solidFill>
                  <a:srgbClr val="231F20"/>
                </a:solidFill>
                <a:latin typeface="Calibri"/>
                <a:cs typeface="Calibri"/>
              </a:rPr>
              <a:t>ŶŽƌŵĂƐ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95">
                <a:solidFill>
                  <a:srgbClr val="231F20"/>
                </a:solidFill>
                <a:latin typeface="Calibri"/>
                <a:cs typeface="Calibri"/>
              </a:rPr>
              <a:t>ĞŵƉƌĞƐĂ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ƐƵŵŝŶŝƐƚƌĂĚŽƌĂ͘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>
              <a:latin typeface="Calibri"/>
              <a:cs typeface="Calibri"/>
            </a:endParaRPr>
          </a:p>
          <a:p>
            <a:pPr marL="318135" marR="5080">
              <a:lnSpc>
                <a:spcPct val="101899"/>
              </a:lnSpc>
              <a:buClr>
                <a:srgbClr val="231F20"/>
              </a:buClr>
              <a:buFont typeface="Arial"/>
              <a:buChar char="•"/>
              <a:tabLst>
                <a:tab pos="397510" algn="l"/>
              </a:tabLst>
            </a:pPr>
            <a:r>
              <a:rPr dirty="0" sz="1050" spc="-25">
                <a:solidFill>
                  <a:srgbClr val="ED2024"/>
                </a:solidFill>
                <a:latin typeface="Calibri"/>
                <a:cs typeface="Calibri"/>
              </a:rPr>
              <a:t>ZϭͲ&lt;</a:t>
            </a:r>
            <a:r>
              <a:rPr dirty="0" sz="1050" spc="15">
                <a:solidFill>
                  <a:srgbClr val="ED2024"/>
                </a:solidFill>
                <a:latin typeface="Calibri"/>
                <a:cs typeface="Calibri"/>
              </a:rPr>
              <a:t> </a:t>
            </a:r>
            <a:r>
              <a:rPr dirty="0" sz="1050" spc="70">
                <a:solidFill>
                  <a:srgbClr val="ED2024"/>
                </a:solidFill>
                <a:latin typeface="Calibri"/>
                <a:cs typeface="Calibri"/>
              </a:rPr>
              <a:t>;</a:t>
            </a:r>
            <a:r>
              <a:rPr dirty="0" sz="1050" spc="85">
                <a:solidFill>
                  <a:srgbClr val="ED2024"/>
                </a:solidFill>
                <a:latin typeface="Calibri"/>
                <a:cs typeface="Calibri"/>
              </a:rPr>
              <a:t> </a:t>
            </a:r>
            <a:r>
              <a:rPr dirty="0" sz="1050" spc="114">
                <a:solidFill>
                  <a:srgbClr val="ED2024"/>
                </a:solidFill>
                <a:latin typeface="Calibri"/>
                <a:cs typeface="Calibri"/>
              </a:rPr>
              <a:t>^Ϳ</a:t>
            </a:r>
            <a:r>
              <a:rPr dirty="0" sz="1050" spc="25">
                <a:solidFill>
                  <a:srgbClr val="ED2024"/>
                </a:solidFill>
                <a:latin typeface="Calibri"/>
                <a:cs typeface="Calibri"/>
              </a:rPr>
              <a:t> </a:t>
            </a:r>
            <a:r>
              <a:rPr dirty="0" sz="1050" spc="-130">
                <a:solidFill>
                  <a:srgbClr val="231F20"/>
                </a:solidFill>
                <a:latin typeface="Calibri"/>
                <a:cs typeface="Calibri"/>
              </a:rPr>
              <a:t>WŽůŝĞƚŝůĞŶŽ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90">
                <a:solidFill>
                  <a:srgbClr val="231F20"/>
                </a:solidFill>
                <a:latin typeface="Calibri"/>
                <a:cs typeface="Calibri"/>
              </a:rPr>
              <a:t>ƌĞƚŝĐƵůĂĚŽ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;ZͿ͕</a:t>
            </a:r>
            <a:r>
              <a:rPr dirty="0" sz="1050" spc="2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0">
                <a:solidFill>
                  <a:srgbClr val="231F20"/>
                </a:solidFill>
                <a:latin typeface="Calibri"/>
                <a:cs typeface="Calibri"/>
              </a:rPr>
              <a:t>ĐƵďŝĞƌƚĂ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30">
                <a:solidFill>
                  <a:srgbClr val="231F20"/>
                </a:solidFill>
                <a:latin typeface="Calibri"/>
                <a:cs typeface="Calibri"/>
              </a:rPr>
              <a:t>WŽůŝŽůĞĨŝŶĂ</a:t>
            </a:r>
            <a:r>
              <a:rPr dirty="0" sz="105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50">
                <a:solidFill>
                  <a:srgbClr val="231F20"/>
                </a:solidFill>
                <a:latin typeface="Calibri"/>
                <a:cs typeface="Calibri"/>
              </a:rPr>
              <a:t>;ŶŽ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85">
                <a:solidFill>
                  <a:srgbClr val="231F20"/>
                </a:solidFill>
                <a:latin typeface="Calibri"/>
                <a:cs typeface="Calibri"/>
              </a:rPr>
              <a:t>ƉƌŽƉĂŐĂĚŽƌ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55">
                <a:solidFill>
                  <a:srgbClr val="231F20"/>
                </a:solidFill>
                <a:latin typeface="Calibri"/>
                <a:cs typeface="Calibri"/>
              </a:rPr>
              <a:t>ůůĂŵĂ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10">
                <a:solidFill>
                  <a:srgbClr val="231F20"/>
                </a:solidFill>
                <a:latin typeface="Calibri"/>
                <a:cs typeface="Calibri"/>
              </a:rPr>
              <a:t>Ǉ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90">
                <a:solidFill>
                  <a:srgbClr val="231F20"/>
                </a:solidFill>
                <a:latin typeface="Calibri"/>
                <a:cs typeface="Calibri"/>
              </a:rPr>
              <a:t>ďĂũĂ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 ĞŵŝƐŝſŶ</a:t>
            </a:r>
            <a:r>
              <a:rPr dirty="0" sz="1050" spc="-3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ŚƵŵŽƐͿ</a:t>
            </a:r>
            <a:endParaRPr sz="1050">
              <a:latin typeface="Calibri"/>
              <a:cs typeface="Calibri"/>
            </a:endParaRPr>
          </a:p>
          <a:p>
            <a:pPr marL="318135" marR="215900" indent="-635">
              <a:lnSpc>
                <a:spcPct val="101899"/>
              </a:lnSpc>
              <a:buClr>
                <a:srgbClr val="231F20"/>
              </a:buClr>
              <a:buFont typeface="Arial"/>
              <a:buChar char="•"/>
              <a:tabLst>
                <a:tab pos="397510" algn="l"/>
              </a:tabLst>
            </a:pPr>
            <a:r>
              <a:rPr dirty="0" sz="1050" spc="465">
                <a:solidFill>
                  <a:srgbClr val="ED2024"/>
                </a:solidFill>
                <a:latin typeface="Calibri"/>
                <a:cs typeface="Calibri"/>
              </a:rPr>
              <a:t></a:t>
            </a:r>
            <a:r>
              <a:rPr dirty="0" sz="1050" spc="-50">
                <a:solidFill>
                  <a:srgbClr val="ED2024"/>
                </a:solidFill>
                <a:latin typeface="Calibri"/>
                <a:cs typeface="Calibri"/>
              </a:rPr>
              <a:t>ϭ</a:t>
            </a:r>
            <a:r>
              <a:rPr dirty="0" sz="1050" spc="-210">
                <a:solidFill>
                  <a:srgbClr val="ED2024"/>
                </a:solidFill>
                <a:latin typeface="Calibri"/>
                <a:cs typeface="Calibri"/>
              </a:rPr>
              <a:t>Ͳ</a:t>
            </a:r>
            <a:r>
              <a:rPr dirty="0" sz="1050" spc="5">
                <a:solidFill>
                  <a:srgbClr val="ED2024"/>
                </a:solidFill>
                <a:latin typeface="Calibri"/>
                <a:cs typeface="Calibri"/>
              </a:rPr>
              <a:t>&lt;</a:t>
            </a:r>
            <a:r>
              <a:rPr dirty="0" sz="1050" spc="25">
                <a:solidFill>
                  <a:srgbClr val="ED202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ED2024"/>
                </a:solidFill>
                <a:latin typeface="Calibri"/>
                <a:cs typeface="Calibri"/>
              </a:rPr>
              <a:t>;</a:t>
            </a:r>
            <a:r>
              <a:rPr dirty="0" sz="1050" spc="420">
                <a:solidFill>
                  <a:srgbClr val="ED202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ED2024"/>
                </a:solidFill>
                <a:latin typeface="Calibri"/>
                <a:cs typeface="Calibri"/>
              </a:rPr>
              <a:t>^Ϳ</a:t>
            </a:r>
            <a:r>
              <a:rPr dirty="0" sz="1050" spc="160">
                <a:solidFill>
                  <a:srgbClr val="231F20"/>
                </a:solidFill>
                <a:latin typeface="Calibri"/>
                <a:cs typeface="Calibri"/>
              </a:rPr>
              <a:t>  </a:t>
            </a:r>
            <a:r>
              <a:rPr dirty="0" sz="1050" spc="-85">
                <a:solidFill>
                  <a:srgbClr val="231F20"/>
                </a:solidFill>
                <a:latin typeface="Calibri"/>
                <a:cs typeface="Calibri"/>
              </a:rPr>
              <a:t>ƚŝůĞŶŽ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35">
                <a:solidFill>
                  <a:srgbClr val="231F20"/>
                </a:solidFill>
                <a:latin typeface="Calibri"/>
                <a:cs typeface="Calibri"/>
              </a:rPr>
              <a:t>WƌŽƉŝůĞŶŽ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140">
                <a:solidFill>
                  <a:srgbClr val="231F20"/>
                </a:solidFill>
                <a:latin typeface="Calibri"/>
                <a:cs typeface="Calibri"/>
              </a:rPr>
              <a:t>;</a:t>
            </a:r>
            <a:r>
              <a:rPr dirty="0" sz="1050" spc="1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85">
                <a:solidFill>
                  <a:srgbClr val="231F20"/>
                </a:solidFill>
                <a:latin typeface="Calibri"/>
                <a:cs typeface="Calibri"/>
              </a:rPr>
              <a:t>Ϳ͕</a:t>
            </a:r>
            <a:r>
              <a:rPr dirty="0" sz="1050" spc="2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00">
                <a:solidFill>
                  <a:srgbClr val="231F20"/>
                </a:solidFill>
                <a:latin typeface="Calibri"/>
                <a:cs typeface="Calibri"/>
              </a:rPr>
              <a:t>ĐƵďŝĞƌƚĂ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30">
                <a:solidFill>
                  <a:srgbClr val="231F20"/>
                </a:solidFill>
                <a:latin typeface="Calibri"/>
                <a:cs typeface="Calibri"/>
              </a:rPr>
              <a:t>WŽůŝŽůĞĨŝŶĂ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50">
                <a:solidFill>
                  <a:srgbClr val="231F20"/>
                </a:solidFill>
                <a:latin typeface="Calibri"/>
                <a:cs typeface="Calibri"/>
              </a:rPr>
              <a:t>;ŶŽ</a:t>
            </a:r>
            <a:r>
              <a:rPr dirty="0" sz="105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85">
                <a:solidFill>
                  <a:srgbClr val="231F20"/>
                </a:solidFill>
                <a:latin typeface="Calibri"/>
                <a:cs typeface="Calibri"/>
              </a:rPr>
              <a:t>ƉƌŽƉĂŐĂĚŽƌ</a:t>
            </a:r>
            <a:r>
              <a:rPr dirty="0" sz="105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1050" spc="5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105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155">
                <a:solidFill>
                  <a:srgbClr val="231F20"/>
                </a:solidFill>
                <a:latin typeface="Calibri"/>
                <a:cs typeface="Calibri"/>
              </a:rPr>
              <a:t>ůůĂŵĂ</a:t>
            </a:r>
            <a:r>
              <a:rPr dirty="0" sz="105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10">
                <a:solidFill>
                  <a:srgbClr val="231F20"/>
                </a:solidFill>
                <a:latin typeface="Calibri"/>
                <a:cs typeface="Calibri"/>
              </a:rPr>
              <a:t>Ǉ</a:t>
            </a:r>
            <a:r>
              <a:rPr dirty="0" sz="1050" spc="2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80">
                <a:solidFill>
                  <a:srgbClr val="231F20"/>
                </a:solidFill>
                <a:latin typeface="Calibri"/>
                <a:cs typeface="Calibri"/>
              </a:rPr>
              <a:t>ďĂũĂ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 ĞŵŝƐŝſŶ</a:t>
            </a:r>
            <a:r>
              <a:rPr dirty="0" sz="1050" spc="-3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1050" spc="-30">
                <a:solidFill>
                  <a:srgbClr val="231F20"/>
                </a:solidFill>
                <a:latin typeface="Calibri"/>
                <a:cs typeface="Calibri"/>
              </a:rPr>
              <a:t>ĚĞ </a:t>
            </a:r>
            <a:r>
              <a:rPr dirty="0" sz="1050" spc="-10">
                <a:solidFill>
                  <a:srgbClr val="231F20"/>
                </a:solidFill>
                <a:latin typeface="Calibri"/>
                <a:cs typeface="Calibri"/>
              </a:rPr>
              <a:t>ŚƵŵŽƐͿ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34953" y="5679233"/>
            <a:ext cx="5080635" cy="3883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05740">
              <a:lnSpc>
                <a:spcPct val="100000"/>
              </a:lnSpc>
              <a:spcBef>
                <a:spcPts val="105"/>
              </a:spcBef>
            </a:pPr>
            <a:r>
              <a:rPr dirty="0" sz="1600" spc="-130" b="1">
                <a:solidFill>
                  <a:srgbClr val="231F20"/>
                </a:solidFill>
                <a:latin typeface="Arial"/>
                <a:cs typeface="Arial"/>
              </a:rPr>
              <a:t>$FRPHWLGDV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200" spc="-229">
                <a:solidFill>
                  <a:srgbClr val="231F20"/>
                </a:solidFill>
                <a:latin typeface="Times New Roman"/>
                <a:cs typeface="Times New Roman"/>
              </a:rPr>
              <a:t>$FRPHWLGD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>
                <a:solidFill>
                  <a:srgbClr val="231F20"/>
                </a:solidFill>
                <a:latin typeface="Times New Roman"/>
                <a:cs typeface="Times New Roman"/>
              </a:rPr>
              <a:t>DpUHD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SRVDGD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>
                <a:solidFill>
                  <a:srgbClr val="231F20"/>
                </a:solidFill>
                <a:latin typeface="Times New Roman"/>
                <a:cs typeface="Times New Roman"/>
              </a:rPr>
              <a:t>VREUH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90">
                <a:solidFill>
                  <a:srgbClr val="231F20"/>
                </a:solidFill>
                <a:latin typeface="Times New Roman"/>
                <a:cs typeface="Times New Roman"/>
              </a:rPr>
              <a:t>IDFKDGD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31F20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marL="318135" marR="5080">
              <a:lnSpc>
                <a:spcPct val="101899"/>
              </a:lnSpc>
            </a:pPr>
            <a:r>
              <a:rPr dirty="0" sz="1050" spc="-50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-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ED2024"/>
                </a:solidFill>
                <a:latin typeface="Times New Roman"/>
                <a:cs typeface="Times New Roman"/>
              </a:rPr>
              <a:t>FDEOHV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SRVDGRV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>
                <a:solidFill>
                  <a:srgbClr val="32659A"/>
                </a:solidFill>
                <a:latin typeface="Times New Roman"/>
                <a:cs typeface="Times New Roman"/>
              </a:rPr>
              <a:t>IDFKDGD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>
                <a:solidFill>
                  <a:srgbClr val="ED2024"/>
                </a:solidFill>
                <a:latin typeface="Times New Roman"/>
                <a:cs typeface="Times New Roman"/>
              </a:rPr>
              <a:t>VHUiQ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310">
                <a:solidFill>
                  <a:srgbClr val="ED2024"/>
                </a:solidFill>
                <a:latin typeface="Times New Roman"/>
                <a:cs typeface="Times New Roman"/>
              </a:rPr>
              <a:t>LVODGRV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32659A"/>
                </a:solidFill>
                <a:latin typeface="Times New Roman"/>
                <a:cs typeface="Times New Roman"/>
              </a:rPr>
              <a:t>DVLJQDGD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70">
                <a:solidFill>
                  <a:srgbClr val="ED2024"/>
                </a:solidFill>
                <a:latin typeface="Times New Roman"/>
                <a:cs typeface="Times New Roman"/>
              </a:rPr>
              <a:t>     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>
                <a:solidFill>
                  <a:srgbClr val="ED2024"/>
                </a:solidFill>
                <a:latin typeface="Times New Roman"/>
                <a:cs typeface="Times New Roman"/>
              </a:rPr>
              <a:t>N</a:t>
            </a:r>
            <a:r>
              <a:rPr dirty="0" sz="1050" spc="100">
                <a:solidFill>
                  <a:srgbClr val="ED2024"/>
                </a:solidFill>
                <a:latin typeface="Times New Roman"/>
                <a:cs typeface="Times New Roman"/>
              </a:rPr>
              <a:t>9</a:t>
            </a:r>
            <a:r>
              <a:rPr dirty="0" sz="1050" spc="2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30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150">
                <a:solidFill>
                  <a:srgbClr val="32659A"/>
                </a:solidFill>
                <a:latin typeface="Times New Roman"/>
                <a:cs typeface="Times New Roman"/>
              </a:rPr>
              <a:t>X </a:t>
            </a:r>
            <a:r>
              <a:rPr dirty="0" sz="1050" spc="-300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K</a:t>
            </a:r>
            <a:r>
              <a:rPr dirty="0" sz="1050" spc="-170">
                <a:solidFill>
                  <a:srgbClr val="32659A"/>
                </a:solidFill>
                <a:latin typeface="Times New Roman"/>
                <a:cs typeface="Times New Roman"/>
              </a:rPr>
              <a:t>DUi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95">
                <a:solidFill>
                  <a:srgbClr val="32659A"/>
                </a:solidFill>
                <a:latin typeface="Times New Roman"/>
                <a:cs typeface="Times New Roman"/>
              </a:rPr>
              <a:t>UHIHUHQWHPHQWH</a:t>
            </a:r>
            <a:r>
              <a:rPr dirty="0" sz="1050" spc="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>
                <a:solidFill>
                  <a:srgbClr val="ED2024"/>
                </a:solidFill>
                <a:latin typeface="Times New Roman"/>
                <a:cs typeface="Times New Roman"/>
              </a:rPr>
              <a:t>EDMR</a:t>
            </a:r>
            <a:r>
              <a:rPr dirty="0" sz="1050" spc="5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ED2024"/>
                </a:solidFill>
                <a:latin typeface="Times New Roman"/>
                <a:cs typeface="Times New Roman"/>
              </a:rPr>
              <a:t>FRQGXFWRV</a:t>
            </a:r>
            <a:r>
              <a:rPr dirty="0" sz="1050" spc="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>
                <a:solidFill>
                  <a:srgbClr val="32659A"/>
                </a:solidFill>
                <a:latin typeface="Times New Roman"/>
                <a:cs typeface="Times New Roman"/>
              </a:rPr>
              <a:t>FHUUDGRV</a:t>
            </a:r>
            <a:r>
              <a:rPr dirty="0" sz="1050" spc="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ED2024"/>
                </a:solidFill>
                <a:latin typeface="Times New Roman"/>
                <a:cs typeface="Times New Roman"/>
              </a:rPr>
              <a:t>FDQDOHV</a:t>
            </a:r>
            <a:r>
              <a:rPr dirty="0" sz="1050" spc="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ED2024"/>
                </a:solidFill>
                <a:latin typeface="Times New Roman"/>
                <a:cs typeface="Times New Roman"/>
              </a:rPr>
              <a:t>SURWHFWRUDV</a:t>
            </a:r>
            <a:r>
              <a:rPr dirty="0" sz="1050" spc="4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40">
                <a:solidFill>
                  <a:srgbClr val="32659A"/>
                </a:solidFill>
                <a:latin typeface="Times New Roman"/>
                <a:cs typeface="Times New Roman"/>
              </a:rPr>
              <a:t>FRQ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WDSD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HVPRQWDEOH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70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125">
                <a:solidFill>
                  <a:srgbClr val="32659A"/>
                </a:solidFill>
                <a:latin typeface="Times New Roman"/>
                <a:cs typeface="Times New Roman"/>
              </a:rPr>
              <a:t>\XGD</a:t>
            </a:r>
            <a:r>
              <a:rPr dirty="0" sz="1050" spc="-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~WLO </a:t>
            </a:r>
            <a:endParaRPr sz="1050">
              <a:latin typeface="Times New Roman"/>
              <a:cs typeface="Times New Roman"/>
            </a:endParaRPr>
          </a:p>
          <a:p>
            <a:pPr algn="just" marL="318135" marR="5080">
              <a:lnSpc>
                <a:spcPct val="101899"/>
              </a:lnSpc>
            </a:pPr>
            <a:r>
              <a:rPr dirty="0" sz="1050" spc="-50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-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0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190">
                <a:solidFill>
                  <a:srgbClr val="32659A"/>
                </a:solidFill>
                <a:latin typeface="Times New Roman"/>
                <a:cs typeface="Times New Roman"/>
              </a:rPr>
              <a:t>UDPRV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T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XHGH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QD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>
                <a:solidFill>
                  <a:srgbClr val="32659A"/>
                </a:solidFill>
                <a:latin typeface="Times New Roman"/>
                <a:cs typeface="Times New Roman"/>
              </a:rPr>
              <a:t>DOWXUD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>
                <a:solidFill>
                  <a:srgbClr val="32659A"/>
                </a:solidFill>
                <a:latin typeface="Times New Roman"/>
                <a:cs typeface="Times New Roman"/>
              </a:rPr>
              <a:t>VXHOR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ED2024"/>
                </a:solidFill>
                <a:latin typeface="Times New Roman"/>
                <a:cs typeface="Times New Roman"/>
              </a:rPr>
              <a:t>LQIHULRU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7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35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25">
                <a:solidFill>
                  <a:srgbClr val="ED2024"/>
                </a:solidFill>
                <a:latin typeface="Times New Roman"/>
                <a:cs typeface="Times New Roman"/>
              </a:rPr>
              <a:t>P </a:t>
            </a:r>
            <a:r>
              <a:rPr dirty="0" sz="1050" spc="-195">
                <a:solidFill>
                  <a:srgbClr val="ED2024"/>
                </a:solidFill>
                <a:latin typeface="Times New Roman"/>
                <a:cs typeface="Times New Roman"/>
              </a:rPr>
              <a:t>GHEHUiQ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305">
                <a:solidFill>
                  <a:srgbClr val="ED2024"/>
                </a:solidFill>
                <a:latin typeface="Times New Roman"/>
                <a:cs typeface="Times New Roman"/>
              </a:rPr>
              <a:t>URWHJHUVH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695">
                <a:solidFill>
                  <a:srgbClr val="ED2024"/>
                </a:solidFill>
                <a:latin typeface="Times New Roman"/>
                <a:cs typeface="Times New Roman"/>
              </a:rPr>
              <a:t>W</a:t>
            </a:r>
            <a:r>
              <a:rPr dirty="0" sz="1050" spc="-210">
                <a:solidFill>
                  <a:srgbClr val="ED2024"/>
                </a:solidFill>
                <a:latin typeface="Times New Roman"/>
                <a:cs typeface="Times New Roman"/>
              </a:rPr>
              <a:t>XERV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5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ED2024"/>
                </a:solidFill>
                <a:latin typeface="Times New Roman"/>
                <a:cs typeface="Times New Roman"/>
              </a:rPr>
              <a:t>FDQDOHV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5">
                <a:solidFill>
                  <a:srgbClr val="ED2024"/>
                </a:solidFill>
                <a:latin typeface="Times New Roman"/>
                <a:cs typeface="Times New Roman"/>
              </a:rPr>
              <a:t>UtJLGR</a:t>
            </a:r>
            <a:r>
              <a:rPr dirty="0" sz="1050" spc="-250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318135" marR="5080">
              <a:lnSpc>
                <a:spcPct val="101899"/>
              </a:lnSpc>
            </a:pPr>
            <a:r>
              <a:rPr dirty="0" sz="1050" spc="-200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050" spc="1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6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FUXFHV</a:t>
            </a:r>
            <a:r>
              <a:rPr dirty="0" sz="1050" spc="20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3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>
                <a:solidFill>
                  <a:srgbClr val="32659A"/>
                </a:solidFill>
                <a:latin typeface="Times New Roman"/>
                <a:cs typeface="Times New Roman"/>
              </a:rPr>
              <a:t>YtDV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>
                <a:solidFill>
                  <a:srgbClr val="32659A"/>
                </a:solidFill>
                <a:latin typeface="Times New Roman"/>
                <a:cs typeface="Times New Roman"/>
              </a:rPr>
              <a:t>S~EOLFDV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32659A"/>
                </a:solidFill>
                <a:latin typeface="Times New Roman"/>
                <a:cs typeface="Times New Roman"/>
              </a:rPr>
              <a:t>HVSDFLRV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>
                <a:solidFill>
                  <a:srgbClr val="32659A"/>
                </a:solidFill>
                <a:latin typeface="Times New Roman"/>
                <a:cs typeface="Times New Roman"/>
              </a:rPr>
              <a:t>VLQ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HGLILFDU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>
                <a:solidFill>
                  <a:srgbClr val="32659A"/>
                </a:solidFill>
                <a:latin typeface="Times New Roman"/>
                <a:cs typeface="Times New Roman"/>
              </a:rPr>
              <a:t>GHSHQGLHQGR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ORQJLWXG</a:t>
            </a:r>
            <a:r>
              <a:rPr dirty="0" sz="1050" spc="2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6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YDQR</a:t>
            </a:r>
            <a:r>
              <a:rPr dirty="0" sz="1050" spc="18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6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32659A"/>
                </a:solidFill>
                <a:latin typeface="Times New Roman"/>
                <a:cs typeface="Times New Roman"/>
              </a:rPr>
              <a:t>FDEOHV</a:t>
            </a:r>
            <a:r>
              <a:rPr dirty="0" sz="1050" spc="2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2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>
                <a:solidFill>
                  <a:srgbClr val="32659A"/>
                </a:solidFill>
                <a:latin typeface="Times New Roman"/>
                <a:cs typeface="Times New Roman"/>
              </a:rPr>
              <a:t>LQVWDODUVH</a:t>
            </a:r>
            <a:r>
              <a:rPr dirty="0" sz="1050" spc="3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32659A"/>
                </a:solidFill>
                <a:latin typeface="Times New Roman"/>
                <a:cs typeface="Times New Roman"/>
              </a:rPr>
              <a:t>DPDUUDGRV</a:t>
            </a:r>
            <a:r>
              <a:rPr dirty="0" sz="1050" spc="2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GLUHFWDPHQWH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300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45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050" spc="-100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65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>
                <a:solidFill>
                  <a:srgbClr val="32659A"/>
                </a:solidFill>
                <a:latin typeface="Times New Roman"/>
                <a:cs typeface="Times New Roman"/>
              </a:rPr>
              <a:t>H[WUHPRV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318135" marR="5715">
              <a:lnSpc>
                <a:spcPct val="101899"/>
              </a:lnSpc>
            </a:pPr>
            <a:r>
              <a:rPr dirty="0" sz="1050" spc="-280">
                <a:solidFill>
                  <a:srgbClr val="32659A"/>
                </a:solidFill>
                <a:latin typeface="Times New Roman"/>
                <a:cs typeface="Times New Roman"/>
              </a:rPr>
              <a:t>(VWRV</a:t>
            </a:r>
            <a:r>
              <a:rPr dirty="0" sz="1050" spc="2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32659A"/>
                </a:solidFill>
                <a:latin typeface="Times New Roman"/>
                <a:cs typeface="Times New Roman"/>
              </a:rPr>
              <a:t>FUXFHV</a:t>
            </a:r>
            <a:r>
              <a:rPr dirty="0" sz="1050" spc="20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5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UHDOL]DUiQ</a:t>
            </a:r>
            <a:r>
              <a:rPr dirty="0" sz="1050" spc="19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>
                <a:solidFill>
                  <a:srgbClr val="32659A"/>
                </a:solidFill>
                <a:latin typeface="Times New Roman"/>
                <a:cs typeface="Times New Roman"/>
              </a:rPr>
              <a:t>PDQHUD</a:t>
            </a:r>
            <a:r>
              <a:rPr dirty="0" sz="1050" spc="1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8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0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55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65">
                <a:solidFill>
                  <a:srgbClr val="ED2024"/>
                </a:solidFill>
                <a:latin typeface="Times New Roman"/>
                <a:cs typeface="Times New Roman"/>
              </a:rPr>
              <a:t>YDQR</a:t>
            </a:r>
            <a:r>
              <a:rPr dirty="0" sz="1050" spc="204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5">
                <a:solidFill>
                  <a:srgbClr val="ED2024"/>
                </a:solidFill>
                <a:latin typeface="Times New Roman"/>
                <a:cs typeface="Times New Roman"/>
              </a:rPr>
              <a:t>VHD</a:t>
            </a:r>
            <a:r>
              <a:rPr dirty="0" sz="1050" spc="33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0">
                <a:solidFill>
                  <a:srgbClr val="ED2024"/>
                </a:solidFill>
                <a:latin typeface="Times New Roman"/>
                <a:cs typeface="Times New Roman"/>
              </a:rPr>
              <a:t>OR</a:t>
            </a:r>
            <a:r>
              <a:rPr dirty="0" sz="1050" spc="43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PiV</a:t>
            </a:r>
            <a:r>
              <a:rPr dirty="0" sz="1050" spc="-6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5">
                <a:solidFill>
                  <a:srgbClr val="ED2024"/>
                </a:solidFill>
                <a:latin typeface="Times New Roman"/>
                <a:cs typeface="Times New Roman"/>
              </a:rPr>
              <a:t>FRUWR</a:t>
            </a:r>
            <a:r>
              <a:rPr dirty="0" sz="1050" spc="30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ED2024"/>
                </a:solidFill>
                <a:latin typeface="Times New Roman"/>
                <a:cs typeface="Times New Roman"/>
              </a:rPr>
              <a:t>SRVLEOH</a:t>
            </a:r>
            <a:r>
              <a:rPr dirty="0" sz="1050" spc="140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8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25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45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409">
                <a:solidFill>
                  <a:srgbClr val="32659A"/>
                </a:solidFill>
                <a:latin typeface="Times New Roman"/>
                <a:cs typeface="Times New Roman"/>
              </a:rPr>
              <a:t>DOWXUD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VHD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>
                <a:solidFill>
                  <a:srgbClr val="32659A"/>
                </a:solidFill>
                <a:latin typeface="Times New Roman"/>
                <a:cs typeface="Times New Roman"/>
              </a:rPr>
              <a:t>QLQJ~Q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>
                <a:solidFill>
                  <a:srgbClr val="32659A"/>
                </a:solidFill>
                <a:latin typeface="Times New Roman"/>
                <a:cs typeface="Times New Roman"/>
              </a:rPr>
              <a:t>LQIHULRU</a:t>
            </a:r>
            <a:r>
              <a:rPr dirty="0" sz="1050" spc="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45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05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3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200" spc="-229">
                <a:solidFill>
                  <a:srgbClr val="231F20"/>
                </a:solidFill>
                <a:latin typeface="Times New Roman"/>
                <a:cs typeface="Times New Roman"/>
              </a:rPr>
              <a:t>$FRPHWLGD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DpUHD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WHQVDGD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VREUH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SRVWHV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318135" marR="5080">
              <a:lnSpc>
                <a:spcPct val="101899"/>
              </a:lnSpc>
            </a:pPr>
            <a:r>
              <a:rPr dirty="0" sz="1050" spc="-45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ED2024"/>
                </a:solidFill>
                <a:latin typeface="Times New Roman"/>
                <a:cs typeface="Times New Roman"/>
              </a:rPr>
              <a:t>FDEOHV</a:t>
            </a:r>
            <a:r>
              <a:rPr dirty="0" sz="1050" spc="2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ED2024"/>
                </a:solidFill>
                <a:latin typeface="Times New Roman"/>
                <a:cs typeface="Times New Roman"/>
              </a:rPr>
              <a:t>VHUiQ</a:t>
            </a:r>
            <a:r>
              <a:rPr dirty="0" sz="1050" spc="3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>
                <a:solidFill>
                  <a:srgbClr val="ED2024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434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15">
                <a:solidFill>
                  <a:srgbClr val="ED2024"/>
                </a:solidFill>
                <a:latin typeface="Times New Roman"/>
                <a:cs typeface="Times New Roman"/>
              </a:rPr>
              <a:t>N9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5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>
                <a:solidFill>
                  <a:srgbClr val="32659A"/>
                </a:solidFill>
                <a:latin typeface="Times New Roman"/>
                <a:cs typeface="Times New Roman"/>
              </a:rPr>
              <a:t>LQVWDODUVH</a:t>
            </a:r>
            <a:r>
              <a:rPr dirty="0" sz="1050" spc="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VXVSHQGLGRV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ED2024"/>
                </a:solidFill>
                <a:latin typeface="Times New Roman"/>
                <a:cs typeface="Times New Roman"/>
              </a:rPr>
              <a:t>FDEOH</a:t>
            </a:r>
            <a:r>
              <a:rPr dirty="0" sz="1050" spc="3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5">
                <a:solidFill>
                  <a:srgbClr val="ED2024"/>
                </a:solidFill>
                <a:latin typeface="Times New Roman"/>
                <a:cs typeface="Times New Roman"/>
              </a:rPr>
              <a:t>ILDGRU</a:t>
            </a:r>
            <a:r>
              <a:rPr dirty="0" sz="1050" spc="2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">
                <a:solidFill>
                  <a:srgbClr val="ED2024"/>
                </a:solidFill>
                <a:latin typeface="Times New Roman"/>
                <a:cs typeface="Times New Roman"/>
              </a:rPr>
              <a:t>R </a:t>
            </a:r>
            <a:r>
              <a:rPr dirty="0" sz="1050" spc="-210">
                <a:solidFill>
                  <a:srgbClr val="ED2024"/>
                </a:solidFill>
                <a:latin typeface="Times New Roman"/>
                <a:cs typeface="Times New Roman"/>
              </a:rPr>
              <a:t>WDPELpQ</a:t>
            </a:r>
            <a:r>
              <a:rPr dirty="0" sz="1050" spc="1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ED2024"/>
                </a:solidFill>
                <a:latin typeface="Times New Roman"/>
                <a:cs typeface="Times New Roman"/>
              </a:rPr>
              <a:t>PHGLDQWH</a:t>
            </a:r>
            <a:r>
              <a:rPr dirty="0" sz="1050" spc="1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ED2024"/>
                </a:solidFill>
                <a:latin typeface="Times New Roman"/>
                <a:cs typeface="Times New Roman"/>
              </a:rPr>
              <a:t>XWLOL]DFLyQ</a:t>
            </a:r>
            <a:r>
              <a:rPr dirty="0" sz="1050" spc="2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ED2024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>
                <a:solidFill>
                  <a:srgbClr val="ED2024"/>
                </a:solidFill>
                <a:latin typeface="Times New Roman"/>
                <a:cs typeface="Times New Roman"/>
              </a:rPr>
              <a:t>QHXWUR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ED2024"/>
                </a:solidFill>
                <a:latin typeface="Times New Roman"/>
                <a:cs typeface="Times New Roman"/>
              </a:rPr>
              <a:t>ILDGRU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dirty="0" sz="1050" spc="-160">
                <a:solidFill>
                  <a:srgbClr val="32659A"/>
                </a:solidFill>
                <a:latin typeface="Times New Roman"/>
                <a:cs typeface="Times New Roman"/>
              </a:rPr>
              <a:t>&amp;XPSOLUiQ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HVWDEOHFLGR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,7&amp;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>
                <a:solidFill>
                  <a:srgbClr val="ED2024"/>
                </a:solidFill>
                <a:latin typeface="Times New Roman"/>
                <a:cs typeface="Times New Roman"/>
              </a:rPr>
              <a:t>%7</a:t>
            </a:r>
            <a:r>
              <a:rPr dirty="0" sz="1050" spc="-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318135" marR="5715">
              <a:lnSpc>
                <a:spcPct val="101899"/>
              </a:lnSpc>
            </a:pPr>
            <a:r>
              <a:rPr dirty="0" sz="1050" spc="-210">
                <a:solidFill>
                  <a:srgbClr val="32659A"/>
                </a:solidFill>
                <a:latin typeface="Times New Roman"/>
                <a:cs typeface="Times New Roman"/>
              </a:rPr>
              <a:t>&amp;XDQGR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32659A"/>
                </a:solidFill>
                <a:latin typeface="Times New Roman"/>
                <a:cs typeface="Times New Roman"/>
              </a:rPr>
              <a:t>FDEOHV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FUXFHQ</a:t>
            </a:r>
            <a:r>
              <a:rPr dirty="0" sz="1050" spc="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 spc="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>
                <a:solidFill>
                  <a:srgbClr val="32659A"/>
                </a:solidFill>
                <a:latin typeface="Times New Roman"/>
                <a:cs typeface="Times New Roman"/>
              </a:rPr>
              <a:t>YtDV</a:t>
            </a:r>
            <a:r>
              <a:rPr dirty="0" sz="1050" spc="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S~EOLFDV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>
                <a:solidFill>
                  <a:srgbClr val="32659A"/>
                </a:solidFill>
                <a:latin typeface="Times New Roman"/>
                <a:cs typeface="Times New Roman"/>
              </a:rPr>
              <a:t>]</a:t>
            </a:r>
            <a:r>
              <a:rPr dirty="0" sz="1050" spc="-245">
                <a:solidFill>
                  <a:srgbClr val="32659A"/>
                </a:solidFill>
                <a:latin typeface="Times New Roman"/>
                <a:cs typeface="Times New Roman"/>
              </a:rPr>
              <a:t>RQDV</a:t>
            </a:r>
            <a:r>
              <a:rPr dirty="0" sz="1050" spc="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SRVLEOH</a:t>
            </a:r>
            <a:r>
              <a:rPr dirty="0" sz="1050" spc="6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>
                <a:solidFill>
                  <a:srgbClr val="32659A"/>
                </a:solidFill>
                <a:latin typeface="Times New Roman"/>
                <a:cs typeface="Times New Roman"/>
              </a:rPr>
              <a:t>FLUFXODFLyQ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URGDGD</a:t>
            </a:r>
            <a:r>
              <a:rPr dirty="0" sz="1050" spc="25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>
                <a:solidFill>
                  <a:srgbClr val="32659A"/>
                </a:solidFill>
                <a:latin typeface="Times New Roman"/>
                <a:cs typeface="Times New Roman"/>
              </a:rPr>
              <a:t>DOWXUD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FDOOHV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>
                <a:solidFill>
                  <a:srgbClr val="32659A"/>
                </a:solidFill>
                <a:latin typeface="Times New Roman"/>
                <a:cs typeface="Times New Roman"/>
              </a:rPr>
              <a:t>FDUUHWHUDV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18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>
                <a:solidFill>
                  <a:srgbClr val="32659A"/>
                </a:solidFill>
                <a:latin typeface="Times New Roman"/>
                <a:cs typeface="Times New Roman"/>
              </a:rPr>
              <a:t>QLQJ~Q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18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>
                <a:solidFill>
                  <a:srgbClr val="32659A"/>
                </a:solidFill>
                <a:latin typeface="Times New Roman"/>
                <a:cs typeface="Times New Roman"/>
              </a:rPr>
              <a:t>LQIHULRU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43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05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3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4953" y="502696"/>
            <a:ext cx="5081905" cy="4514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03835">
              <a:lnSpc>
                <a:spcPct val="100000"/>
              </a:lnSpc>
              <a:spcBef>
                <a:spcPts val="105"/>
              </a:spcBef>
            </a:pPr>
            <a:r>
              <a:rPr dirty="0" sz="1600" spc="-130" b="1">
                <a:solidFill>
                  <a:srgbClr val="231F20"/>
                </a:solidFill>
                <a:latin typeface="Arial"/>
                <a:cs typeface="Arial"/>
              </a:rPr>
              <a:t>$FRPHWLGDV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200" spc="-229">
                <a:solidFill>
                  <a:srgbClr val="231F20"/>
                </a:solidFill>
                <a:latin typeface="Times New Roman"/>
                <a:cs typeface="Times New Roman"/>
              </a:rPr>
              <a:t>$FRPHWLGD</a:t>
            </a:r>
            <a:r>
              <a:rPr dirty="0" sz="1200" spc="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VXEWHUUiQHD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31F20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5"/>
              </a:spcBef>
            </a:pP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(VWH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>
                <a:solidFill>
                  <a:srgbClr val="32659A"/>
                </a:solidFill>
                <a:latin typeface="Times New Roman"/>
                <a:cs typeface="Times New Roman"/>
              </a:rPr>
              <a:t>WLSR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UHDOL]DUi</a:t>
            </a:r>
            <a:r>
              <a:rPr dirty="0" sz="1050" spc="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32659A"/>
                </a:solidFill>
                <a:latin typeface="Times New Roman"/>
                <a:cs typeface="Times New Roman"/>
              </a:rPr>
              <a:t>DFXHUGR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LQGLFDGR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,7&amp;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%7</a:t>
            </a:r>
            <a:r>
              <a:rPr dirty="0" sz="1050" spc="-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200" spc="-229">
                <a:solidFill>
                  <a:srgbClr val="231F20"/>
                </a:solidFill>
                <a:latin typeface="Times New Roman"/>
                <a:cs typeface="Times New Roman"/>
              </a:rPr>
              <a:t>$FRPHWLGD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>
                <a:solidFill>
                  <a:srgbClr val="231F20"/>
                </a:solidFill>
                <a:latin typeface="Times New Roman"/>
                <a:cs typeface="Times New Roman"/>
              </a:rPr>
              <a:t>DpUHR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±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VXEWHUUiQHD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318135" marR="6985">
              <a:lnSpc>
                <a:spcPct val="101899"/>
              </a:lnSpc>
            </a:pP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2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>
                <a:solidFill>
                  <a:srgbClr val="32659A"/>
                </a:solidFill>
                <a:latin typeface="Times New Roman"/>
                <a:cs typeface="Times New Roman"/>
              </a:rPr>
              <a:t>SDVR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DFRPHWLGDV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VXEWHUUiQHDV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3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32659A"/>
                </a:solidFill>
                <a:latin typeface="Times New Roman"/>
                <a:cs typeface="Times New Roman"/>
              </a:rPr>
              <a:t>DpUHDV</a:t>
            </a:r>
            <a:r>
              <a:rPr dirty="0" sz="1050" spc="39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FDEOH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Ui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SURWHJLGR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GHVGH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SURIXQGLGDG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HVWDEOHFLGD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VHJ~Q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,7&amp;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%7</a:t>
            </a:r>
            <a:r>
              <a:rPr dirty="0" sz="1050" spc="52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KDVWD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XQD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DOWXUD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PtQLPD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7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04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204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869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320" b="1">
                <a:solidFill>
                  <a:srgbClr val="BF2026"/>
                </a:solidFill>
                <a:latin typeface="Times New Roman"/>
                <a:cs typeface="Times New Roman"/>
              </a:rPr>
              <a:t>,QVWDODFLyQ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BF2026"/>
                </a:solidFill>
                <a:latin typeface="Times New Roman"/>
                <a:cs typeface="Times New Roman"/>
              </a:rPr>
              <a:t>\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BF2026"/>
                </a:solidFill>
                <a:latin typeface="Times New Roman"/>
                <a:cs typeface="Times New Roman"/>
              </a:rPr>
              <a:t>FDUDFWHUtVWLFDV</a:t>
            </a:r>
            <a:r>
              <a:rPr dirty="0" sz="1200" spc="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BF2026"/>
                </a:solidFill>
                <a:latin typeface="Times New Roman"/>
                <a:cs typeface="Times New Roman"/>
              </a:rPr>
              <a:t>JHQHUDOHV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BF2026"/>
              </a:buClr>
              <a:buFont typeface="Wingdings"/>
              <a:buChar char=""/>
            </a:pPr>
            <a:endParaRPr sz="1100">
              <a:latin typeface="Times New Roman"/>
              <a:cs typeface="Times New Roman"/>
            </a:endParaRPr>
          </a:p>
          <a:p>
            <a:pPr algn="just" lvl="1" marL="509270" marR="571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-110">
                <a:solidFill>
                  <a:srgbClr val="32659A"/>
                </a:solidFill>
                <a:latin typeface="Times New Roman"/>
                <a:cs typeface="Times New Roman"/>
              </a:rPr>
              <a:t>&amp;RQ</a:t>
            </a:r>
            <a:r>
              <a:rPr dirty="0" sz="1050" spc="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32659A"/>
                </a:solidFill>
                <a:latin typeface="Times New Roman"/>
                <a:cs typeface="Times New Roman"/>
              </a:rPr>
              <a:t>FDUiFWHU</a:t>
            </a:r>
            <a:r>
              <a:rPr dirty="0" sz="1050" spc="20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7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3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DFRPHWLGDV</a:t>
            </a:r>
            <a:r>
              <a:rPr dirty="0" sz="1050" spc="2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8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32659A"/>
                </a:solidFill>
                <a:latin typeface="Times New Roman"/>
                <a:cs typeface="Times New Roman"/>
              </a:rPr>
              <a:t>UHDOL]DUiQ</a:t>
            </a:r>
            <a:r>
              <a:rPr dirty="0" sz="1050" spc="2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VLJXLHQGR</a:t>
            </a:r>
            <a:r>
              <a:rPr dirty="0" sz="1050" spc="2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spc="3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WUD]DGRV</a:t>
            </a:r>
            <a:r>
              <a:rPr dirty="0" sz="105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PiV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FRUWRV</a:t>
            </a:r>
            <a:r>
              <a:rPr dirty="0" sz="1050" spc="4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>
                <a:solidFill>
                  <a:srgbClr val="32659A"/>
                </a:solidFill>
                <a:latin typeface="Times New Roman"/>
                <a:cs typeface="Times New Roman"/>
              </a:rPr>
              <a:t>UHDOL]DQGR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>
                <a:solidFill>
                  <a:srgbClr val="32659A"/>
                </a:solidFill>
                <a:latin typeface="Times New Roman"/>
                <a:cs typeface="Times New Roman"/>
              </a:rPr>
              <a:t>FRQH[LRQHV</a:t>
            </a:r>
            <a:r>
              <a:rPr dirty="0" sz="1050" spc="2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>
                <a:solidFill>
                  <a:srgbClr val="32659A"/>
                </a:solidFill>
                <a:latin typeface="Times New Roman"/>
                <a:cs typeface="Times New Roman"/>
              </a:rPr>
              <a:t>FXDQGR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32659A"/>
                </a:solidFill>
                <a:latin typeface="Times New Roman"/>
                <a:cs typeface="Times New Roman"/>
              </a:rPr>
              <a:t>pVWDV</a:t>
            </a:r>
            <a:r>
              <a:rPr dirty="0" sz="1050" spc="3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>
                <a:solidFill>
                  <a:srgbClr val="32659A"/>
                </a:solidFill>
                <a:latin typeface="Times New Roman"/>
                <a:cs typeface="Times New Roman"/>
              </a:rPr>
              <a:t>VHDQ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QHFHVDULDV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>
                <a:solidFill>
                  <a:srgbClr val="32659A"/>
                </a:solidFill>
                <a:latin typeface="Times New Roman"/>
                <a:cs typeface="Times New Roman"/>
              </a:rPr>
              <a:t>PHGLDQWH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>
                <a:solidFill>
                  <a:srgbClr val="32659A"/>
                </a:solidFill>
                <a:latin typeface="Times New Roman"/>
                <a:cs typeface="Times New Roman"/>
              </a:rPr>
              <a:t>VLVWHPDV</a:t>
            </a:r>
            <a:r>
              <a:rPr dirty="0" sz="1050" spc="2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>
                <a:solidFill>
                  <a:srgbClr val="32659A"/>
                </a:solidFill>
                <a:latin typeface="Times New Roman"/>
                <a:cs typeface="Times New Roman"/>
              </a:rPr>
              <a:t>R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>
                <a:solidFill>
                  <a:srgbClr val="32659A"/>
                </a:solidFill>
                <a:latin typeface="Times New Roman"/>
                <a:cs typeface="Times New Roman"/>
              </a:rPr>
              <a:t>DSURSLDGRV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35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 spc="19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ED2024"/>
                </a:solidFill>
                <a:latin typeface="Times New Roman"/>
                <a:cs typeface="Times New Roman"/>
              </a:rPr>
              <a:t>GLVFXUULUi</a:t>
            </a:r>
            <a:r>
              <a:rPr dirty="0" sz="1050" spc="20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0">
                <a:solidFill>
                  <a:srgbClr val="ED2024"/>
                </a:solidFill>
                <a:latin typeface="Times New Roman"/>
                <a:cs typeface="Times New Roman"/>
              </a:rPr>
              <a:t>SRU</a:t>
            </a:r>
            <a:r>
              <a:rPr dirty="0" sz="1050" spc="18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5">
                <a:solidFill>
                  <a:srgbClr val="ED2024"/>
                </a:solidFill>
                <a:latin typeface="Times New Roman"/>
                <a:cs typeface="Times New Roman"/>
              </a:rPr>
              <a:t>WHUUHQRV</a:t>
            </a:r>
            <a:r>
              <a:rPr dirty="0" sz="1050" spc="30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9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0">
                <a:solidFill>
                  <a:srgbClr val="ED2024"/>
                </a:solidFill>
                <a:latin typeface="Times New Roman"/>
                <a:cs typeface="Times New Roman"/>
              </a:rPr>
              <a:t>GRPLQLR</a:t>
            </a:r>
            <a:r>
              <a:rPr dirty="0" sz="1050" spc="19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0">
                <a:solidFill>
                  <a:srgbClr val="ED2024"/>
                </a:solidFill>
                <a:latin typeface="Times New Roman"/>
                <a:cs typeface="Times New Roman"/>
              </a:rPr>
              <a:t>S~EOLFRV</a:t>
            </a:r>
            <a:r>
              <a:rPr dirty="0" sz="1050" spc="4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>
                <a:solidFill>
                  <a:srgbClr val="32659A"/>
                </a:solidFill>
                <a:latin typeface="Times New Roman"/>
                <a:cs typeface="Times New Roman"/>
              </a:rPr>
              <a:t>H[FHSWR</a:t>
            </a:r>
            <a:r>
              <a:rPr dirty="0" sz="1050" spc="19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9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DTXHOORV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>
                <a:solidFill>
                  <a:srgbClr val="32659A"/>
                </a:solidFill>
                <a:latin typeface="Times New Roman"/>
                <a:cs typeface="Times New Roman"/>
              </a:rPr>
              <a:t>FDVRV</a:t>
            </a:r>
            <a:r>
              <a:rPr dirty="0" sz="1050" spc="2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>
                <a:solidFill>
                  <a:srgbClr val="32659A"/>
                </a:solidFill>
                <a:latin typeface="Times New Roman"/>
                <a:cs typeface="Times New Roman"/>
              </a:rPr>
              <a:t>DFRPHWLGDV</a:t>
            </a:r>
            <a:r>
              <a:rPr dirty="0" sz="1050" spc="2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32659A"/>
                </a:solidFill>
                <a:latin typeface="Times New Roman"/>
                <a:cs typeface="Times New Roman"/>
              </a:rPr>
              <a:t>DpUHDV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VXEWHUUiQHDV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0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KD\DQ</a:t>
            </a:r>
            <a:r>
              <a:rPr dirty="0" sz="1050" spc="22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>
                <a:solidFill>
                  <a:srgbClr val="32659A"/>
                </a:solidFill>
                <a:latin typeface="Times New Roman"/>
                <a:cs typeface="Times New Roman"/>
              </a:rPr>
              <a:t>VLGR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DXWRUL]DGDV</a:t>
            </a:r>
            <a:r>
              <a:rPr dirty="0" sz="1050" spc="22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FRUUHVSRQGLHQWHV</a:t>
            </a:r>
            <a:r>
              <a:rPr dirty="0" sz="1050" spc="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VHUYLGXPEUHV</a:t>
            </a:r>
            <a:r>
              <a:rPr dirty="0" sz="1050" spc="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>
                <a:solidFill>
                  <a:srgbClr val="32659A"/>
                </a:solidFill>
                <a:latin typeface="Times New Roman"/>
                <a:cs typeface="Times New Roman"/>
              </a:rPr>
              <a:t>SDVR 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>
                <a:solidFill>
                  <a:srgbClr val="ED2024"/>
                </a:solidFill>
                <a:latin typeface="Times New Roman"/>
                <a:cs typeface="Times New Roman"/>
              </a:rPr>
              <a:t>(Q</a:t>
            </a:r>
            <a:r>
              <a:rPr dirty="0" sz="1050" spc="-7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ED2024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2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80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050" spc="41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>
                <a:solidFill>
                  <a:srgbClr val="ED2024"/>
                </a:solidFill>
                <a:latin typeface="Times New Roman"/>
                <a:cs typeface="Times New Roman"/>
              </a:rPr>
              <a:t>GLVSRQGUi</a:t>
            </a:r>
            <a:r>
              <a:rPr dirty="0" sz="1050" spc="14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5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9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>
                <a:solidFill>
                  <a:srgbClr val="ED2024"/>
                </a:solidFill>
                <a:latin typeface="Times New Roman"/>
                <a:cs typeface="Times New Roman"/>
              </a:rPr>
              <a:t>XQD</a:t>
            </a:r>
            <a:r>
              <a:rPr dirty="0" sz="1050" spc="23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5">
                <a:solidFill>
                  <a:srgbClr val="ED2024"/>
                </a:solidFill>
                <a:latin typeface="Times New Roman"/>
                <a:cs typeface="Times New Roman"/>
              </a:rPr>
              <a:t>VROD</a:t>
            </a:r>
            <a:r>
              <a:rPr dirty="0" sz="1050" spc="29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>
                <a:solidFill>
                  <a:srgbClr val="ED2024"/>
                </a:solidFill>
                <a:latin typeface="Times New Roman"/>
                <a:cs typeface="Times New Roman"/>
              </a:rPr>
              <a:t>DFRPHWLGD</a:t>
            </a:r>
            <a:r>
              <a:rPr dirty="0" sz="1050" spc="19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5">
                <a:solidFill>
                  <a:srgbClr val="ED2024"/>
                </a:solidFill>
                <a:latin typeface="Times New Roman"/>
                <a:cs typeface="Times New Roman"/>
              </a:rPr>
              <a:t>SRU</a:t>
            </a:r>
            <a:r>
              <a:rPr dirty="0" sz="1050" spc="18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4">
                <a:solidFill>
                  <a:srgbClr val="ED2024"/>
                </a:solidFill>
                <a:latin typeface="Times New Roman"/>
                <a:cs typeface="Times New Roman"/>
              </a:rPr>
              <a:t>HGLILFLR</a:t>
            </a:r>
            <a:r>
              <a:rPr dirty="0" sz="1050" spc="50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>
                <a:solidFill>
                  <a:srgbClr val="32659A"/>
                </a:solidFill>
                <a:latin typeface="Times New Roman"/>
                <a:cs typeface="Times New Roman"/>
              </a:rPr>
              <a:t>3RGUi</a:t>
            </a:r>
            <a:r>
              <a:rPr dirty="0" sz="1050" spc="2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>
                <a:solidFill>
                  <a:srgbClr val="32659A"/>
                </a:solidFill>
                <a:latin typeface="Times New Roman"/>
                <a:cs typeface="Times New Roman"/>
              </a:rPr>
              <a:t>VROLFLWDUVH</a:t>
            </a:r>
            <a:r>
              <a:rPr dirty="0" sz="1050" spc="30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32659A"/>
                </a:solidFill>
                <a:latin typeface="Times New Roman"/>
                <a:cs typeface="Times New Roman"/>
              </a:rPr>
              <a:t>VHJXQGD</a:t>
            </a:r>
            <a:r>
              <a:rPr dirty="0" sz="1050" spc="4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 spc="4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40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>
                <a:solidFill>
                  <a:srgbClr val="32659A"/>
                </a:solidFill>
                <a:latin typeface="Times New Roman"/>
                <a:cs typeface="Times New Roman"/>
              </a:rPr>
              <a:t>GHWHUPLQDGRV</a:t>
            </a:r>
            <a:r>
              <a:rPr dirty="0" sz="1050" spc="40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>
                <a:solidFill>
                  <a:srgbClr val="32659A"/>
                </a:solidFill>
                <a:latin typeface="Times New Roman"/>
                <a:cs typeface="Times New Roman"/>
              </a:rPr>
              <a:t>FDVRV</a:t>
            </a:r>
            <a:r>
              <a:rPr dirty="0" sz="1050" spc="5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050" spc="-200">
                <a:solidFill>
                  <a:srgbClr val="32659A"/>
                </a:solidFill>
                <a:latin typeface="Times New Roman"/>
                <a:cs typeface="Times New Roman"/>
              </a:rPr>
              <a:t>HU</a:t>
            </a:r>
            <a:r>
              <a:rPr dirty="0" sz="1050" spc="4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>
                <a:solidFill>
                  <a:srgbClr val="32659A"/>
                </a:solidFill>
                <a:latin typeface="Times New Roman"/>
                <a:cs typeface="Times New Roman"/>
              </a:rPr>
              <a:t>QRUPDWLYDV</a:t>
            </a:r>
            <a:r>
              <a:rPr dirty="0" sz="1050" spc="4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>
                <a:solidFill>
                  <a:srgbClr val="32659A"/>
                </a:solidFill>
                <a:latin typeface="Times New Roman"/>
                <a:cs typeface="Times New Roman"/>
              </a:rPr>
              <a:t>SDUWLFXODUHV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GLVWULEXLGRUD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98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-7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3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6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7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DGPLVLEOH</a:t>
            </a:r>
            <a:r>
              <a:rPr dirty="0" sz="1050" spc="28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27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80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509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7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80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5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>
                <a:solidFill>
                  <a:srgbClr val="32659A"/>
                </a:solidFill>
                <a:latin typeface="Times New Roman"/>
                <a:cs typeface="Times New Roman"/>
              </a:rPr>
              <a:t>HPSUHVD</a:t>
            </a:r>
            <a:r>
              <a:rPr dirty="0" sz="1050" spc="27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32659A"/>
                </a:solidFill>
                <a:latin typeface="Times New Roman"/>
                <a:cs typeface="Times New Roman"/>
              </a:rPr>
              <a:t>GLVWULEXLGRUD</a:t>
            </a:r>
            <a:r>
              <a:rPr dirty="0" sz="1050" spc="27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32659A"/>
                </a:solidFill>
                <a:latin typeface="Times New Roman"/>
                <a:cs typeface="Times New Roman"/>
              </a:rPr>
              <a:t>WHQJD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>
                <a:solidFill>
                  <a:srgbClr val="32659A"/>
                </a:solidFill>
                <a:latin typeface="Times New Roman"/>
                <a:cs typeface="Times New Roman"/>
              </a:rPr>
              <a:t>HVWDEOHFLGD</a:t>
            </a:r>
            <a:r>
              <a:rPr dirty="0" sz="1050" spc="26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0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38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>
                <a:solidFill>
                  <a:srgbClr val="32659A"/>
                </a:solidFill>
                <a:latin typeface="Times New Roman"/>
                <a:cs typeface="Times New Roman"/>
              </a:rPr>
              <a:t>UHSDUWR</a:t>
            </a:r>
            <a:r>
              <a:rPr dirty="0" sz="1050" spc="29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32659A"/>
                </a:solidFill>
                <a:latin typeface="Times New Roman"/>
                <a:cs typeface="Times New Roman"/>
              </a:rPr>
              <a:t>FDtGDV</a:t>
            </a:r>
            <a:r>
              <a:rPr dirty="0" sz="1050" spc="17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3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5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5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HOHPHQWRV</a:t>
            </a:r>
            <a:r>
              <a:rPr dirty="0" sz="1050" spc="3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30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>
                <a:solidFill>
                  <a:srgbClr val="32659A"/>
                </a:solidFill>
                <a:latin typeface="Times New Roman"/>
                <a:cs typeface="Times New Roman"/>
              </a:rPr>
              <a:t>FRQVWLWX\HQ</a:t>
            </a:r>
            <a:r>
              <a:rPr dirty="0" sz="1050" spc="30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>
                <a:solidFill>
                  <a:srgbClr val="32659A"/>
                </a:solidFill>
                <a:latin typeface="Times New Roman"/>
                <a:cs typeface="Times New Roman"/>
              </a:rPr>
              <a:t>UHG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201704" y="5679233"/>
            <a:ext cx="5393055" cy="34067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30504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80" b="1">
                <a:solidFill>
                  <a:srgbClr val="7D277D"/>
                </a:solidFill>
                <a:latin typeface="Times New Roman"/>
                <a:cs typeface="Times New Roman"/>
              </a:rPr>
              <a:t>'HILQLFLyQ</a:t>
            </a:r>
            <a:r>
              <a:rPr dirty="0" sz="1600" spc="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7D277D"/>
                </a:solidFill>
                <a:latin typeface="Times New Roman"/>
                <a:cs typeface="Times New Roman"/>
              </a:rPr>
              <a:t>\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90" b="1">
                <a:solidFill>
                  <a:srgbClr val="7D277D"/>
                </a:solidFill>
                <a:latin typeface="Times New Roman"/>
                <a:cs typeface="Times New Roman"/>
              </a:rPr>
              <a:t>FDUDFWHUtVWLFDV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59" b="1">
                <a:solidFill>
                  <a:srgbClr val="7D277D"/>
                </a:solidFill>
                <a:latin typeface="Times New Roman"/>
                <a:cs typeface="Times New Roman"/>
              </a:rPr>
              <a:t>JHQHUDOHV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65" b="1">
                <a:solidFill>
                  <a:srgbClr val="7D277D"/>
                </a:solidFill>
                <a:latin typeface="Times New Roman"/>
                <a:cs typeface="Times New Roman"/>
              </a:rPr>
              <a:t>,7&amp; </a:t>
            </a:r>
            <a:endParaRPr sz="1600">
              <a:latin typeface="Times New Roman"/>
              <a:cs typeface="Times New Roman"/>
            </a:endParaRPr>
          </a:p>
          <a:p>
            <a:pPr marL="15240" marR="5080">
              <a:lnSpc>
                <a:spcPct val="101899"/>
              </a:lnSpc>
              <a:spcBef>
                <a:spcPts val="735"/>
              </a:spcBef>
            </a:pP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,QVWDODFLyQ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XQH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FDMD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JHQHUDO</a:t>
            </a:r>
            <a:r>
              <a:rPr dirty="0" sz="1050" spc="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FDMDV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LQFOXLGDV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pVWDV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LQVWDODFLRQHV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UHFHSWRUDV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XVXDULR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LQWHULRUHV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817880" marR="5080" indent="-191135">
              <a:lnSpc>
                <a:spcPct val="101899"/>
              </a:lnSpc>
              <a:buFont typeface="Wingdings"/>
              <a:buChar char=""/>
              <a:tabLst>
                <a:tab pos="818515" algn="l"/>
              </a:tabLst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&amp;RPLHQ]D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ILQDO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WHUPLQD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SULYDGRV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PDQGR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2659A"/>
              </a:buClr>
              <a:buFont typeface="Wingdings"/>
              <a:buChar char=""/>
            </a:pPr>
            <a:endParaRPr sz="1100">
              <a:latin typeface="Times New Roman"/>
              <a:cs typeface="Times New Roman"/>
            </a:endParaRPr>
          </a:p>
          <a:p>
            <a:pPr marL="817880" marR="5080" indent="-191135">
              <a:lnSpc>
                <a:spcPct val="101899"/>
              </a:lnSpc>
              <a:buFont typeface="Wingdings"/>
              <a:buChar char=""/>
              <a:tabLst>
                <a:tab pos="818515" algn="l"/>
              </a:tabLst>
            </a:pP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'LVFXUUH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OXJDUHV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XVR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FRP~Q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1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TXHGDUiQ</a:t>
            </a:r>
            <a:r>
              <a:rPr dirty="0" sz="105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SURSLHGDG</a:t>
            </a:r>
            <a:r>
              <a:rPr dirty="0" sz="105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05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XVXDULR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FXDO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UHVSRQVDELOL]D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FRQVHUYDFLyQ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PDQWHQLPLHQWR</a:t>
            </a: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</a:pPr>
            <a:r>
              <a:rPr dirty="0" sz="1050" spc="-300" b="1">
                <a:solidFill>
                  <a:srgbClr val="231F20"/>
                </a:solidFill>
                <a:latin typeface="Times New Roman"/>
                <a:cs typeface="Times New Roman"/>
              </a:rPr>
              <a:t>3DUWHV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231F20"/>
                </a:solidFill>
                <a:latin typeface="Times New Roman"/>
                <a:cs typeface="Times New Roman"/>
              </a:rPr>
              <a:t>FRQVWLWX\HQ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HQODFH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880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&amp;DMD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*HQHUDO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3URWHFFLyQ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/tQHD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*HQHUDO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OLPHQWDFLyQ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&amp;RQWDGRUHV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(TXLSRV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PHGLGD 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'HULYDFLyQ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,QGLYLGXDO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'LVSRVLWLYRV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PDQGR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2052" y="6258559"/>
            <a:ext cx="142163" cy="147764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161414" y="9544139"/>
            <a:ext cx="5184140" cy="314960"/>
          </a:xfrm>
          <a:custGeom>
            <a:avLst/>
            <a:gdLst/>
            <a:ahLst/>
            <a:cxnLst/>
            <a:rect l="l" t="t" r="r" b="b"/>
            <a:pathLst>
              <a:path w="5184140" h="314959">
                <a:moveTo>
                  <a:pt x="5183682" y="0"/>
                </a:moveTo>
                <a:lnTo>
                  <a:pt x="0" y="0"/>
                </a:lnTo>
                <a:lnTo>
                  <a:pt x="0" y="314909"/>
                </a:lnTo>
                <a:lnTo>
                  <a:pt x="5183682" y="314909"/>
                </a:lnTo>
                <a:lnTo>
                  <a:pt x="5183682" y="311848"/>
                </a:lnTo>
                <a:lnTo>
                  <a:pt x="6629" y="311848"/>
                </a:lnTo>
                <a:lnTo>
                  <a:pt x="3568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568" y="6629"/>
                </a:lnTo>
                <a:lnTo>
                  <a:pt x="6629" y="3060"/>
                </a:lnTo>
                <a:lnTo>
                  <a:pt x="5183682" y="3060"/>
                </a:lnTo>
                <a:lnTo>
                  <a:pt x="5183682" y="0"/>
                </a:lnTo>
                <a:close/>
              </a:path>
              <a:path w="5184140" h="314959">
                <a:moveTo>
                  <a:pt x="6629" y="308787"/>
                </a:moveTo>
                <a:lnTo>
                  <a:pt x="3568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5184140" h="314959">
                <a:moveTo>
                  <a:pt x="5177561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5177561" y="311848"/>
                </a:lnTo>
                <a:lnTo>
                  <a:pt x="5177561" y="308787"/>
                </a:lnTo>
                <a:close/>
              </a:path>
              <a:path w="5184140" h="314959">
                <a:moveTo>
                  <a:pt x="5177561" y="3060"/>
                </a:moveTo>
                <a:lnTo>
                  <a:pt x="5177561" y="311848"/>
                </a:lnTo>
                <a:lnTo>
                  <a:pt x="5180609" y="308787"/>
                </a:lnTo>
                <a:lnTo>
                  <a:pt x="5183682" y="308787"/>
                </a:lnTo>
                <a:lnTo>
                  <a:pt x="5183682" y="6629"/>
                </a:lnTo>
                <a:lnTo>
                  <a:pt x="5180609" y="6629"/>
                </a:lnTo>
                <a:lnTo>
                  <a:pt x="5177561" y="3060"/>
                </a:lnTo>
                <a:close/>
              </a:path>
              <a:path w="5184140" h="314959">
                <a:moveTo>
                  <a:pt x="5183682" y="308787"/>
                </a:moveTo>
                <a:lnTo>
                  <a:pt x="5180609" y="308787"/>
                </a:lnTo>
                <a:lnTo>
                  <a:pt x="5177561" y="311848"/>
                </a:lnTo>
                <a:lnTo>
                  <a:pt x="5183682" y="311848"/>
                </a:lnTo>
                <a:lnTo>
                  <a:pt x="5183682" y="308787"/>
                </a:lnTo>
                <a:close/>
              </a:path>
              <a:path w="5184140" h="314959">
                <a:moveTo>
                  <a:pt x="6629" y="3060"/>
                </a:moveTo>
                <a:lnTo>
                  <a:pt x="3568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5184140" h="314959">
                <a:moveTo>
                  <a:pt x="5177561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5177561" y="6629"/>
                </a:lnTo>
                <a:lnTo>
                  <a:pt x="5177561" y="3060"/>
                </a:lnTo>
                <a:close/>
              </a:path>
              <a:path w="5184140" h="314959">
                <a:moveTo>
                  <a:pt x="5183682" y="3060"/>
                </a:moveTo>
                <a:lnTo>
                  <a:pt x="5177561" y="3060"/>
                </a:lnTo>
                <a:lnTo>
                  <a:pt x="5180609" y="6629"/>
                </a:lnTo>
                <a:lnTo>
                  <a:pt x="5183682" y="6629"/>
                </a:lnTo>
                <a:lnTo>
                  <a:pt x="5183682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612661" y="9558455"/>
            <a:ext cx="22802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5" b="1">
                <a:solidFill>
                  <a:srgbClr val="640833"/>
                </a:solidFill>
                <a:latin typeface="Times New Roman"/>
                <a:cs typeface="Times New Roman"/>
              </a:rPr>
              <a:t>6RQ</a:t>
            </a:r>
            <a:r>
              <a:rPr dirty="0" sz="1600" spc="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640833"/>
                </a:solidFill>
                <a:latin typeface="Times New Roman"/>
                <a:cs typeface="Times New Roman"/>
              </a:rPr>
              <a:t>SURSLHGDG</a:t>
            </a:r>
            <a:r>
              <a:rPr dirty="0" sz="160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60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600" spc="-605" b="1">
                <a:solidFill>
                  <a:srgbClr val="640833"/>
                </a:solidFill>
                <a:latin typeface="Times New Roman"/>
                <a:cs typeface="Times New Roman"/>
              </a:rPr>
              <a:t>&amp;OLHQWH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410534" y="1041258"/>
            <a:ext cx="4202430" cy="3575685"/>
            <a:chOff x="1410534" y="1041258"/>
            <a:chExt cx="4202430" cy="357568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0534" y="1041258"/>
              <a:ext cx="4166162" cy="354087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940249" y="4416018"/>
              <a:ext cx="673100" cy="201295"/>
            </a:xfrm>
            <a:custGeom>
              <a:avLst/>
              <a:gdLst/>
              <a:ahLst/>
              <a:cxnLst/>
              <a:rect l="l" t="t" r="r" b="b"/>
              <a:pathLst>
                <a:path w="673100" h="201295">
                  <a:moveTo>
                    <a:pt x="672617" y="0"/>
                  </a:moveTo>
                  <a:lnTo>
                    <a:pt x="0" y="0"/>
                  </a:lnTo>
                  <a:lnTo>
                    <a:pt x="0" y="200761"/>
                  </a:lnTo>
                  <a:lnTo>
                    <a:pt x="672617" y="200761"/>
                  </a:lnTo>
                  <a:lnTo>
                    <a:pt x="672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746418" y="4698857"/>
            <a:ext cx="436626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sng" sz="1050" spc="-1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(VTXHPD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SDUD</a:t>
            </a:r>
            <a:r>
              <a:rPr dirty="0" u="sng" sz="1050" spc="3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30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YDULRV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XVXDULRV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18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FRQ</a:t>
            </a:r>
            <a:r>
              <a:rPr dirty="0" u="sng" sz="1050" spc="1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FRQWDGRUHV</a:t>
            </a:r>
            <a:r>
              <a:rPr dirty="0" u="sng" sz="1050" spc="1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1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IRUPD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FHQWUDOL]DGD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sng" sz="1050" spc="2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3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XQ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OXJDU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94124" y="6345365"/>
            <a:ext cx="3574666" cy="325478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998902" y="7743931"/>
            <a:ext cx="5321935" cy="2320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0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55" b="1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HG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Times New Roman"/>
                <a:cs typeface="Times New Roman"/>
              </a:rPr>
              <a:t>GLVWULEXFLyQ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25" b="1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r>
              <a:rPr dirty="0" sz="800" spc="-105" b="1">
                <a:solidFill>
                  <a:srgbClr val="231F20"/>
                </a:solidFill>
                <a:latin typeface="Times New Roman"/>
                <a:cs typeface="Times New Roman"/>
              </a:rPr>
              <a:t>FRPHWLGD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8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45" b="1">
                <a:solidFill>
                  <a:srgbClr val="231F20"/>
                </a:solidFill>
                <a:latin typeface="Times New Roman"/>
                <a:cs typeface="Times New Roman"/>
              </a:rPr>
              <a:t>&amp;DMD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10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95" b="1">
                <a:solidFill>
                  <a:srgbClr val="231F20"/>
                </a:solidFill>
                <a:latin typeface="Times New Roman"/>
                <a:cs typeface="Times New Roman"/>
              </a:rPr>
              <a:t>/</a:t>
            </a:r>
            <a:r>
              <a:rPr dirty="0" sz="800" spc="-185" b="1">
                <a:solidFill>
                  <a:srgbClr val="231F20"/>
                </a:solidFill>
                <a:latin typeface="Times New Roman"/>
                <a:cs typeface="Times New Roman"/>
              </a:rPr>
              <a:t>tQHD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35" b="1">
                <a:solidFill>
                  <a:srgbClr val="231F20"/>
                </a:solidFill>
                <a:latin typeface="Times New Roman"/>
                <a:cs typeface="Times New Roman"/>
              </a:rPr>
              <a:t>DOLPHQWDFLyQ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" b="1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800" spc="-250" b="1">
                <a:solidFill>
                  <a:srgbClr val="231F20"/>
                </a:solidFill>
                <a:latin typeface="Times New Roman"/>
                <a:cs typeface="Times New Roman"/>
              </a:rPr>
              <a:t>QWHUUXSWRU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7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75" b="1">
                <a:solidFill>
                  <a:srgbClr val="231F20"/>
                </a:solidFill>
                <a:latin typeface="Times New Roman"/>
                <a:cs typeface="Times New Roman"/>
              </a:rPr>
              <a:t>DQLREUD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8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45" b="1">
                <a:solidFill>
                  <a:srgbClr val="231F20"/>
                </a:solidFill>
                <a:latin typeface="Times New Roman"/>
                <a:cs typeface="Times New Roman"/>
              </a:rPr>
              <a:t>&amp;DMD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10" b="1">
                <a:solidFill>
                  <a:srgbClr val="231F20"/>
                </a:solidFill>
                <a:latin typeface="Times New Roman"/>
                <a:cs typeface="Times New Roman"/>
              </a:rPr>
              <a:t>GHULYDFLyQ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10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800" spc="-75" b="1">
                <a:solidFill>
                  <a:srgbClr val="231F20"/>
                </a:solidFill>
                <a:latin typeface="Times New Roman"/>
                <a:cs typeface="Times New Roman"/>
              </a:rPr>
              <a:t>PSOD</a:t>
            </a:r>
            <a:r>
              <a:rPr dirty="0" sz="800" spc="-95" b="1">
                <a:solidFill>
                  <a:srgbClr val="231F20"/>
                </a:solidFill>
                <a:latin typeface="Times New Roman"/>
                <a:cs typeface="Times New Roman"/>
              </a:rPr>
              <a:t>]</a:t>
            </a:r>
            <a:r>
              <a:rPr dirty="0" sz="800" spc="-180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800" spc="-215" b="1">
                <a:solidFill>
                  <a:srgbClr val="231F20"/>
                </a:solidFill>
                <a:latin typeface="Times New Roman"/>
                <a:cs typeface="Times New Roman"/>
              </a:rPr>
              <a:t>PLHQWR</a:t>
            </a:r>
            <a:r>
              <a:rPr dirty="0" sz="8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45" b="1">
                <a:solidFill>
                  <a:srgbClr val="231F20"/>
                </a:solidFill>
                <a:latin typeface="Times New Roman"/>
                <a:cs typeface="Times New Roman"/>
              </a:rPr>
              <a:t>FRQWDGRUHV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800" spc="4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300" b="1">
                <a:solidFill>
                  <a:srgbClr val="231F20"/>
                </a:solidFill>
                <a:latin typeface="Times New Roman"/>
                <a:cs typeface="Times New Roman"/>
              </a:rPr>
              <a:t>'</a:t>
            </a:r>
            <a:r>
              <a:rPr dirty="0" sz="800" spc="-195" b="1">
                <a:solidFill>
                  <a:srgbClr val="231F20"/>
                </a:solidFill>
                <a:latin typeface="Times New Roman"/>
                <a:cs typeface="Times New Roman"/>
              </a:rPr>
              <a:t>HULYDFLyQ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Times New Roman"/>
                <a:cs typeface="Times New Roman"/>
              </a:rPr>
              <a:t>LQGLYLGXDO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0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45" b="1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r>
              <a:rPr dirty="0" sz="800" spc="-240" b="1">
                <a:solidFill>
                  <a:srgbClr val="231F20"/>
                </a:solidFill>
                <a:latin typeface="Times New Roman"/>
                <a:cs typeface="Times New Roman"/>
              </a:rPr>
              <a:t>XVLEOH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00" b="1">
                <a:solidFill>
                  <a:srgbClr val="231F20"/>
                </a:solidFill>
                <a:latin typeface="Times New Roman"/>
                <a:cs typeface="Times New Roman"/>
              </a:rPr>
              <a:t>VHJXULGDG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29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120" b="1">
                <a:solidFill>
                  <a:srgbClr val="231F20"/>
                </a:solidFill>
                <a:latin typeface="Times New Roman"/>
                <a:cs typeface="Times New Roman"/>
              </a:rPr>
              <a:t>&amp;RQWDGRU</a:t>
            </a:r>
            <a:endParaRPr sz="800">
              <a:latin typeface="Times New Roman"/>
              <a:cs typeface="Times New Roman"/>
            </a:endParaRPr>
          </a:p>
          <a:p>
            <a:pPr marL="12700" marR="3411220">
              <a:lnSpc>
                <a:spcPct val="100000"/>
              </a:lnSpc>
            </a:pPr>
            <a:r>
              <a:rPr dirty="0" sz="800" spc="36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15" b="1">
                <a:solidFill>
                  <a:srgbClr val="231F20"/>
                </a:solidFill>
                <a:latin typeface="Times New Roman"/>
                <a:cs typeface="Times New Roman"/>
              </a:rPr>
              <a:t>&amp;DMD</a:t>
            </a:r>
            <a:r>
              <a:rPr dirty="0" sz="800" spc="2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14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800" spc="2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60" b="1">
                <a:solidFill>
                  <a:srgbClr val="231F20"/>
                </a:solidFill>
                <a:latin typeface="Times New Roman"/>
                <a:cs typeface="Times New Roman"/>
              </a:rPr>
              <a:t>LQWHUUXSWRU</a:t>
            </a:r>
            <a:r>
              <a:rPr dirty="0" sz="800" spc="22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2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70" b="1">
                <a:solidFill>
                  <a:srgbClr val="231F20"/>
                </a:solidFill>
                <a:latin typeface="Times New Roman"/>
                <a:cs typeface="Times New Roman"/>
              </a:rPr>
              <a:t>FRQWURO</a:t>
            </a:r>
            <a:r>
              <a:rPr dirty="0" sz="800" spc="2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20" b="1">
                <a:solidFill>
                  <a:srgbClr val="231F20"/>
                </a:solidFill>
                <a:latin typeface="Times New Roman"/>
                <a:cs typeface="Times New Roman"/>
              </a:rPr>
              <a:t>SRWHQFLD</a:t>
            </a:r>
            <a:endParaRPr sz="800">
              <a:latin typeface="Times New Roman"/>
              <a:cs typeface="Times New Roman"/>
            </a:endParaRPr>
          </a:p>
          <a:p>
            <a:pPr marL="12700" marR="3411854">
              <a:lnSpc>
                <a:spcPct val="100000"/>
              </a:lnSpc>
              <a:spcBef>
                <a:spcPts val="5"/>
              </a:spcBef>
            </a:pPr>
            <a:r>
              <a:rPr dirty="0" sz="800" spc="39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00" b="1">
                <a:solidFill>
                  <a:srgbClr val="231F20"/>
                </a:solidFill>
                <a:latin typeface="Times New Roman"/>
                <a:cs typeface="Times New Roman"/>
              </a:rPr>
              <a:t>'LVSRVLWLYRV</a:t>
            </a:r>
            <a:r>
              <a:rPr dirty="0" sz="8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 b="1">
                <a:solidFill>
                  <a:srgbClr val="231F20"/>
                </a:solidFill>
                <a:latin typeface="Times New Roman"/>
                <a:cs typeface="Times New Roman"/>
              </a:rPr>
              <a:t>JHQHUDOHV</a:t>
            </a:r>
            <a:r>
              <a:rPr dirty="0" sz="800" spc="3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2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75" b="1">
                <a:solidFill>
                  <a:srgbClr val="231F20"/>
                </a:solidFill>
                <a:latin typeface="Times New Roman"/>
                <a:cs typeface="Times New Roman"/>
              </a:rPr>
              <a:t>PDQGR</a:t>
            </a:r>
            <a:r>
              <a:rPr dirty="0" sz="800" spc="3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25" b="1">
                <a:solidFill>
                  <a:srgbClr val="231F20"/>
                </a:solidFill>
                <a:latin typeface="Times New Roman"/>
                <a:cs typeface="Times New Roman"/>
              </a:rPr>
              <a:t>\ </a:t>
            </a:r>
            <a:r>
              <a:rPr dirty="0" sz="800" spc="-114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3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10" b="1">
                <a:solidFill>
                  <a:srgbClr val="231F20"/>
                </a:solidFill>
                <a:latin typeface="Times New Roman"/>
                <a:cs typeface="Times New Roman"/>
              </a:rPr>
              <a:t>,QVWDODFLyQ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95" b="1">
                <a:solidFill>
                  <a:srgbClr val="231F20"/>
                </a:solidFill>
                <a:latin typeface="Times New Roman"/>
                <a:cs typeface="Times New Roman"/>
              </a:rPr>
              <a:t>LQWHULRU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551815">
              <a:lnSpc>
                <a:spcPct val="100000"/>
              </a:lnSpc>
            </a:pPr>
            <a:r>
              <a:rPr dirty="0" u="sng" sz="1050" spc="-1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(VTXHPD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SDUD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30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YDULRV</a:t>
            </a:r>
            <a:r>
              <a:rPr dirty="0" u="sng" sz="1050" spc="2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XVXDULRV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18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FRQ</a:t>
            </a:r>
            <a:r>
              <a:rPr dirty="0" u="sng" sz="1050" spc="1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FRQWDGRUHV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1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IRUPD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FHQWUDOL]DGD</a:t>
            </a:r>
            <a:r>
              <a:rPr dirty="0" u="sng" sz="1050" spc="2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sng" sz="1050" spc="2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229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Pi</a:t>
            </a:r>
            <a:r>
              <a:rPr dirty="0" u="sng" sz="1050" spc="-39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sz="1050" spc="2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sng" sz="1050" spc="2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3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XQ</a:t>
            </a:r>
            <a:r>
              <a:rPr dirty="0" u="sng" sz="1050" spc="1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6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OXJDU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998270" y="991236"/>
            <a:ext cx="5534025" cy="3019425"/>
            <a:chOff x="998270" y="991236"/>
            <a:chExt cx="5534025" cy="301942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8270" y="991236"/>
              <a:ext cx="5533472" cy="301926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62050" y="3070796"/>
              <a:ext cx="5380990" cy="664210"/>
            </a:xfrm>
            <a:custGeom>
              <a:avLst/>
              <a:gdLst/>
              <a:ahLst/>
              <a:cxnLst/>
              <a:rect l="l" t="t" r="r" b="b"/>
              <a:pathLst>
                <a:path w="5380990" h="664210">
                  <a:moveTo>
                    <a:pt x="820877" y="104978"/>
                  </a:moveTo>
                  <a:lnTo>
                    <a:pt x="602805" y="104978"/>
                  </a:lnTo>
                  <a:lnTo>
                    <a:pt x="602805" y="0"/>
                  </a:lnTo>
                  <a:lnTo>
                    <a:pt x="0" y="0"/>
                  </a:lnTo>
                  <a:lnTo>
                    <a:pt x="0" y="166116"/>
                  </a:lnTo>
                  <a:lnTo>
                    <a:pt x="576287" y="166116"/>
                  </a:lnTo>
                  <a:lnTo>
                    <a:pt x="576287" y="174777"/>
                  </a:lnTo>
                  <a:lnTo>
                    <a:pt x="820877" y="174777"/>
                  </a:lnTo>
                  <a:lnTo>
                    <a:pt x="820877" y="104978"/>
                  </a:lnTo>
                  <a:close/>
                </a:path>
                <a:path w="5380990" h="664210">
                  <a:moveTo>
                    <a:pt x="5380875" y="419366"/>
                  </a:moveTo>
                  <a:lnTo>
                    <a:pt x="4419866" y="419366"/>
                  </a:lnTo>
                  <a:lnTo>
                    <a:pt x="4419866" y="663956"/>
                  </a:lnTo>
                  <a:lnTo>
                    <a:pt x="5380875" y="663956"/>
                  </a:lnTo>
                  <a:lnTo>
                    <a:pt x="5380875" y="4193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996355" y="4231600"/>
            <a:ext cx="1537335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95" b="1">
                <a:solidFill>
                  <a:srgbClr val="231F20"/>
                </a:solidFill>
                <a:latin typeface="Times New Roman"/>
                <a:cs typeface="Times New Roman"/>
              </a:rPr>
              <a:t>5HG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Times New Roman"/>
                <a:cs typeface="Times New Roman"/>
              </a:rPr>
              <a:t>GLVWULEXFLyQ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70" b="1">
                <a:solidFill>
                  <a:srgbClr val="231F20"/>
                </a:solidFill>
                <a:latin typeface="Times New Roman"/>
                <a:cs typeface="Times New Roman"/>
              </a:rPr>
              <a:t>$FRPHWLGD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8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45" b="1">
                <a:solidFill>
                  <a:srgbClr val="231F20"/>
                </a:solidFill>
                <a:latin typeface="Times New Roman"/>
                <a:cs typeface="Times New Roman"/>
              </a:rPr>
              <a:t>&amp;DMD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10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80" b="1">
                <a:solidFill>
                  <a:srgbClr val="231F20"/>
                </a:solidFill>
                <a:latin typeface="Times New Roman"/>
                <a:cs typeface="Times New Roman"/>
              </a:rPr>
              <a:t>/tQHD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35" b="1">
                <a:solidFill>
                  <a:srgbClr val="231F20"/>
                </a:solidFill>
                <a:latin typeface="Times New Roman"/>
                <a:cs typeface="Times New Roman"/>
              </a:rPr>
              <a:t>DOLPHQWDFLyQ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5" b="1">
                <a:solidFill>
                  <a:srgbClr val="231F20"/>
                </a:solidFill>
                <a:latin typeface="Times New Roman"/>
                <a:cs typeface="Times New Roman"/>
              </a:rPr>
              <a:t>,QWHUUXSWRU</a:t>
            </a:r>
            <a:r>
              <a:rPr dirty="0" sz="8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30" b="1">
                <a:solidFill>
                  <a:srgbClr val="231F20"/>
                </a:solidFill>
                <a:latin typeface="Times New Roman"/>
                <a:cs typeface="Times New Roman"/>
              </a:rPr>
              <a:t>PDQLREUD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85788" y="4231610"/>
            <a:ext cx="1415415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50" b="1">
                <a:solidFill>
                  <a:srgbClr val="231F20"/>
                </a:solidFill>
                <a:latin typeface="Times New Roman"/>
                <a:cs typeface="Times New Roman"/>
              </a:rPr>
              <a:t>&amp;DMD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10" b="1">
                <a:solidFill>
                  <a:srgbClr val="231F20"/>
                </a:solidFill>
                <a:latin typeface="Times New Roman"/>
                <a:cs typeface="Times New Roman"/>
              </a:rPr>
              <a:t>GHULYDFLyQ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25" b="1">
                <a:solidFill>
                  <a:srgbClr val="231F20"/>
                </a:solidFill>
                <a:latin typeface="Times New Roman"/>
                <a:cs typeface="Times New Roman"/>
              </a:rPr>
              <a:t>(PSOD]DPLHQWR</a:t>
            </a:r>
            <a:r>
              <a:rPr dirty="0" sz="8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5" b="1">
                <a:solidFill>
                  <a:srgbClr val="231F20"/>
                </a:solidFill>
                <a:latin typeface="Times New Roman"/>
                <a:cs typeface="Times New Roman"/>
              </a:rPr>
              <a:t>FRQWDGRUHV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800" spc="4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45" b="1">
                <a:solidFill>
                  <a:srgbClr val="231F20"/>
                </a:solidFill>
                <a:latin typeface="Times New Roman"/>
                <a:cs typeface="Times New Roman"/>
              </a:rPr>
              <a:t>'HULYDFLyQ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0" b="1">
                <a:solidFill>
                  <a:srgbClr val="231F20"/>
                </a:solidFill>
                <a:latin typeface="Times New Roman"/>
                <a:cs typeface="Times New Roman"/>
              </a:rPr>
              <a:t>LQGLYLGXDO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4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90" b="1">
                <a:solidFill>
                  <a:srgbClr val="231F20"/>
                </a:solidFill>
                <a:latin typeface="Times New Roman"/>
                <a:cs typeface="Times New Roman"/>
              </a:rPr>
              <a:t>)XVLEOH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00" b="1">
                <a:solidFill>
                  <a:srgbClr val="231F20"/>
                </a:solidFill>
                <a:latin typeface="Times New Roman"/>
                <a:cs typeface="Times New Roman"/>
              </a:rPr>
              <a:t>VHJXULGDG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29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120" b="1">
                <a:solidFill>
                  <a:srgbClr val="231F20"/>
                </a:solidFill>
                <a:latin typeface="Times New Roman"/>
                <a:cs typeface="Times New Roman"/>
              </a:rPr>
              <a:t>&amp;RQWDGRU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74711" y="4231620"/>
            <a:ext cx="1698625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31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45" b="1">
                <a:solidFill>
                  <a:srgbClr val="231F20"/>
                </a:solidFill>
                <a:latin typeface="Times New Roman"/>
                <a:cs typeface="Times New Roman"/>
              </a:rPr>
              <a:t>&amp;DMD</a:t>
            </a:r>
            <a:r>
              <a:rPr dirty="0" sz="8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60" b="1">
                <a:solidFill>
                  <a:srgbClr val="231F20"/>
                </a:solidFill>
                <a:latin typeface="Times New Roman"/>
                <a:cs typeface="Times New Roman"/>
              </a:rPr>
              <a:t>LQWHUUXSWRU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70" b="1">
                <a:solidFill>
                  <a:srgbClr val="231F20"/>
                </a:solidFill>
                <a:latin typeface="Times New Roman"/>
                <a:cs typeface="Times New Roman"/>
              </a:rPr>
              <a:t>FRQWURO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9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20" b="1">
                <a:solidFill>
                  <a:srgbClr val="231F20"/>
                </a:solidFill>
                <a:latin typeface="Times New Roman"/>
                <a:cs typeface="Times New Roman"/>
              </a:rPr>
              <a:t>SRWHQFLD</a:t>
            </a:r>
            <a:endParaRPr sz="800">
              <a:latin typeface="Times New Roman"/>
              <a:cs typeface="Times New Roman"/>
            </a:endParaRPr>
          </a:p>
          <a:p>
            <a:pPr marL="12700" marR="67945">
              <a:lnSpc>
                <a:spcPct val="100000"/>
              </a:lnSpc>
              <a:spcBef>
                <a:spcPts val="5"/>
              </a:spcBef>
            </a:pPr>
            <a:r>
              <a:rPr dirty="0" sz="800" spc="32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10" b="1">
                <a:solidFill>
                  <a:srgbClr val="231F20"/>
                </a:solidFill>
                <a:latin typeface="Times New Roman"/>
                <a:cs typeface="Times New Roman"/>
              </a:rPr>
              <a:t>'LVSRVLWLYRV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231F20"/>
                </a:solidFill>
                <a:latin typeface="Times New Roman"/>
                <a:cs typeface="Times New Roman"/>
              </a:rPr>
              <a:t>JHQHUDOHV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9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10" b="1">
                <a:solidFill>
                  <a:srgbClr val="231F20"/>
                </a:solidFill>
                <a:latin typeface="Times New Roman"/>
                <a:cs typeface="Times New Roman"/>
              </a:rPr>
              <a:t>PDQGR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25" b="1">
                <a:solidFill>
                  <a:srgbClr val="231F20"/>
                </a:solidFill>
                <a:latin typeface="Times New Roman"/>
                <a:cs typeface="Times New Roman"/>
              </a:rPr>
              <a:t>\ </a:t>
            </a:r>
            <a:r>
              <a:rPr dirty="0" sz="800" spc="-114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800" spc="3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10" b="1">
                <a:solidFill>
                  <a:srgbClr val="231F20"/>
                </a:solidFill>
                <a:latin typeface="Times New Roman"/>
                <a:cs typeface="Times New Roman"/>
              </a:rPr>
              <a:t>,QVWDODFLyQ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90" b="1">
                <a:solidFill>
                  <a:srgbClr val="231F20"/>
                </a:solidFill>
                <a:latin typeface="Times New Roman"/>
                <a:cs typeface="Times New Roman"/>
              </a:rPr>
              <a:t>LQWHULRU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196086" y="5679233"/>
            <a:ext cx="5486400" cy="4354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3055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</a:pPr>
            <a:r>
              <a:rPr dirty="0" sz="1600" spc="-484" b="1">
                <a:solidFill>
                  <a:srgbClr val="7D277D"/>
                </a:solidFill>
                <a:latin typeface="Times New Roman"/>
                <a:cs typeface="Times New Roman"/>
              </a:rPr>
              <a:t>&amp;DMD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40" b="1">
                <a:solidFill>
                  <a:srgbClr val="7D277D"/>
                </a:solidFill>
                <a:latin typeface="Times New Roman"/>
                <a:cs typeface="Times New Roman"/>
              </a:rPr>
              <a:t>JHQHUDO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7D277D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7D277D"/>
                </a:solidFill>
                <a:latin typeface="Times New Roman"/>
                <a:cs typeface="Times New Roman"/>
              </a:rPr>
              <a:t>SURWHFFLyQ</a:t>
            </a:r>
            <a:r>
              <a:rPr dirty="0" sz="1600" spc="49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185" b="1">
                <a:solidFill>
                  <a:srgbClr val="7D277D"/>
                </a:solidFill>
                <a:latin typeface="Times New Roman"/>
                <a:cs typeface="Times New Roman"/>
              </a:rPr>
              <a:t>&amp;*3</a:t>
            </a:r>
            <a:r>
              <a:rPr dirty="0" sz="1600" spc="49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40" b="1">
                <a:solidFill>
                  <a:srgbClr val="7D277D"/>
                </a:solidFill>
                <a:latin typeface="Times New Roman"/>
                <a:cs typeface="Times New Roman"/>
              </a:rPr>
              <a:t>,7&amp; </a:t>
            </a:r>
            <a:endParaRPr sz="1600">
              <a:latin typeface="Times New Roman"/>
              <a:cs typeface="Times New Roman"/>
            </a:endParaRPr>
          </a:p>
          <a:p>
            <a:pPr marL="12700" marR="13335">
              <a:lnSpc>
                <a:spcPct val="101899"/>
              </a:lnSpc>
              <a:spcBef>
                <a:spcPts val="1215"/>
              </a:spcBef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FDMD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&amp;*3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VHxDOD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415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050" spc="-415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3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415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4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430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ED2024"/>
                </a:solidFill>
                <a:latin typeface="Times New Roman"/>
                <a:cs typeface="Times New Roman"/>
              </a:rPr>
              <a:t>FOLHQWH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VLHQGR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FDMD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FRQWHQLGR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SURSLHGDG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FOLHQWH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6X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IXQFLyQ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SURWHJHU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VREUHFDUJDV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FRUWRFLUFXLWRV</a:t>
            </a:r>
            <a:r>
              <a:rPr dirty="0" sz="1050" spc="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/tQHD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*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HQHUDO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$OLPHQWDFLyQ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/*$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KRPRJHQHL]DU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FRPSDxtDV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VXPLQLVWUDGRUDV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WLHQHQ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VHOHFFLRQDGRV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DOJXQRV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WLSRV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&amp;*3</a:t>
            </a:r>
            <a:endParaRPr sz="1050">
              <a:latin typeface="Times New Roman"/>
              <a:cs typeface="Times New Roman"/>
            </a:endParaRPr>
          </a:p>
          <a:p>
            <a:pPr marL="12700" marR="13335" indent="-635">
              <a:lnSpc>
                <a:spcPct val="101899"/>
              </a:lnSpc>
            </a:pP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&amp;</a:t>
            </a:r>
            <a:r>
              <a:rPr dirty="0" sz="1050" spc="165" b="1">
                <a:solidFill>
                  <a:srgbClr val="ED2024"/>
                </a:solidFill>
                <a:latin typeface="Times New Roman"/>
                <a:cs typeface="Times New Roman"/>
              </a:rPr>
              <a:t>3</a:t>
            </a:r>
            <a:r>
              <a:rPr dirty="0" sz="1050" spc="515" b="1">
                <a:solidFill>
                  <a:srgbClr val="ED2024"/>
                </a:solidFill>
                <a:latin typeface="Times New Roman"/>
                <a:cs typeface="Times New Roman"/>
              </a:rPr>
              <a:t>0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KDQ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VLGR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DSUREDGRV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GPLQLVWUDFLyQ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3~EOLFD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UHFRJHQ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VXV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QRUPDV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SDUWLFXODUHV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(PSOD]DPLHQWR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12065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LQVWDODUiQ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8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IDFKDGDV</a:t>
            </a:r>
            <a:r>
              <a:rPr dirty="0" sz="1050" spc="1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H[WHULRUHV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80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spc="4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HGLILFLRV</a:t>
            </a:r>
            <a:r>
              <a:rPr dirty="0" sz="1050" spc="22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OXJDUHV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ED2024"/>
                </a:solidFill>
                <a:latin typeface="Times New Roman"/>
                <a:cs typeface="Times New Roman"/>
              </a:rPr>
              <a:t>OLEUH</a:t>
            </a:r>
            <a:r>
              <a:rPr dirty="0" sz="1050" spc="3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SHUPDQHQWH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DFFHVR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6X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VLWXDFLyQ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ILMDUi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FRP~Q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DFXHUGR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SURSLHGDG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HPSUHVD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VXPLQLVWUDGRUD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FHQWUR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WUDQVIRUPDFLyQ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SURSLR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GLVWULEXFLyQ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IXVLEOHV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050" spc="3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FXDGUR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EDMD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XWLOL]DUVH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25" b="1">
                <a:solidFill>
                  <a:srgbClr val="ED2024"/>
                </a:solidFill>
                <a:latin typeface="Times New Roman"/>
                <a:cs typeface="Times New Roman"/>
              </a:rPr>
              <a:t>/</a:t>
            </a:r>
            <a:r>
              <a:rPr dirty="0" sz="1050" spc="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*</a:t>
            </a:r>
            <a:r>
              <a:rPr dirty="0" sz="1050" spc="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ED2024"/>
                </a:solidFill>
                <a:latin typeface="Times New Roman"/>
                <a:cs typeface="Times New Roman"/>
              </a:rPr>
              <a:t>$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GHVHPSHxDQGR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IXQFLyQ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FDMD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166634"/>
                </a:solidFill>
                <a:latin typeface="Times New Roman"/>
                <a:cs typeface="Times New Roman"/>
              </a:rPr>
              <a:t>,EHUGUROD</a:t>
            </a:r>
            <a:r>
              <a:rPr dirty="0" sz="1050" spc="16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330" b="1">
                <a:solidFill>
                  <a:srgbClr val="166634"/>
                </a:solidFill>
                <a:latin typeface="Times New Roman"/>
                <a:cs typeface="Times New Roman"/>
              </a:rPr>
              <a:t>07</a:t>
            </a:r>
            <a:r>
              <a:rPr dirty="0" sz="1050" spc="434" b="1">
                <a:solidFill>
                  <a:srgbClr val="166634"/>
                </a:solidFill>
                <a:latin typeface="Times New Roman"/>
                <a:cs typeface="Times New Roman"/>
              </a:rPr>
              <a:t>      </a:t>
            </a:r>
            <a:r>
              <a:rPr dirty="0" sz="1050" spc="-31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 ³1RUPD</a:t>
            </a:r>
            <a:r>
              <a:rPr dirty="0" sz="1050" spc="-7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3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166634"/>
                </a:solidFill>
                <a:latin typeface="Times New Roman"/>
                <a:cs typeface="Times New Roman"/>
              </a:rPr>
              <a:t>,QVWDODFLRQHV</a:t>
            </a:r>
            <a:r>
              <a:rPr dirty="0" sz="1050" spc="2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3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340" b="1">
                <a:solidFill>
                  <a:srgbClr val="166634"/>
                </a:solidFill>
                <a:latin typeface="Times New Roman"/>
                <a:cs typeface="Times New Roman"/>
              </a:rPr>
              <a:t>(</a:t>
            </a:r>
            <a:r>
              <a:rPr dirty="0" sz="1050" spc="-215" b="1">
                <a:solidFill>
                  <a:srgbClr val="166634"/>
                </a:solidFill>
                <a:latin typeface="Times New Roman"/>
                <a:cs typeface="Times New Roman"/>
              </a:rPr>
              <a:t>QODFH</a:t>
            </a:r>
            <a:r>
              <a:rPr dirty="0" sz="1050" spc="-125" b="1">
                <a:solidFill>
                  <a:srgbClr val="166634"/>
                </a:solidFill>
                <a:latin typeface="Times New Roman"/>
                <a:cs typeface="Times New Roman"/>
              </a:rPr>
              <a:t>´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166634"/>
                </a:solidFill>
                <a:latin typeface="Times New Roman"/>
                <a:cs typeface="Times New Roman"/>
              </a:rPr>
              <a:t>GLFH</a:t>
            </a:r>
            <a:r>
              <a:rPr dirty="0" sz="1050" spc="2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166634"/>
                </a:solidFill>
                <a:latin typeface="Times New Roman"/>
                <a:cs typeface="Times New Roman"/>
              </a:rPr>
              <a:t>TXH</a:t>
            </a:r>
            <a:r>
              <a:rPr dirty="0" sz="10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166634"/>
                </a:solidFill>
                <a:latin typeface="Times New Roman"/>
                <a:cs typeface="Times New Roman"/>
              </a:rPr>
              <a:t>VLHPSUH</a:t>
            </a:r>
            <a:r>
              <a:rPr dirty="0" sz="1050" spc="1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166634"/>
                </a:solidFill>
                <a:latin typeface="Times New Roman"/>
                <a:cs typeface="Times New Roman"/>
              </a:rPr>
              <a:t>TXH</a:t>
            </a:r>
            <a:r>
              <a:rPr dirty="0" sz="1050" spc="18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166634"/>
                </a:solidFill>
                <a:latin typeface="Times New Roman"/>
                <a:cs typeface="Times New Roman"/>
              </a:rPr>
              <a:t>VHD</a:t>
            </a:r>
            <a:r>
              <a:rPr dirty="0" sz="1050" spc="3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166634"/>
                </a:solidFill>
                <a:latin typeface="Times New Roman"/>
                <a:cs typeface="Times New Roman"/>
              </a:rPr>
              <a:t>SRVLEOH</a:t>
            </a:r>
            <a:r>
              <a:rPr dirty="0" sz="1050" spc="3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166634"/>
                </a:solidFill>
                <a:latin typeface="Times New Roman"/>
                <a:cs typeface="Times New Roman"/>
              </a:rPr>
              <a:t>VH</a:t>
            </a:r>
            <a:r>
              <a:rPr dirty="0" sz="1050" spc="4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166634"/>
                </a:solidFill>
                <a:latin typeface="Times New Roman"/>
                <a:cs typeface="Times New Roman"/>
              </a:rPr>
              <a:t>FRODFDUi</a:t>
            </a:r>
            <a:r>
              <a:rPr dirty="0" sz="1050" spc="1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80" b="1">
                <a:solidFill>
                  <a:srgbClr val="166634"/>
                </a:solidFill>
                <a:latin typeface="Times New Roman"/>
                <a:cs typeface="Times New Roman"/>
              </a:rPr>
              <a:t>&amp;*3 </a:t>
            </a:r>
            <a:r>
              <a:rPr dirty="0" sz="1050" spc="-195" b="1">
                <a:solidFill>
                  <a:srgbClr val="166634"/>
                </a:solidFill>
                <a:latin typeface="Times New Roman"/>
                <a:cs typeface="Times New Roman"/>
              </a:rPr>
              <a:t>SDUD</a:t>
            </a:r>
            <a:r>
              <a:rPr dirty="0" sz="10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166634"/>
                </a:solidFill>
                <a:latin typeface="Times New Roman"/>
                <a:cs typeface="Times New Roman"/>
              </a:rPr>
              <a:t>IDFLOLWDU</a:t>
            </a:r>
            <a:r>
              <a:rPr dirty="0" sz="105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05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166634"/>
                </a:solidFill>
                <a:latin typeface="Times New Roman"/>
                <a:cs typeface="Times New Roman"/>
              </a:rPr>
              <a:t>UHSRVLFLyQ</a:t>
            </a:r>
            <a:r>
              <a:rPr dirty="0" sz="105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05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VHUYLFLR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052" y="6258559"/>
            <a:ext cx="142163" cy="1477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99794" y="1005626"/>
            <a:ext cx="5478145" cy="16567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03200" marR="5080" indent="-191135">
              <a:lnSpc>
                <a:spcPct val="101899"/>
              </a:lnSpc>
              <a:spcBef>
                <a:spcPts val="9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6L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Dp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UiQ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QVWDODUVH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PRQWDMH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VXSHUILFLDO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ED2024"/>
                </a:solidFill>
                <a:latin typeface="Times New Roman"/>
                <a:cs typeface="Times New Roman"/>
              </a:rPr>
              <a:t>DOWXU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VRE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52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695" b="1">
                <a:solidFill>
                  <a:srgbClr val="ED2024"/>
                </a:solidFill>
                <a:latin typeface="Times New Roman"/>
                <a:cs typeface="Times New Roman"/>
              </a:rPr>
              <a:t>W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459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1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6L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HYLVWR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SDVR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WHUUiQHD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&amp;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* 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LWXDUi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9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69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H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VXEWHUUiQHD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6L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DFRPHWLGD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VXEWHUUi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QVWDODUi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LFKR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HG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HUWD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PHWiOLF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JUDGR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WHFFLyQ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050" spc="57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RWHJLGD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FRU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RVLyQ 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&amp;RQ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FHUUD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UD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GH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HPS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HVD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DORMDUiQ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GRV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&amp;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*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PLVPR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QLFKR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FDMD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*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&amp;XDQGR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VXPLQLVWUR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SUHFLVHQ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GRV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FDMDV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XWLOL]DUVH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RWUDV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VROXFLRQHV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WpFQLFDV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SUHYLR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DFXHUGR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SURSLHGDG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HPSUHVD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VXPLQLVWUDGRUD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4544" y="2819082"/>
            <a:ext cx="2409151" cy="11413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2515298" y="3026981"/>
            <a:ext cx="2992120" cy="2001520"/>
            <a:chOff x="2515298" y="3026981"/>
            <a:chExt cx="2992120" cy="200152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7515" y="3026981"/>
              <a:ext cx="2462149" cy="8478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5298" y="3862641"/>
              <a:ext cx="2992081" cy="13860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5298" y="3984942"/>
              <a:ext cx="2971698" cy="937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7515" y="4066463"/>
              <a:ext cx="2462149" cy="55439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15298" y="4608626"/>
              <a:ext cx="2939084" cy="15082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27515" y="4747225"/>
              <a:ext cx="2462149" cy="6522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13517" y="4800219"/>
              <a:ext cx="619607" cy="228282"/>
            </a:xfrm>
            <a:prstGeom prst="rect">
              <a:avLst/>
            </a:prstGeom>
          </p:spPr>
        </p:pic>
      </p:grpSp>
      <p:pic>
        <p:nvPicPr>
          <p:cNvPr id="13" name="object 1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84859" y="6161227"/>
            <a:ext cx="3252978" cy="142671"/>
          </a:xfrm>
          <a:prstGeom prst="rect">
            <a:avLst/>
          </a:prstGeom>
        </p:spPr>
      </p:pic>
      <p:grpSp>
        <p:nvGrpSpPr>
          <p:cNvPr id="16" name="object 16" descr=""/>
          <p:cNvGrpSpPr/>
          <p:nvPr/>
        </p:nvGrpSpPr>
        <p:grpSpPr>
          <a:xfrm>
            <a:off x="1241920" y="6393078"/>
            <a:ext cx="5318760" cy="2019300"/>
            <a:chOff x="1241920" y="6393078"/>
            <a:chExt cx="5318760" cy="2019300"/>
          </a:xfrm>
        </p:grpSpPr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52626" y="6393078"/>
              <a:ext cx="2346998" cy="105578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1933" y="7438161"/>
              <a:ext cx="3021114" cy="114147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1933" y="7538034"/>
              <a:ext cx="2792844" cy="7847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52626" y="7605814"/>
              <a:ext cx="2346998" cy="38878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41933" y="7983893"/>
              <a:ext cx="3156661" cy="117703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41920" y="8087334"/>
              <a:ext cx="5318201" cy="324586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3521163" y="8508225"/>
            <a:ext cx="3160395" cy="1666239"/>
            <a:chOff x="3521163" y="8508225"/>
            <a:chExt cx="3160395" cy="1666239"/>
          </a:xfrm>
        </p:grpSpPr>
        <p:pic>
          <p:nvPicPr>
            <p:cNvPr id="24" name="object 2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31857" y="8508225"/>
              <a:ext cx="2311323" cy="75973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21163" y="9253702"/>
              <a:ext cx="3160229" cy="16763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31857" y="9410649"/>
              <a:ext cx="2311323" cy="7632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99794" y="1005626"/>
            <a:ext cx="5479415" cy="1982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2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050" spc="-415" b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050" spc="-190" b="1">
                <a:solidFill>
                  <a:srgbClr val="231F20"/>
                </a:solidFill>
                <a:latin typeface="Times New Roman"/>
                <a:cs typeface="Times New Roman"/>
              </a:rPr>
              <a:t>SRV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231F20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FDMDV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FRUUHVSRQGHUiQ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WLSRV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UHFRJLGRV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QRUPDV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SDUWLFXODUHV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HPSUHVD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VXPLQLVWUDGRUD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'HQW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LVPDV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LQVWDODUiQ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FRUWDFL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FXLWRV</a:t>
            </a:r>
            <a:r>
              <a:rPr dirty="0" sz="1050" spc="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IXVLEOHV</a:t>
            </a:r>
            <a:r>
              <a:rPr dirty="0" sz="105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WRGRV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RQG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FWR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IDVH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ROD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 FLOtQGULFRV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FXFKLOODV  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RQ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SRGHU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RUWH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DO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PHQRV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JXDO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RUULHQWH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H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FRUWRFL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FXLWR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YLVWD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QHXWUR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HVWDUi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FRQVWLWXLGR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XQD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FRQH[LyQ</a:t>
            </a:r>
            <a:r>
              <a:rPr dirty="0" sz="105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DPRYLEOH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VLWXDGD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L]TXLHUGD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IDVHV</a:t>
            </a:r>
            <a:endParaRPr sz="1050">
              <a:latin typeface="Times New Roman"/>
              <a:cs typeface="Times New Roman"/>
            </a:endParaRPr>
          </a:p>
          <a:p>
            <a:pPr algn="just" marL="203200">
              <a:lnSpc>
                <a:spcPct val="100000"/>
              </a:lnSpc>
              <a:spcBef>
                <a:spcPts val="20"/>
              </a:spcBef>
            </a:pP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SRGUi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GLVSRQHU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WDPELpQ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ERUQH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SXHVWD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FDMD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WHFFLyQ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XWLOL]DU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VWDUi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XQFLyQ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DV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QHFHVLGDGHV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VXPLQLVW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ROL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LWDGR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9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LSR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DOLP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WDFLyQ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ED2024"/>
                </a:solidFill>
                <a:latin typeface="Times New Roman"/>
                <a:cs typeface="Times New Roman"/>
              </a:rPr>
              <a:t>GHWHUPLQDU</a:t>
            </a:r>
            <a:r>
              <a:rPr dirty="0" sz="1050" spc="-90" b="1">
                <a:solidFill>
                  <a:srgbClr val="ED2024"/>
                </a:solidFill>
                <a:latin typeface="Times New Roman"/>
                <a:cs typeface="Times New Roman"/>
              </a:rPr>
              <a:t>i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15" b="1">
                <a:solidFill>
                  <a:srgbClr val="ED2024"/>
                </a:solidFill>
                <a:latin typeface="Times New Roman"/>
                <a:cs typeface="Times New Roman"/>
              </a:rPr>
              <a:t>PS</a:t>
            </a:r>
            <a:r>
              <a:rPr dirty="0" sz="1050" spc="-3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VD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VXPLQLVWUDGRU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4999" y="2925221"/>
            <a:ext cx="3403448" cy="19955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572148" y="3632880"/>
            <a:ext cx="1309370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u="sng" sz="105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Detalle</a:t>
            </a:r>
            <a:r>
              <a:rPr dirty="0" u="sng" sz="1050" spc="4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sng" sz="1050" spc="4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CGP</a:t>
            </a:r>
            <a:r>
              <a:rPr dirty="0" u="sng" sz="1050" spc="-1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2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con</a:t>
            </a:r>
            <a:r>
              <a:rPr dirty="0" sz="1050" spc="-2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105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acometida</a:t>
            </a:r>
            <a:r>
              <a:rPr dirty="0" u="sng" sz="1050" spc="8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1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subterránea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9880" y="6121780"/>
            <a:ext cx="3598801" cy="397725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7845" y="1272857"/>
            <a:ext cx="4517186" cy="339029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29985" y="6295785"/>
            <a:ext cx="2712720" cy="14935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2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050" spc="-415" b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050" spc="-190" b="1">
                <a:solidFill>
                  <a:srgbClr val="231F20"/>
                </a:solidFill>
                <a:latin typeface="Times New Roman"/>
                <a:cs typeface="Times New Roman"/>
              </a:rPr>
              <a:t>SRV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231F20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&amp;*3V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899"/>
              </a:lnSpc>
            </a:pP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$XQTXH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65" b="1">
                <a:solidFill>
                  <a:srgbClr val="32659A"/>
                </a:solidFill>
                <a:latin typeface="Times New Roman"/>
                <a:cs typeface="Times New Roman"/>
              </a:rPr>
              <a:t>WDO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SRGHPRV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32659A"/>
                </a:solidFill>
                <a:latin typeface="Times New Roman"/>
                <a:cs typeface="Times New Roman"/>
              </a:rPr>
              <a:t>YHU</a:t>
            </a:r>
            <a:r>
              <a:rPr dirty="0" sz="105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GLVSRQHPRV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PXFKRV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WLSRV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HVTXHPDV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WRGRV</a:t>
            </a:r>
            <a:r>
              <a:rPr dirty="0" sz="1050" spc="2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VRQ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DGPLWLGRV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SRU</a:t>
            </a:r>
            <a:r>
              <a:rPr dirty="0" sz="1050" spc="27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WRGDV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370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HPSUHVDV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VXPLQLVWUDGRUDV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3RU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WDQWR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KRUD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DGRSWDU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VROXFLyQ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FRQFUHWD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WHQGUHPRV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HOHJLU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GHQWUR</a:t>
            </a:r>
            <a:r>
              <a:rPr dirty="0" sz="105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7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HVTXHPDV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KRPRORJDGRV</a:t>
            </a:r>
            <a:r>
              <a:rPr dirty="0" sz="105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QRUPDV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SDUWLFXODUHV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GLVWULEXLGRUD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4919" y="6335496"/>
            <a:ext cx="2919730" cy="36098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937" y="1216545"/>
            <a:ext cx="1017842" cy="102469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91476" y="1205331"/>
            <a:ext cx="6044565" cy="3764915"/>
            <a:chOff x="791476" y="1205331"/>
            <a:chExt cx="6044565" cy="376491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9912" y="3735260"/>
              <a:ext cx="953965" cy="123464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1476" y="1205331"/>
              <a:ext cx="4793360" cy="300075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7126" y="2413990"/>
              <a:ext cx="1528660" cy="1528648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43615" y="6269801"/>
            <a:ext cx="5232400" cy="1330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40" b="1">
                <a:solidFill>
                  <a:srgbClr val="231F20"/>
                </a:solidFill>
                <a:latin typeface="Times New Roman"/>
                <a:cs typeface="Times New Roman"/>
              </a:rPr>
              <a:t>&amp;$-</a:t>
            </a:r>
            <a:r>
              <a:rPr dirty="0" sz="1050" spc="130" b="1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r>
              <a:rPr dirty="0" sz="1050" spc="-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420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231F20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050" spc="-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70" b="1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r>
              <a:rPr dirty="0" sz="105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365" b="1">
                <a:solidFill>
                  <a:srgbClr val="231F20"/>
                </a:solidFill>
                <a:latin typeface="Times New Roman"/>
                <a:cs typeface="Times New Roman"/>
              </a:rPr>
              <a:t>0(','$</a:t>
            </a:r>
            <a:r>
              <a:rPr dirty="0" sz="1050" spc="2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0" b="1">
                <a:solidFill>
                  <a:srgbClr val="231F20"/>
                </a:solidFill>
                <a:latin typeface="Times New Roman"/>
                <a:cs typeface="Times New Roman"/>
              </a:rPr>
              <a:t>&amp;30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231140">
              <a:lnSpc>
                <a:spcPct val="101899"/>
              </a:lnSpc>
            </a:pP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VXPLQLVWURV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XQR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GRV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XVXDULRV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DOLPHQWDGRV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GHVGH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ED2024"/>
                </a:solidFill>
                <a:latin typeface="Times New Roman"/>
                <a:cs typeface="Times New Roman"/>
              </a:rPr>
              <a:t>PLVPR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OXJDU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FRQIRUPH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HVTXHPDV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%7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1899"/>
              </a:lnSpc>
              <a:spcBef>
                <a:spcPts val="5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$O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H[LVWLU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DOLPHQWDFLyQ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SRGUi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VLPSOLILFDUVH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FRORFDQGR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~QLFR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HOHPHQWR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FDMD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JHQHUDO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HTXLSR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PHGLGD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GLFKR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HOHPHQWR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GHQRPLQD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FDMD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PHGLGD</a:t>
            </a:r>
            <a:r>
              <a:rPr dirty="0" sz="1050" spc="3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40" b="1">
                <a:solidFill>
                  <a:srgbClr val="ED2024"/>
                </a:solidFill>
                <a:latin typeface="Times New Roman"/>
                <a:cs typeface="Times New Roman"/>
              </a:rPr>
              <a:t>&amp;30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1922" y="7958925"/>
            <a:ext cx="3020110" cy="183438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45482" y="7975231"/>
            <a:ext cx="910564" cy="1796173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21655" y="7969122"/>
            <a:ext cx="898347" cy="17579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4270" y="1644142"/>
            <a:ext cx="3528148" cy="264958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26290" y="1188050"/>
            <a:ext cx="2764790" cy="2236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70" b="1">
                <a:solidFill>
                  <a:srgbClr val="231F20"/>
                </a:solidFill>
                <a:latin typeface="Times New Roman"/>
                <a:cs typeface="Times New Roman"/>
              </a:rPr>
              <a:t>&amp;30</a:t>
            </a:r>
            <a:r>
              <a:rPr dirty="0" sz="1050" spc="3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80" b="1">
                <a:solidFill>
                  <a:srgbClr val="231F20"/>
                </a:solidFill>
                <a:latin typeface="Times New Roman"/>
                <a:cs typeface="Times New Roman"/>
              </a:rPr>
              <a:t>(03/$=$0,(172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231F20"/>
                </a:solidFill>
                <a:latin typeface="Times New Roman"/>
                <a:cs typeface="Times New Roman"/>
              </a:rPr>
              <a:t>,17$/$&amp;,Ï1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213360" marR="929005" indent="-191135">
              <a:lnSpc>
                <a:spcPct val="101899"/>
              </a:lnSpc>
              <a:spcBef>
                <a:spcPts val="5"/>
              </a:spcBef>
              <a:buFont typeface="Wingdings"/>
              <a:buChar char=""/>
              <a:tabLst>
                <a:tab pos="21399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5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FRORFDUiQ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IDFKDGDV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H[WHULRUHV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HGLILFLRV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5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4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OXJDUHV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3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OLEUH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DFFHVR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13360" marR="929640" indent="-191135">
              <a:lnSpc>
                <a:spcPct val="101899"/>
              </a:lnSpc>
              <a:buFont typeface="Wingdings"/>
              <a:buChar char=""/>
              <a:tabLst>
                <a:tab pos="213995" algn="l"/>
              </a:tabLst>
            </a:pP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1R</a:t>
            </a:r>
            <a:r>
              <a:rPr dirty="0" sz="1050" spc="1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050" spc="3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DGPLWLUi</a:t>
            </a:r>
            <a:r>
              <a:rPr dirty="0" sz="1050" spc="3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80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50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PRQWDMH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VXSHUILFLDO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13360" marR="929005" indent="-191135">
              <a:lnSpc>
                <a:spcPct val="101899"/>
              </a:lnSpc>
              <a:buFont typeface="Wingdings"/>
              <a:buChar char=""/>
              <a:tabLst>
                <a:tab pos="21399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OHFWXUD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HTXLSRV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HGLGD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GHEHUiQ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HVWDU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LQVWDODGRV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XQD</a:t>
            </a:r>
            <a:r>
              <a:rPr dirty="0" sz="1050" spc="5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DOWXUD</a:t>
            </a:r>
            <a:r>
              <a:rPr dirty="0" sz="1050" spc="5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FRPSUHQGLGD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HQWUH</a:t>
            </a:r>
            <a:r>
              <a:rPr dirty="0" sz="1050" spc="36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335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050" spc="125" b="1">
                <a:solidFill>
                  <a:srgbClr val="ED2024"/>
                </a:solidFill>
                <a:latin typeface="Times New Roman"/>
                <a:cs typeface="Times New Roman"/>
              </a:rPr>
              <a:t>P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201704" y="5679233"/>
            <a:ext cx="5492115" cy="44837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29565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160" b="1">
                <a:solidFill>
                  <a:srgbClr val="7D277D"/>
                </a:solidFill>
                <a:latin typeface="Times New Roman"/>
                <a:cs typeface="Times New Roman"/>
              </a:rPr>
              <a:t>/tQHD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45" b="1">
                <a:solidFill>
                  <a:srgbClr val="7D277D"/>
                </a:solidFill>
                <a:latin typeface="Times New Roman"/>
                <a:cs typeface="Times New Roman"/>
              </a:rPr>
              <a:t>JHQHUDO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7D277D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7D277D"/>
                </a:solidFill>
                <a:latin typeface="Times New Roman"/>
                <a:cs typeface="Times New Roman"/>
              </a:rPr>
              <a:t>DOLPHQWDFLyQ</a:t>
            </a:r>
            <a:r>
              <a:rPr dirty="0" sz="1600" spc="130" b="1">
                <a:solidFill>
                  <a:srgbClr val="7D277D"/>
                </a:solidFill>
                <a:latin typeface="Times New Roman"/>
                <a:cs typeface="Times New Roman"/>
              </a:rPr>
              <a:t>  </a:t>
            </a:r>
            <a:r>
              <a:rPr dirty="0" sz="1600" spc="395" b="1">
                <a:solidFill>
                  <a:srgbClr val="7D277D"/>
                </a:solidFill>
                <a:latin typeface="Times New Roman"/>
                <a:cs typeface="Times New Roman"/>
              </a:rPr>
              <a:t>/*$</a:t>
            </a:r>
            <a:r>
              <a:rPr dirty="0" sz="1600" spc="130" b="1">
                <a:solidFill>
                  <a:srgbClr val="7D277D"/>
                </a:solidFill>
                <a:latin typeface="Times New Roman"/>
                <a:cs typeface="Times New Roman"/>
              </a:rPr>
              <a:t>  </a:t>
            </a:r>
            <a:r>
              <a:rPr dirty="0" sz="1600" spc="240" b="1">
                <a:solidFill>
                  <a:srgbClr val="7D277D"/>
                </a:solidFill>
                <a:latin typeface="Times New Roman"/>
                <a:cs typeface="Times New Roman"/>
              </a:rPr>
              <a:t>,7&amp; </a:t>
            </a:r>
            <a:endParaRPr sz="1600">
              <a:latin typeface="Times New Roman"/>
              <a:cs typeface="Times New Roman"/>
            </a:endParaRPr>
          </a:p>
          <a:p>
            <a:pPr marL="12700" marR="5715">
              <a:lnSpc>
                <a:spcPct val="101899"/>
              </a:lnSpc>
              <a:spcBef>
                <a:spcPts val="944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(V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XQH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5" b="1">
                <a:solidFill>
                  <a:srgbClr val="ED2024"/>
                </a:solidFill>
                <a:latin typeface="Times New Roman"/>
                <a:cs typeface="Times New Roman"/>
              </a:rPr>
              <a:t>&amp;*3</a:t>
            </a:r>
            <a:r>
              <a:rPr dirty="0" sz="1050" spc="1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FHQWUDOL]DFLyQ</a:t>
            </a:r>
            <a:r>
              <a:rPr dirty="0" sz="1050" spc="20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HTXLSR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HGLGD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TXH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DOLPHQWD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DOLPHQWDFLyQ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GLVFXUULUi</a:t>
            </a:r>
            <a:r>
              <a:rPr dirty="0" sz="105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VDOYR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LPSRVLELOLGDG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DQLILHVWD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]RQD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XVR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FRP~Q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01899"/>
              </a:lnSpc>
              <a:spcBef>
                <a:spcPts val="5"/>
              </a:spcBef>
            </a:pP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&amp;XDQGR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5" b="1">
                <a:solidFill>
                  <a:srgbClr val="ED2024"/>
                </a:solidFill>
                <a:latin typeface="Times New Roman"/>
                <a:cs typeface="Times New Roman"/>
              </a:rPr>
              <a:t>&amp;*3</a:t>
            </a:r>
            <a:r>
              <a:rPr dirty="0" sz="1050" spc="-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HVWp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ED2024"/>
                </a:solidFill>
                <a:latin typeface="Times New Roman"/>
                <a:cs typeface="Times New Roman"/>
              </a:rPr>
              <a:t>MXQWR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DO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HTXLSR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HGLGD</a:t>
            </a:r>
            <a:r>
              <a:rPr dirty="0" sz="1050" spc="20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DOLPHQWDFLyQ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VROR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FOLHQWH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XVR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30" b="1">
                <a:solidFill>
                  <a:srgbClr val="ED2024"/>
                </a:solidFill>
                <a:latin typeface="Times New Roman"/>
                <a:cs typeface="Times New Roman"/>
              </a:rPr>
              <a:t>&amp;30</a:t>
            </a:r>
            <a:r>
              <a:rPr dirty="0" sz="1050" spc="5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25" b="1">
                <a:solidFill>
                  <a:srgbClr val="ED2024"/>
                </a:solidFill>
                <a:latin typeface="Times New Roman"/>
                <a:cs typeface="Times New Roman"/>
              </a:rPr>
              <a:t>/*$</a:t>
            </a:r>
            <a:r>
              <a:rPr dirty="0" sz="105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ED2024"/>
                </a:solidFill>
                <a:latin typeface="Times New Roman"/>
                <a:cs typeface="Times New Roman"/>
              </a:rPr>
              <a:t>FRQVLGHUDUi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7620">
              <a:lnSpc>
                <a:spcPct val="101899"/>
              </a:lnSpc>
            </a:pPr>
            <a:r>
              <a:rPr dirty="0" sz="1050" spc="484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DOLPHQWDFLyQ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LQVWDODUiQ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DOWHUQDWLYDPHQWH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GH 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7XERV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HQWHUUDGRV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7XERV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HPSRWUDGRV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7XERV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RQWDMH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VXSHUILFLDO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&amp;RQGXFWRV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FHUUDGRV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IiEULFD 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&amp;DQDOHV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SURWHFWRUHV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FHUUDGRV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UHJLVWUDEOHV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SUHFLQWDEOHV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PRQWDMH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VXSHUILFLDO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2659A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01899"/>
              </a:lnSpc>
            </a:pP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HQG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14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DVLJQDGD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8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050" spc="580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050" spc="73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FODVH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VHJ~Q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QRUPDV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HPSUHVD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VXPLQLVWUDGRUD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lvl="1" marL="815340" marR="5080" indent="-191135">
              <a:lnSpc>
                <a:spcPct val="101899"/>
              </a:lnSpc>
              <a:buFont typeface="Wingdings"/>
              <a:buChar char=""/>
              <a:tabLst>
                <a:tab pos="815975" algn="l"/>
              </a:tabLst>
            </a:pPr>
            <a:r>
              <a:rPr dirty="0" sz="1050" spc="335" b="1">
                <a:solidFill>
                  <a:srgbClr val="32659A"/>
                </a:solidFill>
                <a:latin typeface="Times New Roman"/>
                <a:cs typeface="Times New Roman"/>
              </a:rPr>
              <a:t>5=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$6</a:t>
            </a:r>
            <a:r>
              <a:rPr dirty="0" sz="105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3ROLHWLOHQR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UHWLFXODGR</a:t>
            </a:r>
            <a:r>
              <a:rPr dirty="0" sz="105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5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FXELHUWD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ROLROHILQD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SURSDJDGRU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OODPD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HPLVLyQ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KXPRV </a:t>
            </a:r>
            <a:endParaRPr sz="1050">
              <a:latin typeface="Times New Roman"/>
              <a:cs typeface="Times New Roman"/>
            </a:endParaRPr>
          </a:p>
          <a:p>
            <a:pPr lvl="1" marL="815340" marR="7620" indent="-191135">
              <a:lnSpc>
                <a:spcPct val="101899"/>
              </a:lnSpc>
              <a:buFont typeface="Wingdings"/>
              <a:buChar char=""/>
              <a:tabLst>
                <a:tab pos="815975" algn="l"/>
              </a:tabLst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'=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 .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$6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(WLOHQR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3URSLOHQR</a:t>
            </a:r>
            <a:r>
              <a:rPr dirty="0" sz="105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FXELHUWD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3ROLROHILQD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SURSDJDGRU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OODPD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HPLVLyQ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KXPRV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052" y="6258559"/>
            <a:ext cx="142163" cy="1477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8201" y="1093778"/>
            <a:ext cx="5488305" cy="1330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$GHPiV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GHEH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WHQHUVH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FXHQWD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XWLOL]DU</a:t>
            </a:r>
            <a:r>
              <a:rPr dirty="0" sz="1050" spc="4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0" b="1">
                <a:solidFill>
                  <a:srgbClr val="32659A"/>
                </a:solidFill>
                <a:latin typeface="Times New Roman"/>
                <a:cs typeface="Times New Roman"/>
              </a:rPr>
              <a:t>WUHV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IDVH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QHXWUR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ED2024"/>
                </a:solidFill>
                <a:latin typeface="Times New Roman"/>
                <a:cs typeface="Times New Roman"/>
              </a:rPr>
              <a:t>VHUiQ</a:t>
            </a:r>
            <a:r>
              <a:rPr dirty="0" sz="105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FREUH</a:t>
            </a:r>
            <a:r>
              <a:rPr dirty="0" sz="1050" spc="2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ED2024"/>
                </a:solidFill>
                <a:latin typeface="Times New Roman"/>
                <a:cs typeface="Times New Roman"/>
              </a:rPr>
              <a:t>DOXPLQLR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XQLSRODUHV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FDQDOHV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SXHGHQ</a:t>
            </a: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VHU</a:t>
            </a:r>
            <a:r>
              <a:rPr dirty="0" sz="105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39&amp;</a:t>
            </a: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RWURV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PDWHULDOHV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VL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VHDQ</a:t>
            </a: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QR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SURSDJDGRUHV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OODPD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FDEOHV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XQLIRUPH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WRGR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UHFRUULGR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VLQ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HPSDOPHV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52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PPð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FREUH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R</a:t>
            </a:r>
            <a:r>
              <a:rPr dirty="0" sz="1050" spc="52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PPð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ED2024"/>
                </a:solidFill>
                <a:latin typeface="Times New Roman"/>
                <a:cs typeface="Times New Roman"/>
              </a:rPr>
              <a:t>DOXPLQLR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7309" y="2585707"/>
            <a:ext cx="2841031" cy="200712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28955" y="4565865"/>
            <a:ext cx="2493645" cy="229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5"/>
              </a:spcBef>
            </a:pPr>
            <a:r>
              <a:rPr dirty="0" sz="650" spc="-105">
                <a:solidFill>
                  <a:srgbClr val="231F20"/>
                </a:solidFill>
                <a:latin typeface="Arial"/>
                <a:cs typeface="Arial"/>
              </a:rPr>
              <a:t>(MHPSOR</a:t>
            </a:r>
            <a:r>
              <a:rPr dirty="0" sz="65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210">
                <a:solidFill>
                  <a:srgbClr val="231F20"/>
                </a:solidFill>
                <a:latin typeface="Arial"/>
                <a:cs typeface="Arial"/>
              </a:rPr>
              <a:t>RULHQWDWLYR</a:t>
            </a:r>
            <a:r>
              <a:rPr dirty="0" sz="650" spc="2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25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65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240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65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75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65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25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65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240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65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175">
                <a:solidFill>
                  <a:srgbClr val="231F20"/>
                </a:solidFill>
                <a:latin typeface="Arial"/>
                <a:cs typeface="Arial"/>
              </a:rPr>
              <a:t>/*$</a:t>
            </a:r>
            <a:r>
              <a:rPr dirty="0" sz="65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70">
                <a:solidFill>
                  <a:srgbClr val="231F20"/>
                </a:solidFill>
                <a:latin typeface="Arial"/>
                <a:cs typeface="Arial"/>
              </a:rPr>
              <a:t>XWLOL]DQGR</a:t>
            </a:r>
            <a:r>
              <a:rPr dirty="0" sz="65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00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650" spc="-110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650" spc="-125">
                <a:solidFill>
                  <a:srgbClr val="231F20"/>
                </a:solidFill>
                <a:latin typeface="Arial"/>
                <a:cs typeface="Arial"/>
              </a:rPr>
              <a:t>QD</a:t>
            </a:r>
            <a:r>
              <a:rPr dirty="0" sz="650" spc="-36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65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5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65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65">
                <a:solidFill>
                  <a:srgbClr val="231F20"/>
                </a:solidFill>
                <a:latin typeface="Arial"/>
                <a:cs typeface="Arial"/>
              </a:rPr>
              <a:t>WXER</a:t>
            </a:r>
            <a:r>
              <a:rPr dirty="0" sz="65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150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65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45">
                <a:solidFill>
                  <a:srgbClr val="231F20"/>
                </a:solidFill>
                <a:latin typeface="Arial"/>
                <a:cs typeface="Arial"/>
              </a:rPr>
              <a:t>FRQGXFWR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45">
                <a:solidFill>
                  <a:srgbClr val="231F20"/>
                </a:solidFill>
                <a:latin typeface="Arial"/>
                <a:cs typeface="Arial"/>
              </a:rPr>
              <a:t>FHUUDGR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25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40">
                <a:solidFill>
                  <a:srgbClr val="231F20"/>
                </a:solidFill>
                <a:latin typeface="Arial"/>
                <a:cs typeface="Arial"/>
              </a:rPr>
              <a:t>REUD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25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231F20"/>
                </a:solidFill>
                <a:latin typeface="Arial"/>
                <a:cs typeface="Arial"/>
              </a:rPr>
              <a:t>IiEULFD</a:t>
            </a:r>
            <a:endParaRPr sz="6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201704" y="5679233"/>
            <a:ext cx="3738245" cy="775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891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465" b="1">
                <a:solidFill>
                  <a:srgbClr val="7D277D"/>
                </a:solidFill>
                <a:latin typeface="Times New Roman"/>
                <a:cs typeface="Times New Roman"/>
              </a:rPr>
              <a:t>&amp;RQWDGRUHV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7D277D"/>
                </a:solidFill>
                <a:latin typeface="Times New Roman"/>
                <a:cs typeface="Times New Roman"/>
              </a:rPr>
              <a:t>\</a:t>
            </a:r>
            <a:r>
              <a:rPr dirty="0" sz="1600" spc="2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210" b="1">
                <a:solidFill>
                  <a:srgbClr val="7D277D"/>
                </a:solidFill>
                <a:latin typeface="Times New Roman"/>
                <a:cs typeface="Times New Roman"/>
              </a:rPr>
              <a:t>(TXLSRV</a:t>
            </a:r>
            <a:r>
              <a:rPr dirty="0" sz="1600" spc="2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7D277D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7D277D"/>
                </a:solidFill>
                <a:latin typeface="Times New Roman"/>
                <a:cs typeface="Times New Roman"/>
              </a:rPr>
              <a:t>PHGLGD</a:t>
            </a:r>
            <a:r>
              <a:rPr dirty="0" sz="1600" spc="2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45" b="1">
                <a:solidFill>
                  <a:srgbClr val="7D277D"/>
                </a:solidFill>
                <a:latin typeface="Times New Roman"/>
                <a:cs typeface="Times New Roman"/>
              </a:rPr>
              <a:t>,7&amp;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052" y="6258559"/>
            <a:ext cx="142163" cy="14776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206291" y="6624956"/>
            <a:ext cx="5434330" cy="11671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985">
              <a:lnSpc>
                <a:spcPct val="101899"/>
              </a:lnSpc>
              <a:spcBef>
                <a:spcPts val="95"/>
              </a:spcBef>
            </a:pP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&amp;RQ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DUiFWHU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J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HQHUDO 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FHQWUDOL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]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DFLyQ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VWDUi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RUPDGD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YDULRV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GXOR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RQMXQWRV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GHVWLQDGRV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OEHUJD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QGDPHQWDOPHQWH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HPEDUUD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JHQHUDO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ED2024"/>
                </a:solidFill>
                <a:latin typeface="Times New Roman"/>
                <a:cs typeface="Times New Roman"/>
              </a:rPr>
              <a:t>I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XVLEOHV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VHJXULGDG </a:t>
            </a:r>
            <a:r>
              <a:rPr dirty="0" sz="1050" spc="-365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SDUDWRV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ED2024"/>
                </a:solidFill>
                <a:latin typeface="Times New Roman"/>
                <a:cs typeface="Times New Roman"/>
              </a:rPr>
              <a:t>PHGLGD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52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155" b="1">
                <a:solidFill>
                  <a:srgbClr val="ED2024"/>
                </a:solidFill>
                <a:latin typeface="Times New Roman"/>
                <a:cs typeface="Times New Roman"/>
              </a:rPr>
              <a:t>PEDUUD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JHQHUDO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250" b="1">
                <a:solidFill>
                  <a:srgbClr val="ED2024"/>
                </a:solidFill>
                <a:latin typeface="Times New Roman"/>
                <a:cs typeface="Times New Roman"/>
              </a:rPr>
              <a:t>WHFFLyQ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E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UQHV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ED2024"/>
                </a:solidFill>
                <a:latin typeface="Times New Roman"/>
                <a:cs typeface="Times New Roman"/>
              </a:rPr>
              <a:t>VDO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SXHVW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ED2024"/>
                </a:solidFill>
                <a:latin typeface="Times New Roman"/>
                <a:cs typeface="Times New Roman"/>
              </a:rPr>
              <a:t>D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899"/>
              </a:lnSpc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GHPiV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PHGLGD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HQHUJtD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HOpFWULFD</a:t>
            </a:r>
            <a:r>
              <a:rPr dirty="0" sz="1050" spc="5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HVWDU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XELFDGRV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PyGXORV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FDMDV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WDSDV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SUHFLQWDEOHV</a:t>
            </a:r>
            <a:r>
              <a:rPr dirty="0" sz="105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SDQHOHV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DUPDULRV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17470" y="7909509"/>
            <a:ext cx="3660366" cy="209384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02213" y="1065244"/>
            <a:ext cx="5427980" cy="1330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0" b="1">
                <a:solidFill>
                  <a:srgbClr val="231F20"/>
                </a:solidFill>
                <a:latin typeface="Times New Roman"/>
                <a:cs typeface="Times New Roman"/>
              </a:rPr>
              <a:t>&amp;2/2&amp;$&amp;,Ï1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315" b="1">
                <a:solidFill>
                  <a:srgbClr val="231F20"/>
                </a:solidFill>
                <a:latin typeface="Times New Roman"/>
                <a:cs typeface="Times New Roman"/>
              </a:rPr>
              <a:t>)250$</a:t>
            </a:r>
            <a:r>
              <a:rPr dirty="0" sz="105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75" b="1">
                <a:solidFill>
                  <a:srgbClr val="231F20"/>
                </a:solidFill>
                <a:latin typeface="Times New Roman"/>
                <a:cs typeface="Times New Roman"/>
              </a:rPr>
              <a:t>,1',9,'8$/</a:t>
            </a:r>
            <a:r>
              <a:rPr dirty="0" sz="1050" spc="2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35" b="1">
                <a:solidFill>
                  <a:srgbClr val="231F20"/>
                </a:solidFill>
                <a:latin typeface="Times New Roman"/>
                <a:cs typeface="Times New Roman"/>
              </a:rPr>
              <a:t>&amp;30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6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XWLOL]DU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yO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XDQG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65" b="1">
                <a:solidFill>
                  <a:srgbClr val="32659A"/>
                </a:solidFill>
                <a:latin typeface="Times New Roman"/>
                <a:cs typeface="Times New Roman"/>
              </a:rPr>
              <a:t>WUDW</a:t>
            </a:r>
            <a:r>
              <a:rPr dirty="0" sz="1050" spc="-41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VXPLQLVW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~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V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DOLPHQWDGR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GHVG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ED2024"/>
                </a:solidFill>
                <a:latin typeface="Times New Roman"/>
                <a:cs typeface="Times New Roman"/>
              </a:rPr>
              <a:t>PLVP</a:t>
            </a:r>
            <a:r>
              <a:rPr dirty="0" sz="1050" spc="-10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165" b="1">
                <a:solidFill>
                  <a:srgbClr val="ED2024"/>
                </a:solidFill>
                <a:latin typeface="Times New Roman"/>
                <a:cs typeface="Times New Roman"/>
              </a:rPr>
              <a:t>XJD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KDUi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XVR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9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&amp;DMD</a:t>
            </a:r>
            <a:r>
              <a:rPr dirty="0" sz="1050" spc="3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9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3URWHFFLyQ</a:t>
            </a:r>
            <a:r>
              <a:rPr dirty="0" sz="1050" spc="20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00" b="1">
                <a:solidFill>
                  <a:srgbClr val="ED2024"/>
                </a:solidFill>
                <a:latin typeface="Times New Roman"/>
                <a:cs typeface="Times New Roman"/>
              </a:rPr>
              <a:t>0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HGLG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55" b="1">
                <a:solidFill>
                  <a:srgbClr val="ED2024"/>
                </a:solidFill>
                <a:latin typeface="Times New Roman"/>
                <a:cs typeface="Times New Roman"/>
              </a:rPr>
              <a:t>&amp;30</a:t>
            </a:r>
            <a:r>
              <a:rPr dirty="0" sz="1050" spc="29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4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9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WLSRV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YLVWRV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DQWHULRUPHQWH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UH~QH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9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PLVPD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9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IXVLEOHV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5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9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FRQWDGRU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\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GLVSRVLWLYR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GLVFULPLQDFLyQ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KRUDULD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IXVLEOHV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VHJXULGDG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FRLQFLGHQ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3253" y="2740621"/>
            <a:ext cx="3146475" cy="191080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19539" y="6302922"/>
            <a:ext cx="2651760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0" b="1">
                <a:solidFill>
                  <a:srgbClr val="231F20"/>
                </a:solidFill>
                <a:latin typeface="Times New Roman"/>
                <a:cs typeface="Times New Roman"/>
              </a:rPr>
              <a:t>&amp;2/2&amp;$&amp;,Ï1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310" b="1">
                <a:solidFill>
                  <a:srgbClr val="231F20"/>
                </a:solidFill>
                <a:latin typeface="Times New Roman"/>
                <a:cs typeface="Times New Roman"/>
              </a:rPr>
              <a:t>)250$</a:t>
            </a:r>
            <a:r>
              <a:rPr dirty="0" sz="105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95" b="1">
                <a:solidFill>
                  <a:srgbClr val="231F20"/>
                </a:solidFill>
                <a:latin typeface="Times New Roman"/>
                <a:cs typeface="Times New Roman"/>
              </a:rPr>
              <a:t>&amp;21&amp;(175$'$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355">
              <a:lnSpc>
                <a:spcPct val="100000"/>
              </a:lnSpc>
              <a:spcBef>
                <a:spcPts val="5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FRQFHQWUDU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HQ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525270" y="6792090"/>
            <a:ext cx="3401695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181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(GLILFLRV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GHVWLQDGRV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YLYLHQGDV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ORFDOHV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FRPHUFLDOHV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3181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(GLILFLRV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FRPHUFLDOHV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30743" y="7118201"/>
            <a:ext cx="31711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(GLILFLRV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GHVWLQDGRV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LQGXVWULDV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19511" y="7444313"/>
            <a:ext cx="5421630" cy="24720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890">
              <a:lnSpc>
                <a:spcPct val="101899"/>
              </a:lnSpc>
              <a:spcBef>
                <a:spcPts val="95"/>
              </a:spcBef>
            </a:pP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KDEUi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SUHYHUVH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DUPDULR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ORFDO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DGHFXDGR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ILQ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GRQGH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FRORFDUiQ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GLVWLQWRV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HOHPHQWRV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QHFHVDULRV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7620">
              <a:lnSpc>
                <a:spcPct val="101899"/>
              </a:lnSpc>
            </a:pP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&amp;XDQGR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Q~PHUR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LQVWDODU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VHD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VXSHULRU</a:t>
            </a:r>
            <a:r>
              <a:rPr dirty="0" sz="105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REOLJDWRULD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XELFDFLyQ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ORFDO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01899"/>
              </a:lnSpc>
            </a:pP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IXQFLyQ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QDWXUDOH]D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Q~PHUR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SODQWDV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HGLILFLR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VLWXDUi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IRUPD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623570" marR="5080" indent="-306070">
              <a:lnSpc>
                <a:spcPct val="101899"/>
              </a:lnSpc>
              <a:spcBef>
                <a:spcPts val="5"/>
              </a:spcBef>
              <a:tabLst>
                <a:tab pos="623570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KDVWD</a:t>
            </a:r>
            <a:r>
              <a:rPr dirty="0" sz="1050" spc="29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SODQWDV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FRORFDUiQ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SODQWD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HQWUHVXHOR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SULPHU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VyWDQR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623570" marR="8255" indent="-306070">
              <a:lnSpc>
                <a:spcPct val="101899"/>
              </a:lnSpc>
              <a:tabLst>
                <a:tab pos="623570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VXSHULRUHV</a:t>
            </a:r>
            <a:r>
              <a:rPr dirty="0" sz="105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30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SODQWDV</a:t>
            </a:r>
            <a:r>
              <a:rPr dirty="0" sz="1050" spc="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SRGUi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FRQFHQWUDU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SODQWDV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LQWHUPHGLDV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FRPSUHQGLHQGR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0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310" b="1">
                <a:solidFill>
                  <a:srgbClr val="ED2024"/>
                </a:solidFill>
                <a:latin typeface="Times New Roman"/>
                <a:cs typeface="Times New Roman"/>
              </a:rPr>
              <a:t>i</a:t>
            </a:r>
            <a:r>
              <a:rPr dirty="0" sz="1050" spc="-40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53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620" b="1">
                <a:solidFill>
                  <a:srgbClr val="ED2024"/>
                </a:solidFill>
                <a:latin typeface="Times New Roman"/>
                <a:cs typeface="Times New Roman"/>
              </a:rPr>
              <a:t>W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623570" marR="7620" indent="-306070">
              <a:lnSpc>
                <a:spcPct val="101899"/>
              </a:lnSpc>
              <a:tabLst>
                <a:tab pos="623570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3RGUiQ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GLVSRQHUVH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FRQFHQWUDFLRQHV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DQWDV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FXDQGR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Q~PHUR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FRQFHQWUDFLRQHV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VHD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VXSHULRU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97246" y="1117726"/>
            <a:ext cx="350012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3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&amp;DUDFWHUtVWLFDV</a:t>
            </a:r>
            <a:r>
              <a:rPr dirty="0" u="heavy" sz="105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2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05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3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PRQWDMH</a:t>
            </a:r>
            <a:r>
              <a:rPr dirty="0" u="heavy" sz="105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26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VREUH</a:t>
            </a:r>
            <a:r>
              <a:rPr dirty="0" u="heavy" sz="1050" spc="-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25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$50$5,2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DUPDULR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UHXQLUi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VLJXLHQWHV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UHTXLVLWRV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marR="1524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(VWDUi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VLWXDGR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SODQWD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EDMD</a:t>
            </a:r>
            <a:r>
              <a:rPr dirty="0" sz="1050" spc="1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HQWUHVXHOR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SULPHU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VyWDQR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HGLILFLR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VDOYR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FXDQGR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H[LVWDQ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FRQFHQWUDFLRQHV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SODQWDV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HPSRWUDGR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DGRVDGR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SDUDPHQWR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]RQD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FRP~Q </a:t>
            </a:r>
            <a:endParaRPr sz="1050">
              <a:latin typeface="Times New Roman"/>
              <a:cs typeface="Times New Roman"/>
            </a:endParaRPr>
          </a:p>
          <a:p>
            <a:pPr marL="203200" marR="37909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WHQGUi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EDVWLGRUHV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LQWHUPHGLRV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GLILFXOWHQ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OHFWXUD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GHPiV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marR="14033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'HVGH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SDUWH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VDOLHQWH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DUPDULR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SDUHG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RSXHVWD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GHEHUi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UHVSHWDUVH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SDVLOOR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8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FRPR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PtQLPR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marR="22479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DUPDULRV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WHQGUiQ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FDUDFWHUtVWLFD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OODPDV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PtQLPD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ED2024"/>
                </a:solidFill>
                <a:latin typeface="Times New Roman"/>
                <a:cs typeface="Times New Roman"/>
              </a:rPr>
              <a:t>3)</a:t>
            </a:r>
            <a:r>
              <a:rPr dirty="0" sz="1050" spc="1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marR="15113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SXHUWDV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FLHUUH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GLVSRQGUiQ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FHUUDGXUD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WHQJD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QRUPDOL]DGD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VXPLQLVWUDGRUD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'LVSRQGUi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YHQWLODFLyQ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LOXPLQDFLyQ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VXILFLHQWH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LQVWDODUi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H[WLQWRU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PyYLO </a:t>
            </a:r>
            <a:endParaRPr sz="1050">
              <a:latin typeface="Times New Roman"/>
              <a:cs typeface="Times New Roman"/>
            </a:endParaRPr>
          </a:p>
          <a:p>
            <a:pPr marL="203200" marR="3302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FRORFDUi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EDVH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HQFKXIH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WRPD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FRUULHQWH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WRPD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VHUYLFLRV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PDQWHQLPLHQWR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8092" y="1776031"/>
            <a:ext cx="1669795" cy="222826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97246" y="6154128"/>
            <a:ext cx="543941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3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&amp;DUDFWHUtVWLFDV</a:t>
            </a:r>
            <a:r>
              <a:rPr dirty="0" u="heavy" sz="105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2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05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3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PRQWDMH</a:t>
            </a:r>
            <a:r>
              <a:rPr dirty="0" u="heavy" sz="105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2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05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2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/2&amp;$/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01899"/>
              </a:lnSpc>
            </a:pP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(VWH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ORFDO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T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HVWDUi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FDGR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~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FD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250" b="1">
                <a:solidFill>
                  <a:srgbClr val="ED2024"/>
                </a:solidFill>
                <a:latin typeface="Times New Roman"/>
                <a:cs typeface="Times New Roman"/>
              </a:rPr>
              <a:t>[FOXVLYDPHQWH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0" b="1">
                <a:solidFill>
                  <a:srgbClr val="ED2024"/>
                </a:solidFill>
                <a:latin typeface="Times New Roman"/>
                <a:cs typeface="Times New Roman"/>
              </a:rPr>
              <a:t>HVWH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ILQ 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GLHQGR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DORMDU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HPiV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HO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FXDG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DQGR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WHFFLyQ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RV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VHUYLFLRV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RPXQHV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HGLILFL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RFDO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HVWDUi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VXMHWR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LJXLHQWHV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RQGLFLRQHV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6985" indent="-191135">
              <a:lnSpc>
                <a:spcPct val="101899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(VWDUi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VLWXDGR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SODQWD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EDMD</a:t>
            </a:r>
            <a:r>
              <a:rPr dirty="0" sz="105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HQWUHVXHOR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SULPHU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VyWDQR</a:t>
            </a:r>
            <a:r>
              <a:rPr dirty="0" sz="105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VDOYR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FXDQGR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H[LVWDQ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FRQFHQWUDFLRQHV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SODQWDV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SUy[LPR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SRVLEOH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HQWUDGD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HGLILFLR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6HUi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IiFLO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OLEUH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DFFHVR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1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Y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i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405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FF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1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695" b="1">
                <a:solidFill>
                  <a:srgbClr val="ED2024"/>
                </a:solidFill>
                <a:latin typeface="Times New Roman"/>
                <a:cs typeface="Times New Roman"/>
              </a:rPr>
              <a:t>W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52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LVSRQGUi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HQWLODFLyQ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LOXPLQDFLyQ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VXILFLHQWH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DOWXUD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00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DQFKXUD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SDUHGHV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RFXSDGDV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SRU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8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300" b="1">
                <a:solidFill>
                  <a:srgbClr val="ED2024"/>
                </a:solidFill>
                <a:latin typeface="Times New Roman"/>
                <a:cs typeface="Times New Roman"/>
              </a:rPr>
              <a:t>P </a:t>
            </a:r>
            <a:endParaRPr sz="1050">
              <a:latin typeface="Times New Roman"/>
              <a:cs typeface="Times New Roman"/>
            </a:endParaRPr>
          </a:p>
          <a:p>
            <a:pPr algn="just" marL="203200" marR="762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GLVWDQFLD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OLEUH</a:t>
            </a:r>
            <a:r>
              <a:rPr dirty="0" sz="105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GHVGH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SDUHG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GRQGH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9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0" b="1">
                <a:solidFill>
                  <a:srgbClr val="32659A"/>
                </a:solidFill>
                <a:latin typeface="Times New Roman"/>
                <a:cs typeface="Times New Roman"/>
              </a:rPr>
              <a:t>LQVWDOH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15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REVWiFXOR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WHQJD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HQIUHQWH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45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4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GLVWDQFLD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1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15" b="1">
                <a:solidFill>
                  <a:srgbClr val="32659A"/>
                </a:solidFill>
                <a:latin typeface="Times New Roman"/>
                <a:cs typeface="Times New Roman"/>
              </a:rPr>
              <a:t>ODWHUDOHV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GLFKD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VXV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SDUHGHV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FROLQGDQWHV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FP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SXHUWD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DFFHVR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DEULUi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KDFLD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H[WHULRU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WHQGUi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GLPHQVLyQ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[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endParaRPr sz="1050">
              <a:latin typeface="Times New Roman"/>
              <a:cs typeface="Times New Roman"/>
            </a:endParaRPr>
          </a:p>
          <a:p>
            <a:pPr algn="just" marL="203200">
              <a:lnSpc>
                <a:spcPct val="100000"/>
              </a:lnSpc>
              <a:spcBef>
                <a:spcPts val="25"/>
              </a:spcBef>
            </a:pP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HVWDUi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HTXLSDGD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FHUUDGXUD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WHQJD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QRUPDOL]DGD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HPSUHVD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GLVWULEXLGRUD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825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'HQW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RFDO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QP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90" b="1">
                <a:solidFill>
                  <a:srgbClr val="32659A"/>
                </a:solidFill>
                <a:latin typeface="Times New Roman"/>
                <a:cs typeface="Times New Roman"/>
              </a:rPr>
              <a:t>LDWR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QWUDGD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GHEHUi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LQVWDODUVH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HTXLS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DXWyQRP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GH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DOXPEUDGR</a:t>
            </a:r>
            <a:r>
              <a:rPr dirty="0" sz="1050" spc="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PHUJHQFL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XWRQRPt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QIHULR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K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RU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RSR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FLRQDQG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QLYHO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PtQLP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LOXPLQDFLy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X[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H[WHULRU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ORFDO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SUy[LPR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SXHUWD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HQWUDGD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GHEHUi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H[LVWLU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H[WLQWRU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PyYLO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8034" y="1948727"/>
            <a:ext cx="5687420" cy="298915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110490" y="1137089"/>
            <a:ext cx="2621915" cy="1003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55" b="1">
                <a:solidFill>
                  <a:srgbClr val="ED2024"/>
                </a:solidFill>
                <a:latin typeface="Times New Roman"/>
                <a:cs typeface="Times New Roman"/>
              </a:rPr>
              <a:t>35(9,6,Ï1</a:t>
            </a:r>
            <a:r>
              <a:rPr dirty="0" sz="80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800" spc="310" b="1">
                <a:solidFill>
                  <a:srgbClr val="ED2024"/>
                </a:solidFill>
                <a:latin typeface="Times New Roman"/>
                <a:cs typeface="Times New Roman"/>
              </a:rPr>
              <a:t>'(</a:t>
            </a:r>
            <a:r>
              <a:rPr dirty="0" sz="8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800" spc="125" b="1">
                <a:solidFill>
                  <a:srgbClr val="ED2024"/>
                </a:solidFill>
                <a:latin typeface="Times New Roman"/>
                <a:cs typeface="Times New Roman"/>
              </a:rPr>
              <a:t>+8(&amp;26</a:t>
            </a:r>
            <a:r>
              <a:rPr dirty="0" sz="80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800" spc="120" b="1">
                <a:solidFill>
                  <a:srgbClr val="ED2024"/>
                </a:solidFill>
                <a:latin typeface="Times New Roman"/>
                <a:cs typeface="Times New Roman"/>
              </a:rPr>
              <a:t>&lt;</a:t>
            </a:r>
            <a:r>
              <a:rPr dirty="0" sz="800" spc="-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800" spc="110" b="1">
                <a:solidFill>
                  <a:srgbClr val="ED2024"/>
                </a:solidFill>
                <a:latin typeface="Times New Roman"/>
                <a:cs typeface="Times New Roman"/>
              </a:rPr>
              <a:t>&amp;2/2&amp;$&amp;,Ï1</a:t>
            </a:r>
            <a:r>
              <a:rPr dirty="0" sz="800" spc="1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buFont typeface="Wingdings"/>
              <a:buChar char=""/>
              <a:tabLst>
                <a:tab pos="127635" algn="l"/>
              </a:tabLst>
            </a:pPr>
            <a:r>
              <a:rPr dirty="0" sz="800" spc="-145">
                <a:solidFill>
                  <a:srgbClr val="231F20"/>
                </a:solidFill>
                <a:latin typeface="Times New Roman"/>
                <a:cs typeface="Times New Roman"/>
              </a:rPr>
              <a:t>+DVWD</a:t>
            </a:r>
            <a:r>
              <a:rPr dirty="0" sz="800" spc="31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29">
                <a:solidFill>
                  <a:srgbClr val="231F20"/>
                </a:solidFill>
                <a:latin typeface="Times New Roman"/>
                <a:cs typeface="Times New Roman"/>
              </a:rPr>
              <a:t>FRQWDGRUHV</a:t>
            </a:r>
            <a:r>
              <a:rPr dirty="0" sz="8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20">
                <a:solidFill>
                  <a:srgbClr val="231F20"/>
                </a:solidFill>
                <a:latin typeface="Times New Roman"/>
                <a:cs typeface="Times New Roman"/>
              </a:rPr>
              <a:t>YLYLHQGD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85">
                <a:solidFill>
                  <a:srgbClr val="231F20"/>
                </a:solidFill>
                <a:latin typeface="Times New Roman"/>
                <a:cs typeface="Times New Roman"/>
              </a:rPr>
              <a:t>GHMDU</a:t>
            </a:r>
            <a:r>
              <a:rPr dirty="0" sz="800" spc="17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170">
                <a:solidFill>
                  <a:srgbClr val="231F20"/>
                </a:solidFill>
                <a:latin typeface="Times New Roman"/>
                <a:cs typeface="Times New Roman"/>
              </a:rPr>
              <a:t>KXHFR</a:t>
            </a:r>
            <a:r>
              <a:rPr dirty="0" sz="8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UHDFWLYD</a:t>
            </a:r>
            <a:r>
              <a:rPr dirty="0" sz="8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7635" algn="l"/>
              </a:tabLst>
            </a:pPr>
            <a:r>
              <a:rPr dirty="0" sz="800" spc="-95">
                <a:solidFill>
                  <a:srgbClr val="231F20"/>
                </a:solidFill>
                <a:latin typeface="Times New Roman"/>
                <a:cs typeface="Times New Roman"/>
              </a:rPr>
              <a:t>6H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65">
                <a:solidFill>
                  <a:srgbClr val="231F20"/>
                </a:solidFill>
                <a:latin typeface="Times New Roman"/>
                <a:cs typeface="Times New Roman"/>
              </a:rPr>
              <a:t>QXPHUD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50">
                <a:solidFill>
                  <a:srgbClr val="231F20"/>
                </a:solidFill>
                <a:latin typeface="Times New Roman"/>
                <a:cs typeface="Times New Roman"/>
              </a:rPr>
              <a:t>DUULED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40">
                <a:solidFill>
                  <a:srgbClr val="231F20"/>
                </a:solidFill>
                <a:latin typeface="Times New Roman"/>
                <a:cs typeface="Times New Roman"/>
              </a:rPr>
              <a:t>DEDMR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7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5">
                <a:solidFill>
                  <a:srgbClr val="231F20"/>
                </a:solidFill>
                <a:latin typeface="Times New Roman"/>
                <a:cs typeface="Times New Roman"/>
              </a:rPr>
              <a:t>L]TXLHUGD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65">
                <a:solidFill>
                  <a:srgbClr val="231F20"/>
                </a:solidFill>
                <a:latin typeface="Times New Roman"/>
                <a:cs typeface="Times New Roman"/>
              </a:rPr>
              <a:t>GHUHFKD</a:t>
            </a:r>
            <a:r>
              <a:rPr dirty="0" sz="8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7635" algn="l"/>
              </a:tabLst>
            </a:pPr>
            <a:r>
              <a:rPr dirty="0" sz="800" spc="-190">
                <a:solidFill>
                  <a:srgbClr val="231F20"/>
                </a:solidFill>
                <a:latin typeface="Times New Roman"/>
                <a:cs typeface="Times New Roman"/>
              </a:rPr>
              <a:t>3DUD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90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40">
                <a:solidFill>
                  <a:srgbClr val="231F20"/>
                </a:solidFill>
                <a:latin typeface="Times New Roman"/>
                <a:cs typeface="Times New Roman"/>
              </a:rPr>
              <a:t>JDUDMH</a:t>
            </a:r>
            <a:r>
              <a:rPr dirty="0" sz="8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5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45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204">
                <a:solidFill>
                  <a:srgbClr val="231F20"/>
                </a:solidFill>
                <a:latin typeface="Times New Roman"/>
                <a:cs typeface="Times New Roman"/>
              </a:rPr>
              <a:t>RGXOR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7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85">
                <a:solidFill>
                  <a:srgbClr val="231F20"/>
                </a:solidFill>
                <a:latin typeface="Times New Roman"/>
                <a:cs typeface="Times New Roman"/>
              </a:rPr>
              <a:t>HGLGD</a:t>
            </a:r>
            <a:r>
              <a:rPr dirty="0" sz="8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buFont typeface="Wingdings"/>
              <a:buChar char=""/>
              <a:tabLst>
                <a:tab pos="127635" algn="l"/>
              </a:tabLst>
            </a:pPr>
            <a:r>
              <a:rPr dirty="0" sz="800" spc="-155">
                <a:solidFill>
                  <a:srgbClr val="231F20"/>
                </a:solidFill>
                <a:latin typeface="Times New Roman"/>
                <a:cs typeface="Times New Roman"/>
              </a:rPr>
              <a:t>/RFDOHV</a:t>
            </a:r>
            <a:r>
              <a:rPr dirty="0" sz="8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0">
                <a:solidFill>
                  <a:srgbClr val="231F20"/>
                </a:solidFill>
                <a:latin typeface="Times New Roman"/>
                <a:cs typeface="Times New Roman"/>
              </a:rPr>
              <a:t>FRPHUFLDOHV</a:t>
            </a:r>
            <a:r>
              <a:rPr dirty="0" sz="800" spc="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5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45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204">
                <a:solidFill>
                  <a:srgbClr val="231F20"/>
                </a:solidFill>
                <a:latin typeface="Times New Roman"/>
                <a:cs typeface="Times New Roman"/>
              </a:rPr>
              <a:t>RGXOR</a:t>
            </a:r>
            <a:r>
              <a:rPr dirty="0" sz="8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4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220">
                <a:solidFill>
                  <a:srgbClr val="231F20"/>
                </a:solidFill>
                <a:latin typeface="Times New Roman"/>
                <a:cs typeface="Times New Roman"/>
              </a:rPr>
              <a:t>HGLGD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75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80">
                <a:solidFill>
                  <a:srgbClr val="231F20"/>
                </a:solidFill>
                <a:latin typeface="Times New Roman"/>
                <a:cs typeface="Times New Roman"/>
              </a:rPr>
              <a:t>FDGD</a:t>
            </a:r>
            <a:r>
              <a:rPr dirty="0" sz="800" spc="35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114">
                <a:solidFill>
                  <a:srgbClr val="231F20"/>
                </a:solidFill>
                <a:latin typeface="Times New Roman"/>
                <a:cs typeface="Times New Roman"/>
              </a:rPr>
              <a:t>P </a:t>
            </a:r>
            <a:endParaRPr sz="800">
              <a:latin typeface="Times New Roman"/>
              <a:cs typeface="Times New Roman"/>
            </a:endParaRPr>
          </a:p>
          <a:p>
            <a:pPr marL="127000" marR="91440" indent="-1149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7635" algn="l"/>
              </a:tabLst>
            </a:pP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8Q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45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204">
                <a:solidFill>
                  <a:srgbClr val="231F20"/>
                </a:solidFill>
                <a:latin typeface="Times New Roman"/>
                <a:cs typeface="Times New Roman"/>
              </a:rPr>
              <a:t>RGXOR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95">
                <a:solidFill>
                  <a:srgbClr val="231F20"/>
                </a:solidFill>
                <a:latin typeface="Times New Roman"/>
                <a:cs typeface="Times New Roman"/>
              </a:rPr>
              <a:t>6HUYLFLRV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15">
                <a:solidFill>
                  <a:srgbClr val="231F20"/>
                </a:solidFill>
                <a:latin typeface="Times New Roman"/>
                <a:cs typeface="Times New Roman"/>
              </a:rPr>
              <a:t>JHQHUDOHV</a:t>
            </a:r>
            <a:r>
              <a:rPr dirty="0" sz="800" spc="1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85">
                <a:solidFill>
                  <a:srgbClr val="231F20"/>
                </a:solidFill>
                <a:latin typeface="Times New Roman"/>
                <a:cs typeface="Times New Roman"/>
              </a:rPr>
              <a:t>QRUPDOPHQWH</a:t>
            </a:r>
            <a:r>
              <a:rPr dirty="0" sz="8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54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0">
                <a:solidFill>
                  <a:srgbClr val="231F20"/>
                </a:solidFill>
                <a:latin typeface="Times New Roman"/>
                <a:cs typeface="Times New Roman"/>
              </a:rPr>
              <a:t>FRORFD</a:t>
            </a:r>
            <a:r>
              <a:rPr dirty="0" sz="8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45">
                <a:solidFill>
                  <a:srgbClr val="231F20"/>
                </a:solidFill>
                <a:latin typeface="Times New Roman"/>
                <a:cs typeface="Times New Roman"/>
              </a:rPr>
              <a:t>HQFLPD</a:t>
            </a:r>
            <a:r>
              <a:rPr dirty="0" sz="80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54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8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15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800" spc="-180">
                <a:solidFill>
                  <a:srgbClr val="231F20"/>
                </a:solidFill>
                <a:latin typeface="Times New Roman"/>
                <a:cs typeface="Times New Roman"/>
              </a:rPr>
              <a:t>yGXOR</a:t>
            </a:r>
            <a:r>
              <a:rPr dirty="0" sz="80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54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80">
                <a:solidFill>
                  <a:srgbClr val="231F20"/>
                </a:solidFill>
                <a:latin typeface="Times New Roman"/>
                <a:cs typeface="Times New Roman"/>
              </a:rPr>
              <a:t>LQWHUUXSWRU</a:t>
            </a:r>
            <a:r>
              <a:rPr dirty="0" sz="8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65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8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060526" y="1149794"/>
            <a:ext cx="5225415" cy="3834129"/>
            <a:chOff x="1060526" y="1149794"/>
            <a:chExt cx="5225415" cy="3834129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0526" y="1149794"/>
              <a:ext cx="1813496" cy="188584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932108" y="2118956"/>
              <a:ext cx="1353820" cy="2865120"/>
            </a:xfrm>
            <a:custGeom>
              <a:avLst/>
              <a:gdLst/>
              <a:ahLst/>
              <a:cxnLst/>
              <a:rect l="l" t="t" r="r" b="b"/>
              <a:pathLst>
                <a:path w="1353820" h="2865120">
                  <a:moveTo>
                    <a:pt x="1353375" y="3568"/>
                  </a:moveTo>
                  <a:lnTo>
                    <a:pt x="1349806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2860624"/>
                  </a:lnTo>
                  <a:lnTo>
                    <a:pt x="3568" y="2864701"/>
                  </a:lnTo>
                  <a:lnTo>
                    <a:pt x="1349806" y="2864701"/>
                  </a:lnTo>
                  <a:lnTo>
                    <a:pt x="1353375" y="2860624"/>
                  </a:lnTo>
                  <a:lnTo>
                    <a:pt x="1353375" y="2856039"/>
                  </a:lnTo>
                  <a:lnTo>
                    <a:pt x="1353375" y="2847378"/>
                  </a:lnTo>
                  <a:lnTo>
                    <a:pt x="1353375" y="16814"/>
                  </a:lnTo>
                  <a:lnTo>
                    <a:pt x="1353375" y="8153"/>
                  </a:lnTo>
                  <a:lnTo>
                    <a:pt x="1353375" y="3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15039" y="3385197"/>
              <a:ext cx="760730" cy="541655"/>
            </a:xfrm>
            <a:custGeom>
              <a:avLst/>
              <a:gdLst/>
              <a:ahLst/>
              <a:cxnLst/>
              <a:rect l="l" t="t" r="r" b="b"/>
              <a:pathLst>
                <a:path w="760729" h="541654">
                  <a:moveTo>
                    <a:pt x="489165" y="0"/>
                  </a:moveTo>
                  <a:lnTo>
                    <a:pt x="489165" y="135534"/>
                  </a:lnTo>
                  <a:lnTo>
                    <a:pt x="0" y="135534"/>
                  </a:lnTo>
                  <a:lnTo>
                    <a:pt x="0" y="406107"/>
                  </a:lnTo>
                  <a:lnTo>
                    <a:pt x="489165" y="406107"/>
                  </a:lnTo>
                  <a:lnTo>
                    <a:pt x="489165" y="541655"/>
                  </a:lnTo>
                  <a:lnTo>
                    <a:pt x="760247" y="270573"/>
                  </a:lnTo>
                  <a:lnTo>
                    <a:pt x="48916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06885" y="3364814"/>
              <a:ext cx="780415" cy="582930"/>
            </a:xfrm>
            <a:custGeom>
              <a:avLst/>
              <a:gdLst/>
              <a:ahLst/>
              <a:cxnLst/>
              <a:rect l="l" t="t" r="r" b="b"/>
              <a:pathLst>
                <a:path w="780414" h="582929">
                  <a:moveTo>
                    <a:pt x="489165" y="426491"/>
                  </a:moveTo>
                  <a:lnTo>
                    <a:pt x="489165" y="582422"/>
                  </a:lnTo>
                  <a:lnTo>
                    <a:pt x="509513" y="562038"/>
                  </a:lnTo>
                  <a:lnTo>
                    <a:pt x="505980" y="562038"/>
                  </a:lnTo>
                  <a:lnTo>
                    <a:pt x="491718" y="555917"/>
                  </a:lnTo>
                  <a:lnTo>
                    <a:pt x="505980" y="541655"/>
                  </a:lnTo>
                  <a:lnTo>
                    <a:pt x="505980" y="435152"/>
                  </a:lnTo>
                  <a:lnTo>
                    <a:pt x="497319" y="435152"/>
                  </a:lnTo>
                  <a:lnTo>
                    <a:pt x="489165" y="426491"/>
                  </a:lnTo>
                  <a:close/>
                </a:path>
                <a:path w="780414" h="582929">
                  <a:moveTo>
                    <a:pt x="505980" y="541655"/>
                  </a:moveTo>
                  <a:lnTo>
                    <a:pt x="491718" y="555917"/>
                  </a:lnTo>
                  <a:lnTo>
                    <a:pt x="505980" y="562038"/>
                  </a:lnTo>
                  <a:lnTo>
                    <a:pt x="505980" y="541655"/>
                  </a:lnTo>
                  <a:close/>
                </a:path>
                <a:path w="780414" h="582929">
                  <a:moveTo>
                    <a:pt x="756431" y="291204"/>
                  </a:moveTo>
                  <a:lnTo>
                    <a:pt x="505980" y="541655"/>
                  </a:lnTo>
                  <a:lnTo>
                    <a:pt x="505980" y="562038"/>
                  </a:lnTo>
                  <a:lnTo>
                    <a:pt x="509513" y="562038"/>
                  </a:lnTo>
                  <a:lnTo>
                    <a:pt x="774024" y="297065"/>
                  </a:lnTo>
                  <a:lnTo>
                    <a:pt x="762292" y="297065"/>
                  </a:lnTo>
                  <a:lnTo>
                    <a:pt x="756431" y="291204"/>
                  </a:lnTo>
                  <a:close/>
                </a:path>
                <a:path w="780414" h="582929">
                  <a:moveTo>
                    <a:pt x="489165" y="147256"/>
                  </a:moveTo>
                  <a:lnTo>
                    <a:pt x="0" y="147256"/>
                  </a:lnTo>
                  <a:lnTo>
                    <a:pt x="0" y="435152"/>
                  </a:lnTo>
                  <a:lnTo>
                    <a:pt x="489165" y="435152"/>
                  </a:lnTo>
                  <a:lnTo>
                    <a:pt x="489165" y="426491"/>
                  </a:lnTo>
                  <a:lnTo>
                    <a:pt x="16814" y="426491"/>
                  </a:lnTo>
                  <a:lnTo>
                    <a:pt x="8153" y="418338"/>
                  </a:lnTo>
                  <a:lnTo>
                    <a:pt x="16814" y="418338"/>
                  </a:lnTo>
                  <a:lnTo>
                    <a:pt x="16814" y="164071"/>
                  </a:lnTo>
                  <a:lnTo>
                    <a:pt x="8153" y="164071"/>
                  </a:lnTo>
                  <a:lnTo>
                    <a:pt x="16814" y="155917"/>
                  </a:lnTo>
                  <a:lnTo>
                    <a:pt x="489165" y="155917"/>
                  </a:lnTo>
                  <a:lnTo>
                    <a:pt x="489165" y="147256"/>
                  </a:lnTo>
                  <a:close/>
                </a:path>
                <a:path w="780414" h="582929">
                  <a:moveTo>
                    <a:pt x="505980" y="418338"/>
                  </a:moveTo>
                  <a:lnTo>
                    <a:pt x="16814" y="418338"/>
                  </a:lnTo>
                  <a:lnTo>
                    <a:pt x="16814" y="426491"/>
                  </a:lnTo>
                  <a:lnTo>
                    <a:pt x="489165" y="426491"/>
                  </a:lnTo>
                  <a:lnTo>
                    <a:pt x="497319" y="435152"/>
                  </a:lnTo>
                  <a:lnTo>
                    <a:pt x="505980" y="435152"/>
                  </a:lnTo>
                  <a:lnTo>
                    <a:pt x="505980" y="418338"/>
                  </a:lnTo>
                  <a:close/>
                </a:path>
                <a:path w="780414" h="582929">
                  <a:moveTo>
                    <a:pt x="16814" y="418338"/>
                  </a:moveTo>
                  <a:lnTo>
                    <a:pt x="8153" y="418338"/>
                  </a:lnTo>
                  <a:lnTo>
                    <a:pt x="16814" y="426491"/>
                  </a:lnTo>
                  <a:lnTo>
                    <a:pt x="16814" y="418338"/>
                  </a:lnTo>
                  <a:close/>
                </a:path>
                <a:path w="780414" h="582929">
                  <a:moveTo>
                    <a:pt x="762292" y="285343"/>
                  </a:moveTo>
                  <a:lnTo>
                    <a:pt x="756431" y="291204"/>
                  </a:lnTo>
                  <a:lnTo>
                    <a:pt x="762292" y="297065"/>
                  </a:lnTo>
                  <a:lnTo>
                    <a:pt x="762292" y="285343"/>
                  </a:lnTo>
                  <a:close/>
                </a:path>
                <a:path w="780414" h="582929">
                  <a:moveTo>
                    <a:pt x="774509" y="285343"/>
                  </a:moveTo>
                  <a:lnTo>
                    <a:pt x="762292" y="285343"/>
                  </a:lnTo>
                  <a:lnTo>
                    <a:pt x="762292" y="297065"/>
                  </a:lnTo>
                  <a:lnTo>
                    <a:pt x="774024" y="297065"/>
                  </a:lnTo>
                  <a:lnTo>
                    <a:pt x="780122" y="290957"/>
                  </a:lnTo>
                  <a:lnTo>
                    <a:pt x="774509" y="285343"/>
                  </a:lnTo>
                  <a:close/>
                </a:path>
                <a:path w="780414" h="582929">
                  <a:moveTo>
                    <a:pt x="509549" y="20383"/>
                  </a:moveTo>
                  <a:lnTo>
                    <a:pt x="505980" y="20383"/>
                  </a:lnTo>
                  <a:lnTo>
                    <a:pt x="505980" y="40754"/>
                  </a:lnTo>
                  <a:lnTo>
                    <a:pt x="756431" y="291204"/>
                  </a:lnTo>
                  <a:lnTo>
                    <a:pt x="762292" y="285343"/>
                  </a:lnTo>
                  <a:lnTo>
                    <a:pt x="774509" y="285343"/>
                  </a:lnTo>
                  <a:lnTo>
                    <a:pt x="509549" y="20383"/>
                  </a:lnTo>
                  <a:close/>
                </a:path>
                <a:path w="780414" h="582929">
                  <a:moveTo>
                    <a:pt x="16814" y="155917"/>
                  </a:moveTo>
                  <a:lnTo>
                    <a:pt x="8153" y="164071"/>
                  </a:lnTo>
                  <a:lnTo>
                    <a:pt x="16814" y="164071"/>
                  </a:lnTo>
                  <a:lnTo>
                    <a:pt x="16814" y="155917"/>
                  </a:lnTo>
                  <a:close/>
                </a:path>
                <a:path w="780414" h="582929">
                  <a:moveTo>
                    <a:pt x="505980" y="147256"/>
                  </a:moveTo>
                  <a:lnTo>
                    <a:pt x="497319" y="147256"/>
                  </a:lnTo>
                  <a:lnTo>
                    <a:pt x="489165" y="155917"/>
                  </a:lnTo>
                  <a:lnTo>
                    <a:pt x="16814" y="155917"/>
                  </a:lnTo>
                  <a:lnTo>
                    <a:pt x="16814" y="164071"/>
                  </a:lnTo>
                  <a:lnTo>
                    <a:pt x="505980" y="164071"/>
                  </a:lnTo>
                  <a:lnTo>
                    <a:pt x="505980" y="147256"/>
                  </a:lnTo>
                  <a:close/>
                </a:path>
                <a:path w="780414" h="582929">
                  <a:moveTo>
                    <a:pt x="489165" y="0"/>
                  </a:moveTo>
                  <a:lnTo>
                    <a:pt x="489165" y="155917"/>
                  </a:lnTo>
                  <a:lnTo>
                    <a:pt x="497319" y="147256"/>
                  </a:lnTo>
                  <a:lnTo>
                    <a:pt x="505980" y="147256"/>
                  </a:lnTo>
                  <a:lnTo>
                    <a:pt x="505980" y="40754"/>
                  </a:lnTo>
                  <a:lnTo>
                    <a:pt x="491718" y="26492"/>
                  </a:lnTo>
                  <a:lnTo>
                    <a:pt x="505980" y="20383"/>
                  </a:lnTo>
                  <a:lnTo>
                    <a:pt x="509549" y="20383"/>
                  </a:lnTo>
                  <a:lnTo>
                    <a:pt x="489165" y="0"/>
                  </a:lnTo>
                  <a:close/>
                </a:path>
                <a:path w="780414" h="582929">
                  <a:moveTo>
                    <a:pt x="505980" y="20383"/>
                  </a:moveTo>
                  <a:lnTo>
                    <a:pt x="491718" y="26492"/>
                  </a:lnTo>
                  <a:lnTo>
                    <a:pt x="505980" y="40754"/>
                  </a:lnTo>
                  <a:lnTo>
                    <a:pt x="505980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70070" y="6752310"/>
            <a:ext cx="2352598" cy="1887385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158901" y="6366105"/>
            <a:ext cx="2916555" cy="3286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25" b="1">
                <a:solidFill>
                  <a:srgbClr val="231F20"/>
                </a:solidFill>
                <a:latin typeface="Times New Roman"/>
                <a:cs typeface="Times New Roman"/>
              </a:rPr>
              <a:t>,17(5583725</a:t>
            </a:r>
            <a:r>
              <a:rPr dirty="0" sz="105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305" b="1">
                <a:solidFill>
                  <a:srgbClr val="231F20"/>
                </a:solidFill>
                <a:latin typeface="Times New Roman"/>
                <a:cs typeface="Times New Roman"/>
              </a:rPr>
              <a:t>*(1(5$/</a:t>
            </a:r>
            <a:r>
              <a:rPr dirty="0" sz="105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420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231F20"/>
                </a:solidFill>
                <a:latin typeface="Times New Roman"/>
                <a:cs typeface="Times New Roman"/>
              </a:rPr>
              <a:t>0$1,2%5$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6X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PLVLyQ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84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GHMDU</a:t>
            </a:r>
            <a:r>
              <a:rPr dirty="0" sz="105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IXHUD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VHUYLFLR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QHFHVLGDG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WRGD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FRQFHQWUDFLyQ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FRQWDGRUHV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  <a:spcBef>
                <a:spcPts val="5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(V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REOLJDWRULR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FRQFHQWUDFLRQHV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XVXDULRV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01899"/>
              </a:lnSpc>
            </a:pP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(VWD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XQLGDG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LQVWDODUi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HQYROYHQWH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GREOH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LQGHSHQGLHQWH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FRQWHQGUi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2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ED2024"/>
                </a:solidFill>
                <a:latin typeface="Times New Roman"/>
                <a:cs typeface="Times New Roman"/>
              </a:rPr>
              <a:t>FRUWH</a:t>
            </a:r>
            <a:r>
              <a:rPr dirty="0" sz="1050" spc="30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RPQLSRODU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u="heavy" sz="1050" spc="-29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DSHUWXUD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u="heavy" sz="1050" spc="-29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050" spc="22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-15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FDUJD</a:t>
            </a:r>
            <a:r>
              <a:rPr dirty="0" sz="1050" spc="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JDUDQWLFH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7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5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QHXWUR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VHD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FRUWDGR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DQWHV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RWURV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SRORV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3335">
              <a:lnSpc>
                <a:spcPct val="101899"/>
              </a:lnSpc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&amp;XDQGR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H[LVWD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*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55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FRORFDUi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LQWHUUXSWRU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SRU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FDGD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XQD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HOODV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899"/>
              </a:lnSpc>
            </a:pP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VHUi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ED2024"/>
                </a:solidFill>
                <a:latin typeface="Times New Roman"/>
                <a:cs typeface="Times New Roman"/>
              </a:rPr>
              <a:t>FRP</a:t>
            </a:r>
            <a:r>
              <a:rPr dirty="0" sz="1050" spc="-10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PtQLPR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DUD </a:t>
            </a:r>
            <a:r>
              <a:rPr dirty="0" sz="1050" spc="-12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HYLVLRQH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DUJ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KDVW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N</a:t>
            </a:r>
            <a:r>
              <a:rPr dirty="0" sz="1050" spc="615" b="1">
                <a:solidFill>
                  <a:srgbClr val="ED2024"/>
                </a:solidFill>
                <a:latin typeface="Times New Roman"/>
                <a:cs typeface="Times New Roman"/>
              </a:rPr>
              <a:t>: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ED2024"/>
                </a:solidFill>
                <a:latin typeface="Times New Roman"/>
                <a:cs typeface="Times New Roman"/>
              </a:rPr>
              <a:t>$ 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XSHULR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pVWD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KDVWD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ED2024"/>
                </a:solidFill>
                <a:latin typeface="Times New Roman"/>
                <a:cs typeface="Times New Roman"/>
              </a:rPr>
              <a:t>N</a:t>
            </a:r>
            <a:r>
              <a:rPr dirty="0" sz="1050" spc="615" b="1">
                <a:solidFill>
                  <a:srgbClr val="ED2024"/>
                </a:solidFill>
                <a:latin typeface="Times New Roman"/>
                <a:cs typeface="Times New Roman"/>
              </a:rPr>
              <a:t>: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89093" y="1154420"/>
            <a:ext cx="163448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5" b="1">
                <a:solidFill>
                  <a:srgbClr val="231F20"/>
                </a:solidFill>
                <a:latin typeface="Times New Roman"/>
                <a:cs typeface="Times New Roman"/>
              </a:rPr>
              <a:t>(0%$55$'2</a:t>
            </a:r>
            <a:r>
              <a:rPr dirty="0" sz="105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95" b="1">
                <a:solidFill>
                  <a:srgbClr val="231F20"/>
                </a:solidFill>
                <a:latin typeface="Times New Roman"/>
                <a:cs typeface="Times New Roman"/>
              </a:rPr>
              <a:t>*(1(5$/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4842" y="1152347"/>
            <a:ext cx="3050095" cy="166062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86036" y="3623712"/>
            <a:ext cx="1659255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245" b="1">
                <a:solidFill>
                  <a:srgbClr val="231F20"/>
                </a:solidFill>
                <a:latin typeface="Times New Roman"/>
                <a:cs typeface="Times New Roman"/>
              </a:rPr>
              <a:t>(0%$55$'2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395" b="1">
                <a:solidFill>
                  <a:srgbClr val="231F20"/>
                </a:solidFill>
                <a:latin typeface="Times New Roman"/>
                <a:cs typeface="Times New Roman"/>
              </a:rPr>
              <a:t>'( </a:t>
            </a:r>
            <a:r>
              <a:rPr dirty="0" sz="1050" spc="175" b="1">
                <a:solidFill>
                  <a:srgbClr val="231F20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050" spc="-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70" b="1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r>
              <a:rPr dirty="0" sz="105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30" b="1">
                <a:solidFill>
                  <a:srgbClr val="231F20"/>
                </a:solidFill>
                <a:latin typeface="Times New Roman"/>
                <a:cs typeface="Times New Roman"/>
              </a:rPr>
              <a:t>%251(6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420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05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20" b="1">
                <a:solidFill>
                  <a:srgbClr val="231F20"/>
                </a:solidFill>
                <a:latin typeface="Times New Roman"/>
                <a:cs typeface="Times New Roman"/>
              </a:rPr>
              <a:t>6$/,'$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2995" y="3120237"/>
            <a:ext cx="3014002" cy="180686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201704" y="5679233"/>
            <a:ext cx="5436870" cy="33216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7432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95" b="1">
                <a:solidFill>
                  <a:srgbClr val="7D277D"/>
                </a:solidFill>
                <a:latin typeface="Times New Roman"/>
                <a:cs typeface="Times New Roman"/>
              </a:rPr>
              <a:t>'HULYDFLyQ</a:t>
            </a:r>
            <a:r>
              <a:rPr dirty="0" sz="1600" spc="1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390" b="1">
                <a:solidFill>
                  <a:srgbClr val="7D277D"/>
                </a:solidFill>
                <a:latin typeface="Times New Roman"/>
                <a:cs typeface="Times New Roman"/>
              </a:rPr>
              <a:t>,QGLYLGXDO</a:t>
            </a:r>
            <a:r>
              <a:rPr dirty="0" sz="1600" spc="1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40" b="1">
                <a:solidFill>
                  <a:srgbClr val="7D277D"/>
                </a:solidFill>
                <a:latin typeface="Times New Roman"/>
                <a:cs typeface="Times New Roman"/>
              </a:rPr>
              <a:t>,7&amp; </a:t>
            </a:r>
            <a:endParaRPr sz="1600">
              <a:latin typeface="Times New Roman"/>
              <a:cs typeface="Times New Roman"/>
            </a:endParaRPr>
          </a:p>
          <a:p>
            <a:pPr marL="17145" marR="5080">
              <a:lnSpc>
                <a:spcPct val="101899"/>
              </a:lnSpc>
              <a:spcBef>
                <a:spcPts val="780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SDUWH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SDUWLHQGR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/*$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VXPLQLVWUD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HQHUJtD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HOpFWULFD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XQD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XVXDULR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7145" marR="5080">
              <a:lnSpc>
                <a:spcPct val="101899"/>
              </a:lnSpc>
            </a:pP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LQLFLD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HPEDUUDGR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FRPSUHQGH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IXVLEOHV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VHJXULGDG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FRQMXQWR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PHGLGD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PDQGR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</a:pP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GHULYDFLRQHV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LQGLYLGXDOHV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HVWDUiQ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FRQVWLWXLGDV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SRU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buFont typeface="Wingdings"/>
              <a:buChar char=""/>
              <a:tabLst>
                <a:tab pos="514350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HPSRWUDGRV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HQWHUUDGRV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PRQWDMH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VXSHUILFLDO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13715" marR="5080" indent="-191135">
              <a:lnSpc>
                <a:spcPct val="101899"/>
              </a:lnSpc>
              <a:buFont typeface="Wingdings"/>
              <a:buChar char=""/>
              <a:tabLst>
                <a:tab pos="514350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FDQDOHV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SURWHFWRUDV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FX\D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WDSD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VyOR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SXHGD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DEULU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D\XGD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~WLO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&amp;DQDOL]DFLRQHV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HOpFWULFDV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SUHIDEULFDGDV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VHJ~Q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81(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(1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FRQGXFWRV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FHUUDGRV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REUD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052" y="6258559"/>
            <a:ext cx="142163" cy="14776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30952" y="9097771"/>
            <a:ext cx="1483182" cy="105324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06278" y="1090721"/>
            <a:ext cx="5434330" cy="23088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85" b="1">
                <a:solidFill>
                  <a:srgbClr val="231F20"/>
                </a:solidFill>
                <a:latin typeface="Times New Roman"/>
                <a:cs typeface="Times New Roman"/>
              </a:rPr>
              <a:t>,167$/$&amp;,Ï1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GHULYDFLRQHV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LQGLYLGXDOHV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GHEHUiQ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GLVFXUULU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OXJDUHV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XVR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FRP~Q 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FDQDOHV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SURWHFWRUDV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SHUPLWLUiQ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DPSOLDU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1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endParaRPr sz="1050">
              <a:latin typeface="Times New Roman"/>
              <a:cs typeface="Times New Roman"/>
            </a:endParaRPr>
          </a:p>
          <a:p>
            <a:pPr marL="203200">
              <a:lnSpc>
                <a:spcPct val="100000"/>
              </a:lnSpc>
              <a:spcBef>
                <a:spcPts val="25"/>
              </a:spcBef>
            </a:pP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698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GLiPHWURV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H[WHULRUHV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QRPLQDOHV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PtQLPRV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GHULYDFLRQHV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LQGLYLGXDOHV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VHUiQ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PP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825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GLVSRQGUi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WXER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UHVHUYD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SRU</a:t>
            </a:r>
            <a:r>
              <a:rPr dirty="0" sz="1050" spc="1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FDGD</a:t>
            </a:r>
            <a:r>
              <a:rPr dirty="0" sz="1050" spc="31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135" b="1">
                <a:solidFill>
                  <a:srgbClr val="ED2024"/>
                </a:solidFill>
                <a:latin typeface="Times New Roman"/>
                <a:cs typeface="Times New Roman"/>
              </a:rPr>
              <a:t>'</a:t>
            </a:r>
            <a:r>
              <a:rPr dirty="0" sz="105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20" b="1">
                <a:solidFill>
                  <a:srgbClr val="ED2024"/>
                </a:solidFill>
                <a:latin typeface="Times New Roman"/>
                <a:cs typeface="Times New Roman"/>
              </a:rPr>
              <a:t>,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DWHQGHU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IiFLO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SRVLEOHV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DPSOLDFLRQHV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ORFDOHV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GRQGH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HVWp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GHILQLGD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SDUWLFLyQ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6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LQVWDODUi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PtQLPR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2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WXER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SRU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FDGD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31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&amp;XDQG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GLVFXUUD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YHUWLFDOPHQWH</a:t>
            </a:r>
            <a:r>
              <a:rPr dirty="0" sz="1050" spc="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DORMDUiQ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FDQDODGXU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ED2024"/>
                </a:solidFill>
                <a:latin typeface="Times New Roman"/>
                <a:cs typeface="Times New Roman"/>
              </a:rPr>
              <a:t>FRQGXFWR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REUD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FD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HFHUi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FXUYDV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VWDUi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FHUUDGR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FR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HQLHQWHPHQWH 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GLPHQVLR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VH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PXHVWUDQ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WDEOD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4463" y="3580866"/>
            <a:ext cx="2778074" cy="12911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06291" y="6188265"/>
            <a:ext cx="5433695" cy="39395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85" b="1">
                <a:solidFill>
                  <a:srgbClr val="231F20"/>
                </a:solidFill>
                <a:latin typeface="Times New Roman"/>
                <a:cs typeface="Times New Roman"/>
              </a:rPr>
              <a:t>&amp;21'8&amp;725(6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Q~PHUR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GHSHQGHUi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Q~PHUR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IDVHV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QHFHVDULDV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&amp;DGD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OOHYDUi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VX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QHXWUR</a:t>
            </a:r>
            <a:r>
              <a:rPr dirty="0" sz="1050" spc="4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KLOR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Times New Roman"/>
                <a:cs typeface="Times New Roman"/>
              </a:rPr>
              <a:t>PDQGR</a:t>
            </a:r>
            <a:r>
              <a:rPr dirty="0" sz="1050" spc="2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VL</a:t>
            </a:r>
            <a:r>
              <a:rPr dirty="0" sz="105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QHFHVDULR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SRVLELOLWDU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DSOLFDFLyQ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GLIHUHQWHV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WDULIDV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FRQWDGRUHV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WHOHJHVWLyQ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QHFHVDULR</a:t>
            </a:r>
            <a:r>
              <a:rPr dirty="0" sz="1050" spc="49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698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1R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DGPLWLUi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QHXWUR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QL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FRP~Q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15" b="1">
                <a:solidFill>
                  <a:srgbClr val="ED2024"/>
                </a:solidFill>
                <a:latin typeface="Times New Roman"/>
                <a:cs typeface="Times New Roman"/>
              </a:rPr>
              <a:t>GLVWLQWRV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VXPLQLVWURV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FDEOHV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SUHVHQWDUiQ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HPSDOPHV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VX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VHFFLyQ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VHUi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ED2024"/>
                </a:solidFill>
                <a:latin typeface="Times New Roman"/>
                <a:cs typeface="Times New Roman"/>
              </a:rPr>
              <a:t>XQLIRUPH 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GXFWR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WLOL]DU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VHUiQ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RE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OXPLQLR 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RUPDOPH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WH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XQLSROD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V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29" b="1">
                <a:solidFill>
                  <a:srgbClr val="ED2024"/>
                </a:solidFill>
                <a:latin typeface="Times New Roman"/>
                <a:cs typeface="Times New Roman"/>
              </a:rPr>
              <a:t>      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5" b="1">
                <a:solidFill>
                  <a:srgbClr val="ED2024"/>
                </a:solidFill>
                <a:latin typeface="Times New Roman"/>
                <a:cs typeface="Times New Roman"/>
              </a:rPr>
              <a:t>9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6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HJXLUi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FyGLJR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FROR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QGLFD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,7&amp; %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    ,EHUG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VyOR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DGPLWH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FRE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H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FDEOHV</a:t>
            </a:r>
            <a:r>
              <a:rPr dirty="0" sz="105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PXOWLFRQGXFWRUHV</a:t>
            </a:r>
            <a:r>
              <a:rPr dirty="0" sz="105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GHULYDFLRQHV</a:t>
            </a:r>
            <a:r>
              <a:rPr dirty="0" sz="1050" spc="3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LQGLYLGXDOHV</a:t>
            </a:r>
            <a:r>
              <a:rPr dirty="0" sz="105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3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WXERV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HQWHUUDGRV</a:t>
            </a:r>
            <a:r>
              <a:rPr dirty="0" sz="1050" spc="1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VHUi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1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150" b="1">
                <a:solidFill>
                  <a:srgbClr val="ED2024"/>
                </a:solidFill>
                <a:latin typeface="Times New Roman"/>
                <a:cs typeface="Times New Roman"/>
              </a:rPr>
              <a:t>N9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FDEOHV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VHUiQ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SURSDJDGRUHV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LQFHQGLR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050" spc="1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HPLVLyQ</a:t>
            </a:r>
            <a:r>
              <a:rPr dirty="0" sz="1050" spc="1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0" b="1">
                <a:solidFill>
                  <a:srgbClr val="ED2024"/>
                </a:solidFill>
                <a:latin typeface="Times New Roman"/>
                <a:cs typeface="Times New Roman"/>
              </a:rPr>
              <a:t>KXPRV</a:t>
            </a:r>
            <a:r>
              <a:rPr dirty="0" sz="1050" spc="1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1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ED2024"/>
                </a:solidFill>
                <a:latin typeface="Times New Roman"/>
                <a:cs typeface="Times New Roman"/>
              </a:rPr>
              <a:t>RSDFLGDG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ED2024"/>
                </a:solidFill>
                <a:latin typeface="Times New Roman"/>
                <a:cs typeface="Times New Roman"/>
              </a:rPr>
              <a:t>UHGXFLGD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509905" algn="l"/>
              </a:tabLst>
            </a:pP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(6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$6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XQLSRODU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SROLROHILQD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81(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509905" algn="l"/>
              </a:tabLst>
            </a:pPr>
            <a:r>
              <a:rPr dirty="0" sz="1050" spc="335" b="1">
                <a:solidFill>
                  <a:srgbClr val="32659A"/>
                </a:solidFill>
                <a:latin typeface="Times New Roman"/>
                <a:cs typeface="Times New Roman"/>
              </a:rPr>
              <a:t>5=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$6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OLHWLOH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UHWLFXODGR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5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FXELHUWD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SROLROHILQD</a:t>
            </a:r>
            <a:endParaRPr sz="105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25"/>
              </a:spcBef>
            </a:pP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81(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509905" algn="l"/>
              </a:tabLst>
            </a:pP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'=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$6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HWLOHQR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SURSLOHQR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80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FXELHUWD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SROLROHILQD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81(</a:t>
            </a:r>
            <a:endParaRPr sz="105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20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QHXWUR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GHEHUi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5" b="1">
                <a:solidFill>
                  <a:srgbClr val="ED2024"/>
                </a:solidFill>
                <a:latin typeface="Times New Roman"/>
                <a:cs typeface="Times New Roman"/>
              </a:rPr>
              <a:t>VHU</a:t>
            </a:r>
            <a:r>
              <a:rPr dirty="0" sz="1050" spc="3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8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5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ED2024"/>
                </a:solidFill>
                <a:latin typeface="Times New Roman"/>
                <a:cs typeface="Times New Roman"/>
              </a:rPr>
              <a:t>PLVPD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VHFFLyQ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050" spc="22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70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spc="4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IDVH 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/D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VHFFLyQ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ED2024"/>
                </a:solidFill>
                <a:latin typeface="Times New Roman"/>
                <a:cs typeface="Times New Roman"/>
              </a:rPr>
              <a:t>PtQLPD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VHUi</a:t>
            </a:r>
            <a:r>
              <a:rPr dirty="0" sz="1050" spc="1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0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PPð</a:t>
            </a:r>
            <a:r>
              <a:rPr dirty="0" sz="1050" spc="1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FREUH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spc="1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95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spc="4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FDEOHV</a:t>
            </a:r>
            <a:r>
              <a:rPr dirty="0" sz="1050" spc="25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SRODUHV</a:t>
            </a:r>
            <a:r>
              <a:rPr dirty="0" sz="1050" spc="3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QHXWUR</a:t>
            </a:r>
            <a:r>
              <a:rPr dirty="0" sz="1050" spc="3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spc="1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90" b="1">
                <a:solidFill>
                  <a:srgbClr val="ED2024"/>
                </a:solidFill>
                <a:latin typeface="Times New Roman"/>
                <a:cs typeface="Times New Roman"/>
              </a:rPr>
              <a:t>\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5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PPð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KLOR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ED2024"/>
                </a:solidFill>
                <a:latin typeface="Times New Roman"/>
                <a:cs typeface="Times New Roman"/>
              </a:rPr>
              <a:t>PDQGR</a:t>
            </a:r>
            <a:r>
              <a:rPr dirty="0" sz="105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VHUi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FRORU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URMR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01704" y="502696"/>
            <a:ext cx="3927475" cy="775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891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420" b="1">
                <a:solidFill>
                  <a:srgbClr val="7D277D"/>
                </a:solidFill>
                <a:latin typeface="Times New Roman"/>
                <a:cs typeface="Times New Roman"/>
              </a:rPr>
              <a:t>'LVSRVLWLYRV</a:t>
            </a:r>
            <a:r>
              <a:rPr dirty="0" sz="1600" spc="1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7D277D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225" b="1">
                <a:solidFill>
                  <a:srgbClr val="7D277D"/>
                </a:solidFill>
                <a:latin typeface="Times New Roman"/>
                <a:cs typeface="Times New Roman"/>
              </a:rPr>
              <a:t>PDQGR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7D277D"/>
                </a:solidFill>
                <a:latin typeface="Times New Roman"/>
                <a:cs typeface="Times New Roman"/>
              </a:rPr>
              <a:t>\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7D277D"/>
                </a:solidFill>
                <a:latin typeface="Times New Roman"/>
                <a:cs typeface="Times New Roman"/>
              </a:rPr>
              <a:t>SURWHFFLyQ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40" b="1">
                <a:solidFill>
                  <a:srgbClr val="7D277D"/>
                </a:solidFill>
                <a:latin typeface="Times New Roman"/>
                <a:cs typeface="Times New Roman"/>
              </a:rPr>
              <a:t>,7&amp;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052" y="1082027"/>
            <a:ext cx="142163" cy="14776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206291" y="1448427"/>
            <a:ext cx="5434330" cy="2634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>
              <a:lnSpc>
                <a:spcPct val="101899"/>
              </a:lnSpc>
              <a:spcBef>
                <a:spcPts val="95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T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ED2024"/>
                </a:solidFill>
                <a:latin typeface="Times New Roman"/>
                <a:cs typeface="Times New Roman"/>
              </a:rPr>
              <a:t>DORMD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WRGRV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GLVSRVLWLYRV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JH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HUDOHV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DQ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31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WHFFLyQ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LQVWDO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FLyQ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Y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LYLHQGD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1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275" b="1">
                <a:solidFill>
                  <a:srgbClr val="ED2024"/>
                </a:solidFill>
                <a:latin typeface="Times New Roman"/>
                <a:cs typeface="Times New Roman"/>
              </a:rPr>
              <a:t>RFD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RV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LQ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YLGXDOHV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PD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RWHFFLyQ</a:t>
            </a: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D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FXLWRV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ULJHQ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QWHULR</a:t>
            </a:r>
            <a:r>
              <a:rPr dirty="0" sz="1050" spc="-43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SRGUiQ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LQVWDODUVH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HO </a:t>
            </a:r>
            <a:r>
              <a:rPr dirty="0" sz="1050" spc="-95" b="1">
                <a:solidFill>
                  <a:srgbClr val="ED2024"/>
                </a:solidFill>
                <a:latin typeface="Times New Roman"/>
                <a:cs typeface="Times New Roman"/>
              </a:rPr>
              <a:t>PLVPR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XDG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LVWULEXFLyQ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FXDG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HSDUDGR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1899"/>
              </a:lnSpc>
            </a:pP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ORFDOHV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RPH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LDOHV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GXVWULDOHV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RFHGD 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FRORFDUi</a:t>
            </a:r>
            <a:r>
              <a:rPr dirty="0" sz="105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FDMD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SDU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LQWHUUXSWRU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FRQW</a:t>
            </a:r>
            <a:r>
              <a:rPr dirty="0" sz="1050" spc="-32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52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RWHQFL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75" b="1">
                <a:solidFill>
                  <a:srgbClr val="ED2024"/>
                </a:solidFill>
                <a:latin typeface="Times New Roman"/>
                <a:cs typeface="Times New Roman"/>
              </a:rPr>
              <a:t> ,&amp;3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QPHGLDWDPHQWH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QWHV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HPiV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RPSDUWLPHQWR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QGHSHQGLHQW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HFLQWDEOH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 indent="-635">
              <a:lnSpc>
                <a:spcPct val="101899"/>
              </a:lnSpc>
            </a:pP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/D</a:t>
            </a:r>
            <a:r>
              <a:rPr dirty="0" sz="105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ED2024"/>
                </a:solidFill>
                <a:latin typeface="Times New Roman"/>
                <a:cs typeface="Times New Roman"/>
              </a:rPr>
              <a:t>XELFDFLyQ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YLYLHQGDV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5" b="1">
                <a:solidFill>
                  <a:srgbClr val="32659A"/>
                </a:solidFill>
                <a:latin typeface="Times New Roman"/>
                <a:cs typeface="Times New Roman"/>
              </a:rPr>
              <a:t>MXQWR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62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HQWUDGD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ORFDOHV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FRPHUFLDOHV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LQGXVWULDOHV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GHEHUiQ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VLWXDUVH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90" b="1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SUy[LPR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SXHUWD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HQWUDGD</a:t>
            </a:r>
            <a:r>
              <a:rPr dirty="0" sz="1050" spc="14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SXGLHQGR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VHU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DFFHVLEOHV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DO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S~EOLFR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VDOYR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DOWXUD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XELFDFLyQ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GHVGH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QLYHO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VXHOR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GH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!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ORFDOHV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FRPHUFLDOHV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5289" y="3355136"/>
            <a:ext cx="2003552" cy="149909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06291" y="6206110"/>
            <a:ext cx="543433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5" b="1">
                <a:solidFill>
                  <a:srgbClr val="231F20"/>
                </a:solidFill>
                <a:latin typeface="Times New Roman"/>
                <a:cs typeface="Times New Roman"/>
              </a:rPr>
              <a:t>&amp;20326,&amp;,Ï1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050" spc="-285" b="1">
                <a:solidFill>
                  <a:srgbClr val="00B04F"/>
                </a:solidFill>
                <a:latin typeface="Times New Roman"/>
                <a:cs typeface="Times New Roman"/>
              </a:rPr>
              <a:t>,QWHUUXSWRU</a:t>
            </a:r>
            <a:r>
              <a:rPr dirty="0" sz="1050" spc="-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00B04F"/>
                </a:solidFill>
                <a:latin typeface="Times New Roman"/>
                <a:cs typeface="Times New Roman"/>
              </a:rPr>
              <a:t>FRQWURO</a:t>
            </a:r>
            <a:r>
              <a:rPr dirty="0" sz="1050" spc="2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00B04F"/>
                </a:solidFill>
                <a:latin typeface="Times New Roman"/>
                <a:cs typeface="Times New Roman"/>
              </a:rPr>
              <a:t>SRWHQFLD</a:t>
            </a:r>
            <a:r>
              <a:rPr dirty="0" sz="1050" spc="34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60" b="1">
                <a:solidFill>
                  <a:srgbClr val="00B04F"/>
                </a:solidFill>
                <a:latin typeface="Times New Roman"/>
                <a:cs typeface="Times New Roman"/>
              </a:rPr>
              <a:t>,&amp;3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,&amp;3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XWLOL]D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VXPLQLVWURV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EDMD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ED2024"/>
                </a:solidFill>
                <a:latin typeface="Times New Roman"/>
                <a:cs typeface="Times New Roman"/>
              </a:rPr>
              <a:t>KDVWD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XQD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LQWHQVLGDG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110" b="1">
                <a:solidFill>
                  <a:srgbClr val="ED2024"/>
                </a:solidFill>
                <a:latin typeface="Times New Roman"/>
                <a:cs typeface="Times New Roman"/>
              </a:rPr>
              <a:t>$ 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98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VXPLQLVW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XSHULR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WLOL]D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,&amp;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LQR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TX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VH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XWLOL]DUiQ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PD[tPHW</a:t>
            </a:r>
            <a:r>
              <a:rPr dirty="0" sz="1050" spc="-15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QWHJUDGR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9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QFRUSRUDGR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52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-180" b="1">
                <a:solidFill>
                  <a:srgbClr val="ED2024"/>
                </a:solidFill>
                <a:latin typeface="Times New Roman"/>
                <a:cs typeface="Times New Roman"/>
              </a:rPr>
              <a:t>TXLS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PHGLG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HQHUJtD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HOpFWULFD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0" b="1">
                <a:solidFill>
                  <a:srgbClr val="32659A"/>
                </a:solidFill>
                <a:latin typeface="Times New Roman"/>
                <a:cs typeface="Times New Roman"/>
              </a:rPr>
              <a:t>HVWRV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FDVRV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FHSWLYD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QVWDODFLyQ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DMD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,&amp;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,&amp;3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SXHGH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FRQVLGHUDUVH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HOHPHQWR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GHVFRQH[LyQ</a:t>
            </a:r>
            <a:r>
              <a:rPr dirty="0" sz="105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SRU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HOOR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GHEHUi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HVWDU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DFRPSDxDGR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25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5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ED2024"/>
                </a:solidFill>
                <a:latin typeface="Times New Roman"/>
                <a:cs typeface="Times New Roman"/>
              </a:rPr>
              <a:t>DXWRPiWLFR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FRUWH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RPQLSRODU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32659A"/>
              </a:buClr>
              <a:buFont typeface="Wingdings"/>
              <a:buChar char=""/>
            </a:pPr>
            <a:endParaRPr sz="11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buFont typeface="Wingdings"/>
              <a:buChar char=""/>
              <a:tabLst>
                <a:tab pos="242570" algn="l"/>
              </a:tabLst>
            </a:pPr>
            <a:r>
              <a:rPr dirty="0" sz="1050" spc="-305" b="1">
                <a:solidFill>
                  <a:srgbClr val="00B04F"/>
                </a:solidFill>
                <a:latin typeface="Times New Roman"/>
                <a:cs typeface="Times New Roman"/>
              </a:rPr>
              <a:t>,QWHUUXSWRUHV</a:t>
            </a:r>
            <a:r>
              <a:rPr dirty="0" sz="1050" spc="5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00B04F"/>
                </a:solidFill>
                <a:latin typeface="Times New Roman"/>
                <a:cs typeface="Times New Roman"/>
              </a:rPr>
              <a:t>DXWRPiWLFRV</a:t>
            </a:r>
            <a:r>
              <a:rPr dirty="0" sz="1050" spc="6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285" b="1">
                <a:solidFill>
                  <a:srgbClr val="00B04F"/>
                </a:solidFill>
                <a:latin typeface="Times New Roman"/>
                <a:cs typeface="Times New Roman"/>
              </a:rPr>
              <a:t>P</a:t>
            </a:r>
            <a:r>
              <a:rPr dirty="0" sz="1050" spc="-190" b="1">
                <a:solidFill>
                  <a:srgbClr val="00B04F"/>
                </a:solidFill>
                <a:latin typeface="Times New Roman"/>
                <a:cs typeface="Times New Roman"/>
              </a:rPr>
              <a:t>DJQHWRWpUPLFRV</a:t>
            </a:r>
            <a:r>
              <a:rPr dirty="0" sz="1050" spc="-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'LVSRVLWLYRV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VREUHFDUJDV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98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8Q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PDJQHWRWpUPLFR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FLUFXLWRV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SDUWHQ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FXDGUR </a:t>
            </a:r>
            <a:endParaRPr sz="105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32659A"/>
              </a:buClr>
              <a:buFont typeface="Wingdings"/>
              <a:buChar char=""/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-285" b="1">
                <a:solidFill>
                  <a:srgbClr val="00B04F"/>
                </a:solidFill>
                <a:latin typeface="Times New Roman"/>
                <a:cs typeface="Times New Roman"/>
              </a:rPr>
              <a:t>,QWHUUXSWRU</a:t>
            </a:r>
            <a:r>
              <a:rPr dirty="0" sz="105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00B04F"/>
                </a:solidFill>
                <a:latin typeface="Times New Roman"/>
                <a:cs typeface="Times New Roman"/>
              </a:rPr>
              <a:t>R</a:t>
            </a:r>
            <a:r>
              <a:rPr dirty="0" sz="1050" spc="2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00B04F"/>
                </a:solidFill>
                <a:latin typeface="Times New Roman"/>
                <a:cs typeface="Times New Roman"/>
              </a:rPr>
              <a:t>LQWHUUXSWRUHV</a:t>
            </a:r>
            <a:r>
              <a:rPr dirty="0" sz="1050" spc="3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00B04F"/>
                </a:solidFill>
                <a:latin typeface="Times New Roman"/>
                <a:cs typeface="Times New Roman"/>
              </a:rPr>
              <a:t>GLIHUHQFLDOHV</a:t>
            </a:r>
            <a:r>
              <a:rPr dirty="0" sz="105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'HVWLQDGR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FRQWUD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ED2024"/>
                </a:solidFill>
                <a:latin typeface="Times New Roman"/>
                <a:cs typeface="Times New Roman"/>
              </a:rPr>
              <a:t>FRQWDFWRV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LQGLUHFWRV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WRGRV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FLUFXLWRV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GHEHUi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WHQHU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GLIHUHQFLDO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PtQLPR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06291" y="1029574"/>
            <a:ext cx="5433060" cy="3286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241935" indent="-229870">
              <a:lnSpc>
                <a:spcPct val="100000"/>
              </a:lnSpc>
              <a:spcBef>
                <a:spcPts val="12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050" spc="-204" b="1">
                <a:solidFill>
                  <a:srgbClr val="00B04F"/>
                </a:solidFill>
                <a:latin typeface="Times New Roman"/>
                <a:cs typeface="Times New Roman"/>
              </a:rPr>
              <a:t>/LPLWDGRU</a:t>
            </a: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00B04F"/>
                </a:solidFill>
                <a:latin typeface="Times New Roman"/>
                <a:cs typeface="Times New Roman"/>
              </a:rPr>
              <a:t>VREUHWHQVLRQHV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'LVSRVLWLYR</a:t>
            </a:r>
            <a:r>
              <a:rPr dirty="0" sz="105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05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VREUHWHQVLRQHV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VHJ~Q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%7</a:t>
            </a:r>
            <a:r>
              <a:rPr dirty="0" sz="1050" spc="50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VL</a:t>
            </a:r>
            <a:r>
              <a:rPr dirty="0" sz="105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IXHVH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QHFHVDULR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105" b="1">
                <a:solidFill>
                  <a:srgbClr val="231F20"/>
                </a:solidFill>
                <a:latin typeface="Times New Roman"/>
                <a:cs typeface="Times New Roman"/>
              </a:rPr>
              <a:t>&amp;$5$&amp;7(5Ë67,&amp;$6</a:t>
            </a:r>
            <a:r>
              <a:rPr dirty="0" sz="105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60" b="1">
                <a:solidFill>
                  <a:srgbClr val="231F20"/>
                </a:solidFill>
                <a:latin typeface="Times New Roman"/>
                <a:cs typeface="Times New Roman"/>
              </a:rPr>
              <a:t>35,1&amp;,3$/(6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(O</a:t>
            </a:r>
            <a:r>
              <a:rPr dirty="0" sz="1050" spc="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DXWRPiWLFR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,*$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FRUWH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RPQLSRODU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WHQGUi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SRGHU</a:t>
            </a:r>
            <a:r>
              <a:rPr dirty="0" sz="105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FRUWH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VXILFLHQWH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9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SXHGD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SURGXFLUVH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59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050" spc="-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ED2024"/>
                </a:solidFill>
                <a:latin typeface="Times New Roman"/>
                <a:cs typeface="Times New Roman"/>
              </a:rPr>
              <a:t>FRPR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PtQLPR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GHPiV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LQWHUUXSWRUHV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DXWRPiWLFRV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GLIHUHQFLDOHV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GHEHUiQ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15" b="1">
                <a:solidFill>
                  <a:srgbClr val="32659A"/>
                </a:solidFill>
                <a:latin typeface="Times New Roman"/>
                <a:cs typeface="Times New Roman"/>
              </a:rPr>
              <a:t>UHVLVWLU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2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FRUULHQWHV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SXHGDQ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SUHVHQWDUVH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VHQVLELOLGDG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LQWHUUXSWRUHV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GLIHUHQFLDOHV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UHVSRQGHUi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VHxDODGR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endParaRPr sz="1050">
              <a:latin typeface="Times New Roman"/>
              <a:cs typeface="Times New Roman"/>
            </a:endParaRPr>
          </a:p>
          <a:p>
            <a:pPr algn="just" marL="203200">
              <a:lnSpc>
                <a:spcPct val="100000"/>
              </a:lnSpc>
              <a:spcBef>
                <a:spcPts val="25"/>
              </a:spcBef>
            </a:pP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,QVWUXFFLyQ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,7&amp;</a:t>
            </a:r>
            <a:r>
              <a:rPr dirty="0" sz="1050" spc="-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%7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VREUHFDUJDV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FRUWRFLUFXLWRV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FLUFXLWRV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LQWHULRUHV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VHUiQ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FRUWH</a:t>
            </a:r>
            <a:r>
              <a:rPr dirty="0" sz="1050" spc="3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RPQLSRODU</a:t>
            </a:r>
            <a:r>
              <a:rPr dirty="0" sz="1050" spc="1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WHQGUiQ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SRORV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SURWHJLGRV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FRUUHVSRQGD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DO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Q~PHUR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IDVHV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FLUFXLWR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SURWHJHQ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6XV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9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LQWHUUXSFLyQ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HVWDUiQ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3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DFXHUGR</a:t>
            </a:r>
            <a:r>
              <a:rPr dirty="0" sz="1050" spc="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050" spc="3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050" spc="4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ED2024"/>
                </a:solidFill>
                <a:latin typeface="Times New Roman"/>
                <a:cs typeface="Times New Roman"/>
              </a:rPr>
              <a:t>FRUULHQWHV</a:t>
            </a:r>
            <a:r>
              <a:rPr dirty="0" sz="1050" spc="3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050" spc="18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LVLEOHV</a:t>
            </a:r>
            <a:r>
              <a:rPr dirty="0" sz="1050" spc="3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43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ED2024"/>
                </a:solidFill>
                <a:latin typeface="Times New Roman"/>
                <a:cs typeface="Times New Roman"/>
              </a:rPr>
              <a:t>ORV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ED2024"/>
                </a:solidFill>
                <a:latin typeface="Times New Roman"/>
                <a:cs typeface="Times New Roman"/>
              </a:rPr>
              <a:t>FLUFXLWR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05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ED2024"/>
                </a:solidFill>
                <a:latin typeface="Times New Roman"/>
                <a:cs typeface="Times New Roman"/>
              </a:rPr>
              <a:t>SURWHJHQ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010081" y="6508242"/>
            <a:ext cx="5731510" cy="2848610"/>
            <a:chOff x="1010081" y="6508242"/>
            <a:chExt cx="5731510" cy="284861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1155" y="6508242"/>
              <a:ext cx="5620372" cy="279132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010081" y="9051404"/>
              <a:ext cx="4244975" cy="305435"/>
            </a:xfrm>
            <a:custGeom>
              <a:avLst/>
              <a:gdLst/>
              <a:ahLst/>
              <a:cxnLst/>
              <a:rect l="l" t="t" r="r" b="b"/>
              <a:pathLst>
                <a:path w="4244975" h="305434">
                  <a:moveTo>
                    <a:pt x="4244568" y="3568"/>
                  </a:moveTo>
                  <a:lnTo>
                    <a:pt x="4241000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301142"/>
                  </a:lnTo>
                  <a:lnTo>
                    <a:pt x="3568" y="305219"/>
                  </a:lnTo>
                  <a:lnTo>
                    <a:pt x="4241000" y="305219"/>
                  </a:lnTo>
                  <a:lnTo>
                    <a:pt x="4244568" y="301142"/>
                  </a:lnTo>
                  <a:lnTo>
                    <a:pt x="4244568" y="296557"/>
                  </a:lnTo>
                  <a:lnTo>
                    <a:pt x="4244568" y="287896"/>
                  </a:lnTo>
                  <a:lnTo>
                    <a:pt x="4244568" y="16814"/>
                  </a:lnTo>
                  <a:lnTo>
                    <a:pt x="4244568" y="8153"/>
                  </a:lnTo>
                  <a:lnTo>
                    <a:pt x="4244568" y="3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966547" y="9204318"/>
            <a:ext cx="4180204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Características</a:t>
            </a:r>
            <a:r>
              <a:rPr dirty="0" sz="1050" spc="60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y</a:t>
            </a:r>
            <a:r>
              <a:rPr dirty="0" sz="1050" spc="50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ejemplo</a:t>
            </a:r>
            <a:r>
              <a:rPr dirty="0" sz="1050" spc="55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de</a:t>
            </a:r>
            <a:r>
              <a:rPr dirty="0" sz="1050" spc="55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instalación</a:t>
            </a:r>
            <a:r>
              <a:rPr dirty="0" sz="1050" spc="60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del</a:t>
            </a:r>
            <a:r>
              <a:rPr dirty="0" sz="1050" spc="55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cuadro</a:t>
            </a:r>
            <a:r>
              <a:rPr dirty="0" sz="1050" spc="40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de</a:t>
            </a:r>
            <a:r>
              <a:rPr dirty="0" sz="1050" spc="45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mando</a:t>
            </a:r>
            <a:r>
              <a:rPr dirty="0" sz="1050" spc="40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 i="1">
                <a:solidFill>
                  <a:srgbClr val="640833"/>
                </a:solidFill>
                <a:latin typeface="Times New Roman"/>
                <a:cs typeface="Times New Roman"/>
              </a:rPr>
              <a:t>y</a:t>
            </a:r>
            <a:r>
              <a:rPr dirty="0" sz="1050" spc="55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 i="1">
                <a:solidFill>
                  <a:srgbClr val="640833"/>
                </a:solidFill>
                <a:latin typeface="Times New Roman"/>
                <a:cs typeface="Times New Roman"/>
              </a:rPr>
              <a:t>protección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447" y="502696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777" y="1042321"/>
            <a:ext cx="2548775" cy="373191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953797" y="2103708"/>
            <a:ext cx="260350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395" b="1">
                <a:solidFill>
                  <a:srgbClr val="231F20"/>
                </a:solidFill>
                <a:latin typeface="Times New Roman"/>
                <a:cs typeface="Times New Roman"/>
              </a:rPr>
              <a:t>*5$'2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40" b="1">
                <a:solidFill>
                  <a:srgbClr val="231F20"/>
                </a:solidFill>
                <a:latin typeface="Times New Roman"/>
                <a:cs typeface="Times New Roman"/>
              </a:rPr>
              <a:t>(/(&amp;75,),&amp;$&amp;,Ï1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791845" algn="l"/>
              </a:tabLst>
            </a:pP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%È6,&amp;2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	 ,7&amp; </a:t>
            </a:r>
            <a:r>
              <a:rPr dirty="0" sz="1300" spc="55" b="1">
                <a:solidFill>
                  <a:srgbClr val="231F20"/>
                </a:solidFill>
                <a:latin typeface="Times New Roman"/>
                <a:cs typeface="Times New Roman"/>
              </a:rPr>
              <a:t>%7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628447" y="5679233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77368" y="9778066"/>
            <a:ext cx="446214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395" b="1">
                <a:solidFill>
                  <a:srgbClr val="231F20"/>
                </a:solidFill>
                <a:latin typeface="Times New Roman"/>
                <a:cs typeface="Times New Roman"/>
              </a:rPr>
              <a:t>*5$'2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3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50" b="1">
                <a:solidFill>
                  <a:srgbClr val="231F20"/>
                </a:solidFill>
                <a:latin typeface="Times New Roman"/>
                <a:cs typeface="Times New Roman"/>
              </a:rPr>
              <a:t>(/(&amp;75,),&amp;$&amp;,Ï1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405" b="1">
                <a:solidFill>
                  <a:srgbClr val="231F20"/>
                </a:solidFill>
                <a:latin typeface="Times New Roman"/>
                <a:cs typeface="Times New Roman"/>
              </a:rPr>
              <a:t>(/(9$'2</a:t>
            </a:r>
            <a:r>
              <a:rPr dirty="0" sz="1300" spc="19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" b="1">
                <a:solidFill>
                  <a:srgbClr val="231F20"/>
                </a:solidFill>
                <a:latin typeface="Times New Roman"/>
                <a:cs typeface="Times New Roman"/>
              </a:rPr>
              <a:t>%7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2372" y="6101105"/>
            <a:ext cx="4464697" cy="34522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7939" y="502696"/>
            <a:ext cx="2301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45" b="1">
                <a:solidFill>
                  <a:srgbClr val="231F20"/>
                </a:solidFill>
                <a:latin typeface="Arial"/>
                <a:cs typeface="Arial"/>
              </a:rPr>
              <a:t>LQWHULRUHV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22200" y="1052504"/>
            <a:ext cx="5490845" cy="3939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6RQ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SDUWHQ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GHVGH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FXDGUR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PDQGR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GDQ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VXPLQLVWUR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D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GLIHUHQWHV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UHFHSWRUHV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VLVWHPDV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SHUPLWLGRV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VLJXLHQWHV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EDMR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SURWHFWRUHV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ILMDGRV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GLUHFWDPHQWH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VREUH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SDUHGHV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HQWHUUDGRV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GLUHFWDPHQWH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HPSRWUDGRV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HVWUXFWXUDV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DpUHRV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KXHFRV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FRQVWUXFFLyQ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EDMR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FDQDOHV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SURWHFWRUDV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EDMR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PROGXUDV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DLVODGRV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EDQGHMDV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VRSRUWH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EDQGHMDV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&amp;DQDOL]DFLRQHV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HOpFWULFDV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SUHIDEULFDGDV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150" b="1">
                <a:solidFill>
                  <a:srgbClr val="231F20"/>
                </a:solidFill>
                <a:latin typeface="Times New Roman"/>
                <a:cs typeface="Times New Roman"/>
              </a:rPr>
              <a:t>$63(&amp;726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75" b="1">
                <a:solidFill>
                  <a:srgbClr val="231F20"/>
                </a:solidFill>
                <a:latin typeface="Times New Roman"/>
                <a:cs typeface="Times New Roman"/>
              </a:rPr>
              <a:t>*(1(5$/(6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VXEGLYLGLUiQ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FLUFXLWRV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IRUPD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SHUWXUEDFLyQ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VROR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DIHFWH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FLHUWDV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UWHV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VHJ~Q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2659A"/>
              </a:buClr>
              <a:buFont typeface="Wingdings"/>
              <a:buChar char=""/>
            </a:pPr>
            <a:endParaRPr sz="110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(YLWDU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LQWHUUXSFLRQHV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LQQHFHVDULDV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WRGR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)DFLOLWDU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YHULILFDFLyQ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HQVD\R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DQWHQLPLHQWR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(YLWDU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ULHVJRV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IXQFLRQDPLHQWR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(TXLOLEUDGR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FDUJDV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27939" y="5679233"/>
            <a:ext cx="2301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45" b="1">
                <a:solidFill>
                  <a:srgbClr val="231F20"/>
                </a:solidFill>
                <a:latin typeface="Arial"/>
                <a:cs typeface="Arial"/>
              </a:rPr>
              <a:t>LQWHULRUHV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22213" y="6229034"/>
            <a:ext cx="5491480" cy="841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03200" marR="5080" indent="-191135">
              <a:lnSpc>
                <a:spcPct val="101899"/>
              </a:lnSpc>
              <a:spcBef>
                <a:spcPts val="9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1R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9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SHUPLWH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4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XQLyQ</a:t>
            </a:r>
            <a:r>
              <a:rPr dirty="0" sz="1050" spc="1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3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ED2024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5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PHGLDQWH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FRQH[LRQHV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GHULYDFLRQHV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VLPSOH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UHWRUFLPLHQWR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DUUROODPLHQWR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Vt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'HEHUi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ED2024"/>
                </a:solidFill>
                <a:latin typeface="Times New Roman"/>
                <a:cs typeface="Times New Roman"/>
              </a:rPr>
              <a:t>UHDOL]DUVH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ED2024"/>
                </a:solidFill>
                <a:latin typeface="Times New Roman"/>
                <a:cs typeface="Times New Roman"/>
              </a:rPr>
              <a:t>VLHPSUH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XVDQGR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ERUQHV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ED2024"/>
                </a:solidFill>
                <a:latin typeface="Times New Roman"/>
                <a:cs typeface="Times New Roman"/>
              </a:rPr>
              <a:t>FRQH[LyQ</a:t>
            </a:r>
            <a:r>
              <a:rPr dirty="0" sz="1050" spc="1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ED2024"/>
                </a:solidFill>
                <a:latin typeface="Times New Roman"/>
                <a:cs typeface="Times New Roman"/>
              </a:rPr>
              <a:t>LQGLYLGXDOHV</a:t>
            </a:r>
            <a:r>
              <a:rPr dirty="0" sz="105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UHJOHWDV</a:t>
            </a:r>
            <a:r>
              <a:rPr dirty="0" sz="1050" spc="1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HWF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FRQH[LRQHV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VL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22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7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UHDOL]DUiQ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LQWHULRU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FDMDV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HPSDOPH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GHULYDFLyQ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VDOYR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FDVRV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SDUWLFXODUHV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%7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22227" y="8022663"/>
            <a:ext cx="5490845" cy="1819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2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'LVSRVLFLyQ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FDQDOL]DFLRQHV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2659A"/>
              </a:buClr>
              <a:buFont typeface="Wingdings"/>
              <a:buChar char=""/>
            </a:pPr>
            <a:endParaRPr sz="110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'LVWDQFLD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PtQLPD</a:t>
            </a:r>
            <a:r>
              <a:rPr dirty="0" sz="105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9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FP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RWUDV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FDQDOL]DFLRQHV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ED2024"/>
                </a:solidFill>
                <a:latin typeface="Times New Roman"/>
                <a:cs typeface="Times New Roman"/>
              </a:rPr>
              <a:t>HOpFWULFDV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SUR[LPLGDG</a:t>
            </a:r>
            <a:r>
              <a:rPr dirty="0" sz="1050" spc="4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FDQDOL]DFLRQHV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WpUPLFDV</a:t>
            </a:r>
            <a:r>
              <a:rPr dirty="0" sz="1050" spc="4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HVWDEOHFHUiQ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HGLGD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DGHFXDGDV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HYLWDU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DOFDQ]DU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WHPSHUDWXUDV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SHOLJURVDV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marR="571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1R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GLVSRQGUiQ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GHEDMR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FDQDOL]DFLRQHV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DJXD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YDSRU</a:t>
            </a:r>
            <a:r>
              <a:rPr dirty="0" sz="105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PHQRV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DGRSWHQ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HGLDGDV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HVSHFLDOHV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HYLWDU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FRQGHQVDFLRQHV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FDQDOL]DFLRQHV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HOpFWULFDV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HOpFWULFDV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32659A"/>
                </a:solidFill>
                <a:latin typeface="Times New Roman"/>
                <a:cs typeface="Times New Roman"/>
              </a:rPr>
              <a:t>SRGUiQ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LU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PLVPD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FDQDO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KXHFR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FRQVWUXFFLyQ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FXDQGR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FXPSODQ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VHULH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SUHPLVDV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IRUPD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VLPXOWDQHD</a:t>
            </a:r>
            <a:r>
              <a:rPr dirty="0" sz="1050" spc="5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%7 </a:t>
            </a:r>
            <a:endParaRPr sz="105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20"/>
              </a:spcBef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(VWDUiQ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GLVSXHVWDV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IRUPD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IDFLOLWH</a:t>
            </a:r>
            <a:r>
              <a:rPr dirty="0" sz="105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VX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DQLREUDELOLGDG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LQVSHFFLyQ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DFFHVR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6824" y="7178814"/>
            <a:ext cx="913625" cy="90189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7200" y="7306703"/>
            <a:ext cx="700633" cy="63694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96476" y="502696"/>
            <a:ext cx="3070225" cy="803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4356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45" b="1">
                <a:solidFill>
                  <a:srgbClr val="231F20"/>
                </a:solidFill>
                <a:latin typeface="Arial"/>
                <a:cs typeface="Arial"/>
              </a:rPr>
              <a:t>LQWHULRUHV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65" b="1">
                <a:solidFill>
                  <a:srgbClr val="231F20"/>
                </a:solidFill>
                <a:latin typeface="Times New Roman"/>
                <a:cs typeface="Times New Roman"/>
              </a:rPr>
              <a:t>(MHPSOR</a:t>
            </a:r>
            <a:r>
              <a:rPr dirty="0" sz="16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25" b="1">
                <a:solidFill>
                  <a:srgbClr val="231F20"/>
                </a:solidFill>
                <a:latin typeface="Times New Roman"/>
                <a:cs typeface="Times New Roman"/>
              </a:rPr>
              <a:t>,QVWDODFLyQ</a:t>
            </a:r>
            <a:r>
              <a:rPr dirty="0" sz="16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59" b="1">
                <a:solidFill>
                  <a:srgbClr val="231F20"/>
                </a:solidFill>
                <a:latin typeface="Times New Roman"/>
                <a:cs typeface="Times New Roman"/>
              </a:rPr>
              <a:t>YLYLHQGD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092" y="1459598"/>
            <a:ext cx="5000752" cy="337781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273800" y="5679233"/>
            <a:ext cx="2669540" cy="803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66395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,QVWDODFLRQHV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45" b="1">
                <a:solidFill>
                  <a:srgbClr val="231F20"/>
                </a:solidFill>
                <a:latin typeface="Arial"/>
                <a:cs typeface="Arial"/>
              </a:rPr>
              <a:t>LQWHULRUHV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65" b="1">
                <a:solidFill>
                  <a:srgbClr val="231F20"/>
                </a:solidFill>
                <a:latin typeface="Times New Roman"/>
                <a:cs typeface="Times New Roman"/>
              </a:rPr>
              <a:t>(MHPSOR</a:t>
            </a:r>
            <a:r>
              <a:rPr dirty="0" sz="16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65" b="1">
                <a:solidFill>
                  <a:srgbClr val="231F20"/>
                </a:solidFill>
                <a:latin typeface="Times New Roman"/>
                <a:cs typeface="Times New Roman"/>
              </a:rPr>
              <a:t>RWUDV</a:t>
            </a:r>
            <a:r>
              <a:rPr dirty="0" sz="16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35" b="1">
                <a:solidFill>
                  <a:srgbClr val="231F20"/>
                </a:solidFill>
                <a:latin typeface="Times New Roman"/>
                <a:cs typeface="Times New Roman"/>
              </a:rPr>
              <a:t>LQVWDODFLRQHV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834546" y="6605561"/>
            <a:ext cx="4818380" cy="2839085"/>
            <a:chOff x="1834546" y="6605561"/>
            <a:chExt cx="4818380" cy="283908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4546" y="7023530"/>
              <a:ext cx="3997133" cy="242088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120895" y="6613715"/>
              <a:ext cx="2522855" cy="908050"/>
            </a:xfrm>
            <a:custGeom>
              <a:avLst/>
              <a:gdLst/>
              <a:ahLst/>
              <a:cxnLst/>
              <a:rect l="l" t="t" r="r" b="b"/>
              <a:pathLst>
                <a:path w="2522854" h="908050">
                  <a:moveTo>
                    <a:pt x="2522791" y="0"/>
                  </a:moveTo>
                  <a:lnTo>
                    <a:pt x="810704" y="0"/>
                  </a:lnTo>
                  <a:lnTo>
                    <a:pt x="810704" y="443306"/>
                  </a:lnTo>
                  <a:lnTo>
                    <a:pt x="0" y="907503"/>
                  </a:lnTo>
                  <a:lnTo>
                    <a:pt x="810704" y="633374"/>
                  </a:lnTo>
                  <a:lnTo>
                    <a:pt x="810704" y="760247"/>
                  </a:lnTo>
                  <a:lnTo>
                    <a:pt x="2522791" y="760247"/>
                  </a:lnTo>
                  <a:lnTo>
                    <a:pt x="2522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111218" y="6605561"/>
              <a:ext cx="2541270" cy="925194"/>
            </a:xfrm>
            <a:custGeom>
              <a:avLst/>
              <a:gdLst/>
              <a:ahLst/>
              <a:cxnLst/>
              <a:rect l="l" t="t" r="r" b="b"/>
              <a:pathLst>
                <a:path w="2541270" h="925195">
                  <a:moveTo>
                    <a:pt x="812228" y="446653"/>
                  </a:moveTo>
                  <a:lnTo>
                    <a:pt x="5600" y="908011"/>
                  </a:lnTo>
                  <a:lnTo>
                    <a:pt x="1523" y="910564"/>
                  </a:lnTo>
                  <a:lnTo>
                    <a:pt x="0" y="915149"/>
                  </a:lnTo>
                  <a:lnTo>
                    <a:pt x="2044" y="919225"/>
                  </a:lnTo>
                  <a:lnTo>
                    <a:pt x="3568" y="923302"/>
                  </a:lnTo>
                  <a:lnTo>
                    <a:pt x="8153" y="924839"/>
                  </a:lnTo>
                  <a:lnTo>
                    <a:pt x="12230" y="923810"/>
                  </a:lnTo>
                  <a:lnTo>
                    <a:pt x="15236" y="922794"/>
                  </a:lnTo>
                  <a:lnTo>
                    <a:pt x="13754" y="922794"/>
                  </a:lnTo>
                  <a:lnTo>
                    <a:pt x="7137" y="907503"/>
                  </a:lnTo>
                  <a:lnTo>
                    <a:pt x="88834" y="879878"/>
                  </a:lnTo>
                  <a:lnTo>
                    <a:pt x="824966" y="459104"/>
                  </a:lnTo>
                  <a:lnTo>
                    <a:pt x="827519" y="457568"/>
                  </a:lnTo>
                  <a:lnTo>
                    <a:pt x="829043" y="454520"/>
                  </a:lnTo>
                  <a:lnTo>
                    <a:pt x="829043" y="451459"/>
                  </a:lnTo>
                  <a:lnTo>
                    <a:pt x="812228" y="451459"/>
                  </a:lnTo>
                  <a:lnTo>
                    <a:pt x="812228" y="446653"/>
                  </a:lnTo>
                  <a:close/>
                </a:path>
                <a:path w="2541270" h="925195">
                  <a:moveTo>
                    <a:pt x="88834" y="879878"/>
                  </a:moveTo>
                  <a:lnTo>
                    <a:pt x="7137" y="907503"/>
                  </a:lnTo>
                  <a:lnTo>
                    <a:pt x="13754" y="922794"/>
                  </a:lnTo>
                  <a:lnTo>
                    <a:pt x="88834" y="879878"/>
                  </a:lnTo>
                  <a:close/>
                </a:path>
                <a:path w="2541270" h="925195">
                  <a:moveTo>
                    <a:pt x="823442" y="632853"/>
                  </a:moveTo>
                  <a:lnTo>
                    <a:pt x="820381" y="632853"/>
                  </a:lnTo>
                  <a:lnTo>
                    <a:pt x="817829" y="633374"/>
                  </a:lnTo>
                  <a:lnTo>
                    <a:pt x="88834" y="879878"/>
                  </a:lnTo>
                  <a:lnTo>
                    <a:pt x="13754" y="922794"/>
                  </a:lnTo>
                  <a:lnTo>
                    <a:pt x="15236" y="922794"/>
                  </a:lnTo>
                  <a:lnTo>
                    <a:pt x="812228" y="653470"/>
                  </a:lnTo>
                  <a:lnTo>
                    <a:pt x="812228" y="641527"/>
                  </a:lnTo>
                  <a:lnTo>
                    <a:pt x="829043" y="641527"/>
                  </a:lnTo>
                  <a:lnTo>
                    <a:pt x="829043" y="638975"/>
                  </a:lnTo>
                  <a:lnTo>
                    <a:pt x="827519" y="636422"/>
                  </a:lnTo>
                  <a:lnTo>
                    <a:pt x="825474" y="634390"/>
                  </a:lnTo>
                  <a:lnTo>
                    <a:pt x="823442" y="632853"/>
                  </a:lnTo>
                  <a:close/>
                </a:path>
                <a:path w="2541270" h="925195">
                  <a:moveTo>
                    <a:pt x="829043" y="641527"/>
                  </a:moveTo>
                  <a:lnTo>
                    <a:pt x="812228" y="641527"/>
                  </a:lnTo>
                  <a:lnTo>
                    <a:pt x="823442" y="649681"/>
                  </a:lnTo>
                  <a:lnTo>
                    <a:pt x="812228" y="653470"/>
                  </a:lnTo>
                  <a:lnTo>
                    <a:pt x="812228" y="772985"/>
                  </a:lnTo>
                  <a:lnTo>
                    <a:pt x="815797" y="776554"/>
                  </a:lnTo>
                  <a:lnTo>
                    <a:pt x="2537574" y="776554"/>
                  </a:lnTo>
                  <a:lnTo>
                    <a:pt x="2541130" y="772985"/>
                  </a:lnTo>
                  <a:lnTo>
                    <a:pt x="2541130" y="768400"/>
                  </a:lnTo>
                  <a:lnTo>
                    <a:pt x="829043" y="768400"/>
                  </a:lnTo>
                  <a:lnTo>
                    <a:pt x="820381" y="759739"/>
                  </a:lnTo>
                  <a:lnTo>
                    <a:pt x="829043" y="759739"/>
                  </a:lnTo>
                  <a:lnTo>
                    <a:pt x="829043" y="641527"/>
                  </a:lnTo>
                  <a:close/>
                </a:path>
                <a:path w="2541270" h="925195">
                  <a:moveTo>
                    <a:pt x="829043" y="759739"/>
                  </a:moveTo>
                  <a:lnTo>
                    <a:pt x="820381" y="759739"/>
                  </a:lnTo>
                  <a:lnTo>
                    <a:pt x="829043" y="768400"/>
                  </a:lnTo>
                  <a:lnTo>
                    <a:pt x="829043" y="759739"/>
                  </a:lnTo>
                  <a:close/>
                </a:path>
                <a:path w="2541270" h="925195">
                  <a:moveTo>
                    <a:pt x="2524315" y="759739"/>
                  </a:moveTo>
                  <a:lnTo>
                    <a:pt x="829043" y="759739"/>
                  </a:lnTo>
                  <a:lnTo>
                    <a:pt x="829043" y="768400"/>
                  </a:lnTo>
                  <a:lnTo>
                    <a:pt x="2524315" y="768400"/>
                  </a:lnTo>
                  <a:lnTo>
                    <a:pt x="2524315" y="759739"/>
                  </a:lnTo>
                  <a:close/>
                </a:path>
                <a:path w="2541270" h="925195">
                  <a:moveTo>
                    <a:pt x="2524315" y="8153"/>
                  </a:moveTo>
                  <a:lnTo>
                    <a:pt x="2524315" y="768400"/>
                  </a:lnTo>
                  <a:lnTo>
                    <a:pt x="2532468" y="759739"/>
                  </a:lnTo>
                  <a:lnTo>
                    <a:pt x="2541130" y="759739"/>
                  </a:lnTo>
                  <a:lnTo>
                    <a:pt x="2541130" y="16814"/>
                  </a:lnTo>
                  <a:lnTo>
                    <a:pt x="2532468" y="16814"/>
                  </a:lnTo>
                  <a:lnTo>
                    <a:pt x="2524315" y="8153"/>
                  </a:lnTo>
                  <a:close/>
                </a:path>
                <a:path w="2541270" h="925195">
                  <a:moveTo>
                    <a:pt x="2541130" y="759739"/>
                  </a:moveTo>
                  <a:lnTo>
                    <a:pt x="2532468" y="759739"/>
                  </a:lnTo>
                  <a:lnTo>
                    <a:pt x="2524315" y="768400"/>
                  </a:lnTo>
                  <a:lnTo>
                    <a:pt x="2541130" y="768400"/>
                  </a:lnTo>
                  <a:lnTo>
                    <a:pt x="2541130" y="759739"/>
                  </a:lnTo>
                  <a:close/>
                </a:path>
                <a:path w="2541270" h="925195">
                  <a:moveTo>
                    <a:pt x="812228" y="641527"/>
                  </a:moveTo>
                  <a:lnTo>
                    <a:pt x="812228" y="653470"/>
                  </a:lnTo>
                  <a:lnTo>
                    <a:pt x="823442" y="649681"/>
                  </a:lnTo>
                  <a:lnTo>
                    <a:pt x="812228" y="641527"/>
                  </a:lnTo>
                  <a:close/>
                </a:path>
                <a:path w="2541270" h="925195">
                  <a:moveTo>
                    <a:pt x="816305" y="444322"/>
                  </a:moveTo>
                  <a:lnTo>
                    <a:pt x="812228" y="446653"/>
                  </a:lnTo>
                  <a:lnTo>
                    <a:pt x="812228" y="451459"/>
                  </a:lnTo>
                  <a:lnTo>
                    <a:pt x="816305" y="444322"/>
                  </a:lnTo>
                  <a:close/>
                </a:path>
                <a:path w="2541270" h="925195">
                  <a:moveTo>
                    <a:pt x="829043" y="444322"/>
                  </a:moveTo>
                  <a:lnTo>
                    <a:pt x="816305" y="444322"/>
                  </a:lnTo>
                  <a:lnTo>
                    <a:pt x="812228" y="451459"/>
                  </a:lnTo>
                  <a:lnTo>
                    <a:pt x="829043" y="451459"/>
                  </a:lnTo>
                  <a:lnTo>
                    <a:pt x="829043" y="444322"/>
                  </a:lnTo>
                  <a:close/>
                </a:path>
                <a:path w="2541270" h="925195">
                  <a:moveTo>
                    <a:pt x="2537574" y="0"/>
                  </a:moveTo>
                  <a:lnTo>
                    <a:pt x="815797" y="0"/>
                  </a:lnTo>
                  <a:lnTo>
                    <a:pt x="812228" y="3568"/>
                  </a:lnTo>
                  <a:lnTo>
                    <a:pt x="812228" y="446653"/>
                  </a:lnTo>
                  <a:lnTo>
                    <a:pt x="816305" y="444322"/>
                  </a:lnTo>
                  <a:lnTo>
                    <a:pt x="829043" y="444322"/>
                  </a:lnTo>
                  <a:lnTo>
                    <a:pt x="829043" y="16814"/>
                  </a:lnTo>
                  <a:lnTo>
                    <a:pt x="820381" y="16814"/>
                  </a:lnTo>
                  <a:lnTo>
                    <a:pt x="829043" y="8153"/>
                  </a:lnTo>
                  <a:lnTo>
                    <a:pt x="2541130" y="8153"/>
                  </a:lnTo>
                  <a:lnTo>
                    <a:pt x="2541130" y="3568"/>
                  </a:lnTo>
                  <a:lnTo>
                    <a:pt x="2537574" y="0"/>
                  </a:lnTo>
                  <a:close/>
                </a:path>
                <a:path w="2541270" h="925195">
                  <a:moveTo>
                    <a:pt x="829043" y="8153"/>
                  </a:moveTo>
                  <a:lnTo>
                    <a:pt x="820381" y="16814"/>
                  </a:lnTo>
                  <a:lnTo>
                    <a:pt x="829043" y="16814"/>
                  </a:lnTo>
                  <a:lnTo>
                    <a:pt x="829043" y="8153"/>
                  </a:lnTo>
                  <a:close/>
                </a:path>
                <a:path w="2541270" h="925195">
                  <a:moveTo>
                    <a:pt x="2524315" y="8153"/>
                  </a:moveTo>
                  <a:lnTo>
                    <a:pt x="829043" y="8153"/>
                  </a:lnTo>
                  <a:lnTo>
                    <a:pt x="829043" y="16814"/>
                  </a:lnTo>
                  <a:lnTo>
                    <a:pt x="2524315" y="16814"/>
                  </a:lnTo>
                  <a:lnTo>
                    <a:pt x="2524315" y="8153"/>
                  </a:lnTo>
                  <a:close/>
                </a:path>
                <a:path w="2541270" h="925195">
                  <a:moveTo>
                    <a:pt x="2541130" y="8153"/>
                  </a:moveTo>
                  <a:lnTo>
                    <a:pt x="2524315" y="8153"/>
                  </a:lnTo>
                  <a:lnTo>
                    <a:pt x="2532468" y="16814"/>
                  </a:lnTo>
                  <a:lnTo>
                    <a:pt x="2541130" y="16814"/>
                  </a:lnTo>
                  <a:lnTo>
                    <a:pt x="254113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980543" y="6658080"/>
            <a:ext cx="159512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90"/>
              </a:spcBef>
            </a:pPr>
            <a:r>
              <a:rPr dirty="0" sz="900" b="1">
                <a:solidFill>
                  <a:srgbClr val="231F20"/>
                </a:solidFill>
                <a:latin typeface="Times New Roman"/>
                <a:cs typeface="Times New Roman"/>
              </a:rPr>
              <a:t>1R</a:t>
            </a:r>
            <a:r>
              <a:rPr dirty="0" sz="9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80" b="1">
                <a:solidFill>
                  <a:srgbClr val="231F20"/>
                </a:solidFill>
                <a:latin typeface="Times New Roman"/>
                <a:cs typeface="Times New Roman"/>
              </a:rPr>
              <a:t>H[LVWH</a:t>
            </a:r>
            <a:r>
              <a:rPr dirty="0" sz="9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65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9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80" b="1">
                <a:solidFill>
                  <a:srgbClr val="231F20"/>
                </a:solidFill>
                <a:latin typeface="Times New Roman"/>
                <a:cs typeface="Times New Roman"/>
              </a:rPr>
              <a:t>VROR</a:t>
            </a:r>
            <a:r>
              <a:rPr dirty="0" sz="9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85" b="1">
                <a:solidFill>
                  <a:srgbClr val="231F20"/>
                </a:solidFill>
                <a:latin typeface="Times New Roman"/>
                <a:cs typeface="Times New Roman"/>
              </a:rPr>
              <a:t>FXDGUR</a:t>
            </a:r>
            <a:r>
              <a:rPr dirty="0" sz="9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9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04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900" spc="1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35" b="1">
                <a:solidFill>
                  <a:srgbClr val="231F20"/>
                </a:solidFill>
                <a:latin typeface="Times New Roman"/>
                <a:cs typeface="Times New Roman"/>
              </a:rPr>
              <a:t>'HVGH</a:t>
            </a:r>
            <a:r>
              <a:rPr dirty="0" sz="90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36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9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FXDGUR </a:t>
            </a:r>
            <a:r>
              <a:rPr dirty="0" sz="900" spc="-235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900" spc="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80" b="1">
                <a:solidFill>
                  <a:srgbClr val="231F20"/>
                </a:solidFill>
                <a:latin typeface="Times New Roman"/>
                <a:cs typeface="Times New Roman"/>
              </a:rPr>
              <a:t>VDOHQ</a:t>
            </a:r>
            <a:r>
              <a:rPr dirty="0" sz="900" spc="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0" b="1">
                <a:solidFill>
                  <a:srgbClr val="231F20"/>
                </a:solidFill>
                <a:latin typeface="Times New Roman"/>
                <a:cs typeface="Times New Roman"/>
              </a:rPr>
              <a:t>OtQHDV</a:t>
            </a:r>
            <a:r>
              <a:rPr dirty="0" sz="900" spc="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9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40" b="1">
                <a:solidFill>
                  <a:srgbClr val="231F20"/>
                </a:solidFill>
                <a:latin typeface="Times New Roman"/>
                <a:cs typeface="Times New Roman"/>
              </a:rPr>
              <a:t>DOLPHQWDQ</a:t>
            </a:r>
            <a:r>
              <a:rPr dirty="0" sz="9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04" b="1">
                <a:solidFill>
                  <a:srgbClr val="231F20"/>
                </a:solidFill>
                <a:latin typeface="Times New Roman"/>
                <a:cs typeface="Times New Roman"/>
              </a:rPr>
              <a:t>FXDGURV</a:t>
            </a:r>
            <a:r>
              <a:rPr dirty="0" sz="90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25" b="1">
                <a:solidFill>
                  <a:srgbClr val="231F20"/>
                </a:solidFill>
                <a:latin typeface="Times New Roman"/>
                <a:cs typeface="Times New Roman"/>
              </a:rPr>
              <a:t>VHFXQGDULRV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76732" y="619615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315" b="1">
                <a:solidFill>
                  <a:srgbClr val="231F20"/>
                </a:solidFill>
                <a:latin typeface="Arial"/>
                <a:cs typeface="Arial"/>
              </a:rPr>
              <a:t>81,9(56,'$'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70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655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229" b="1">
                <a:solidFill>
                  <a:srgbClr val="231F20"/>
                </a:solidFill>
                <a:latin typeface="Arial"/>
                <a:cs typeface="Arial"/>
              </a:rPr>
              <a:t>9$/(1&amp;,$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90" b="1">
                <a:solidFill>
                  <a:srgbClr val="231F20"/>
                </a:solidFill>
                <a:latin typeface="Arial"/>
                <a:cs typeface="Arial"/>
              </a:rPr>
              <a:t>(6&amp;8(/$</a:t>
            </a:r>
            <a:r>
              <a:rPr dirty="0" sz="13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155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3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25" b="1">
                <a:solidFill>
                  <a:srgbClr val="231F20"/>
                </a:solidFill>
                <a:latin typeface="Arial"/>
                <a:cs typeface="Arial"/>
              </a:rPr>
              <a:t>683(5,25</a:t>
            </a:r>
            <a:r>
              <a:rPr dirty="0" sz="13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55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3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15" b="1">
                <a:solidFill>
                  <a:srgbClr val="231F20"/>
                </a:solidFill>
                <a:latin typeface="Arial"/>
                <a:cs typeface="Arial"/>
              </a:rPr>
              <a:t>$/&amp;2&lt;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210" b="1">
                <a:solidFill>
                  <a:srgbClr val="231F20"/>
                </a:solidFill>
                <a:latin typeface="Arial"/>
                <a:cs typeface="Arial"/>
              </a:rPr>
              <a:t>'(3$57$0(172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44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45" b="1">
                <a:solidFill>
                  <a:srgbClr val="231F20"/>
                </a:solidFill>
                <a:latin typeface="Arial"/>
                <a:cs typeface="Arial"/>
              </a:rPr>
              <a:t>,1*(1,(5Ë$</a:t>
            </a:r>
            <a:r>
              <a:rPr dirty="0" sz="105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30" b="1">
                <a:solidFill>
                  <a:srgbClr val="231F20"/>
                </a:solidFill>
                <a:latin typeface="Arial"/>
                <a:cs typeface="Arial"/>
              </a:rPr>
              <a:t>(/e&amp;75,&amp;$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325" y="2998444"/>
              <a:ext cx="5375783" cy="113375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264" y="2995383"/>
              <a:ext cx="5382412" cy="11403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259791" y="3002565"/>
            <a:ext cx="506412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-700" b="1">
                <a:solidFill>
                  <a:srgbClr val="166634"/>
                </a:solidFill>
                <a:latin typeface="Times New Roman"/>
                <a:cs typeface="Times New Roman"/>
              </a:rPr>
              <a:t>3UHYLVLyQ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645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645" b="1">
                <a:solidFill>
                  <a:srgbClr val="166634"/>
                </a:solidFill>
                <a:latin typeface="Times New Roman"/>
                <a:cs typeface="Times New Roman"/>
              </a:rPr>
              <a:t>FiOFXOR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3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69" b="1">
                <a:solidFill>
                  <a:srgbClr val="166634"/>
                </a:solidFill>
                <a:latin typeface="Times New Roman"/>
                <a:cs typeface="Times New Roman"/>
              </a:rPr>
              <a:t>SRWHQFLDV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-28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21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8350" y="6144412"/>
            <a:ext cx="4682271" cy="903947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2240677" y="6490942"/>
            <a:ext cx="42989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166634"/>
                </a:solidFill>
                <a:latin typeface="Castellar"/>
                <a:cs typeface="Castellar"/>
              </a:rPr>
              <a:t>PREVISIÓN</a:t>
            </a:r>
            <a:r>
              <a:rPr dirty="0" sz="1600" spc="-2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1600" b="1">
                <a:solidFill>
                  <a:srgbClr val="166634"/>
                </a:solidFill>
                <a:latin typeface="Castellar"/>
                <a:cs typeface="Castellar"/>
              </a:rPr>
              <a:t>Y</a:t>
            </a:r>
            <a:r>
              <a:rPr dirty="0" sz="1600" spc="-1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1600" b="1">
                <a:solidFill>
                  <a:srgbClr val="166634"/>
                </a:solidFill>
                <a:latin typeface="Castellar"/>
                <a:cs typeface="Castellar"/>
              </a:rPr>
              <a:t>CÁLCULO</a:t>
            </a:r>
            <a:r>
              <a:rPr dirty="0" sz="1600" spc="-1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1600" b="1">
                <a:solidFill>
                  <a:srgbClr val="166634"/>
                </a:solidFill>
                <a:latin typeface="Castellar"/>
                <a:cs typeface="Castellar"/>
              </a:rPr>
              <a:t>DE</a:t>
            </a:r>
            <a:r>
              <a:rPr dirty="0" sz="1600" spc="-10" b="1">
                <a:solidFill>
                  <a:srgbClr val="166634"/>
                </a:solidFill>
                <a:latin typeface="Castellar"/>
                <a:cs typeface="Castellar"/>
              </a:rPr>
              <a:t> POTENCIAS</a:t>
            </a:r>
            <a:endParaRPr sz="1600">
              <a:latin typeface="Castellar"/>
              <a:cs typeface="Castellar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780" y="6119456"/>
            <a:ext cx="1137323" cy="914641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234824" y="609095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37697" y="7376553"/>
            <a:ext cx="4916805" cy="173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Introducción.</a:t>
            </a:r>
            <a:endParaRPr sz="1600">
              <a:latin typeface="Tempus Sans ITC"/>
              <a:cs typeface="Tempus Sans ITC"/>
            </a:endParaRPr>
          </a:p>
          <a:p>
            <a:pPr marL="318135" marR="5080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  <a:tab pos="1224915" algn="l"/>
                <a:tab pos="1563370" algn="l"/>
                <a:tab pos="2388235" algn="l"/>
                <a:tab pos="3411854" algn="l"/>
                <a:tab pos="4813935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Previsión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	</a:t>
            </a:r>
            <a:r>
              <a:rPr dirty="0" sz="1600" spc="-25" b="1">
                <a:solidFill>
                  <a:srgbClr val="00B04F"/>
                </a:solidFill>
                <a:latin typeface="Tempus Sans ITC"/>
                <a:cs typeface="Tempus Sans ITC"/>
              </a:rPr>
              <a:t>en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	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edificios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	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destinados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	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principalmente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	</a:t>
            </a:r>
            <a:r>
              <a:rPr dirty="0" sz="1600" spc="-50" b="1">
                <a:solidFill>
                  <a:srgbClr val="00B04F"/>
                </a:solidFill>
                <a:latin typeface="Tempus Sans ITC"/>
                <a:cs typeface="Tempus Sans ITC"/>
              </a:rPr>
              <a:t>a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viviendas.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Previsión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en otro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tipo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edificaciones.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Cálculo</a:t>
            </a:r>
            <a:r>
              <a:rPr dirty="0" sz="1600" spc="-3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potencias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en una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instalación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en </a:t>
            </a:r>
            <a:r>
              <a:rPr dirty="0" sz="1600" spc="-25" b="1">
                <a:solidFill>
                  <a:srgbClr val="00B04F"/>
                </a:solidFill>
                <a:latin typeface="Tempus Sans ITC"/>
                <a:cs typeface="Tempus Sans ITC"/>
              </a:rPr>
              <a:t>BT.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Reparto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y equilibrado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potencias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Ejercicios</a:t>
            </a:r>
            <a:r>
              <a:rPr dirty="0" sz="1600" spc="39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aplicación</a:t>
            </a:r>
            <a:endParaRPr sz="1600">
              <a:latin typeface="Tempus Sans ITC"/>
              <a:cs typeface="Tempus Sans IT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49212" y="502696"/>
            <a:ext cx="12592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939249" y="1122273"/>
            <a:ext cx="1416050" cy="575310"/>
            <a:chOff x="2939249" y="1122273"/>
            <a:chExt cx="1416050" cy="575310"/>
          </a:xfrm>
        </p:grpSpPr>
        <p:sp>
          <p:nvSpPr>
            <p:cNvPr id="4" name="object 4" descr=""/>
            <p:cNvSpPr/>
            <p:nvPr/>
          </p:nvSpPr>
          <p:spPr>
            <a:xfrm>
              <a:off x="2945866" y="1128394"/>
              <a:ext cx="1403350" cy="562610"/>
            </a:xfrm>
            <a:custGeom>
              <a:avLst/>
              <a:gdLst/>
              <a:ahLst/>
              <a:cxnLst/>
              <a:rect l="l" t="t" r="r" b="b"/>
              <a:pathLst>
                <a:path w="1403350" h="562610">
                  <a:moveTo>
                    <a:pt x="1403299" y="0"/>
                  </a:moveTo>
                  <a:lnTo>
                    <a:pt x="0" y="0"/>
                  </a:lnTo>
                  <a:lnTo>
                    <a:pt x="0" y="562546"/>
                  </a:lnTo>
                  <a:lnTo>
                    <a:pt x="1403299" y="562546"/>
                  </a:lnTo>
                  <a:lnTo>
                    <a:pt x="1403299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939249" y="1122273"/>
              <a:ext cx="1416050" cy="575310"/>
            </a:xfrm>
            <a:custGeom>
              <a:avLst/>
              <a:gdLst/>
              <a:ahLst/>
              <a:cxnLst/>
              <a:rect l="l" t="t" r="r" b="b"/>
              <a:pathLst>
                <a:path w="1416050" h="575310">
                  <a:moveTo>
                    <a:pt x="1341640" y="255803"/>
                  </a:moveTo>
                  <a:lnTo>
                    <a:pt x="74891" y="255803"/>
                  </a:lnTo>
                  <a:lnTo>
                    <a:pt x="74891" y="275158"/>
                  </a:lnTo>
                  <a:lnTo>
                    <a:pt x="1341640" y="275158"/>
                  </a:lnTo>
                  <a:lnTo>
                    <a:pt x="1341640" y="255803"/>
                  </a:lnTo>
                  <a:close/>
                </a:path>
                <a:path w="1416050" h="575310">
                  <a:moveTo>
                    <a:pt x="1416050" y="0"/>
                  </a:moveTo>
                  <a:lnTo>
                    <a:pt x="1403311" y="0"/>
                  </a:lnTo>
                  <a:lnTo>
                    <a:pt x="1403311" y="12738"/>
                  </a:lnTo>
                  <a:lnTo>
                    <a:pt x="1403311" y="562546"/>
                  </a:lnTo>
                  <a:lnTo>
                    <a:pt x="12725" y="562546"/>
                  </a:lnTo>
                  <a:lnTo>
                    <a:pt x="12725" y="12738"/>
                  </a:lnTo>
                  <a:lnTo>
                    <a:pt x="1403311" y="12738"/>
                  </a:lnTo>
                  <a:lnTo>
                    <a:pt x="1403311" y="0"/>
                  </a:lnTo>
                  <a:lnTo>
                    <a:pt x="0" y="0"/>
                  </a:lnTo>
                  <a:lnTo>
                    <a:pt x="0" y="575284"/>
                  </a:lnTo>
                  <a:lnTo>
                    <a:pt x="1416050" y="575284"/>
                  </a:lnTo>
                  <a:lnTo>
                    <a:pt x="1416050" y="568667"/>
                  </a:lnTo>
                  <a:lnTo>
                    <a:pt x="1416050" y="562546"/>
                  </a:lnTo>
                  <a:lnTo>
                    <a:pt x="1416050" y="12738"/>
                  </a:lnTo>
                  <a:lnTo>
                    <a:pt x="1416050" y="6108"/>
                  </a:lnTo>
                  <a:lnTo>
                    <a:pt x="14160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945866" y="1128394"/>
            <a:ext cx="1403350" cy="56261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51765" marR="62230" indent="-84455">
              <a:lnSpc>
                <a:spcPct val="100000"/>
              </a:lnSpc>
              <a:spcBef>
                <a:spcPts val="190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Potencia</a:t>
            </a:r>
            <a:r>
              <a:rPr dirty="0" sz="1600" spc="-3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600" spc="-3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 i="1">
                <a:solidFill>
                  <a:srgbClr val="231F20"/>
                </a:solidFill>
                <a:latin typeface="Times New Roman"/>
                <a:cs typeface="Times New Roman"/>
              </a:rPr>
              <a:t>las</a:t>
            </a:r>
            <a:r>
              <a:rPr dirty="0" sz="1600" spc="-2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i="1">
                <a:solidFill>
                  <a:srgbClr val="231F20"/>
                </a:solidFill>
                <a:latin typeface="Times New Roman"/>
                <a:cs typeface="Times New Roman"/>
              </a:rPr>
              <a:t>instalaciones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098215" y="1622653"/>
            <a:ext cx="1099185" cy="19685"/>
          </a:xfrm>
          <a:custGeom>
            <a:avLst/>
            <a:gdLst/>
            <a:ahLst/>
            <a:cxnLst/>
            <a:rect l="l" t="t" r="r" b="b"/>
            <a:pathLst>
              <a:path w="1099185" h="19685">
                <a:moveTo>
                  <a:pt x="1098600" y="0"/>
                </a:moveTo>
                <a:lnTo>
                  <a:pt x="0" y="0"/>
                </a:lnTo>
                <a:lnTo>
                  <a:pt x="0" y="19367"/>
                </a:lnTo>
                <a:lnTo>
                  <a:pt x="1098600" y="19367"/>
                </a:lnTo>
                <a:lnTo>
                  <a:pt x="10986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074280" y="1755648"/>
            <a:ext cx="4372610" cy="1306195"/>
            <a:chOff x="1074280" y="1755648"/>
            <a:chExt cx="4372610" cy="1306195"/>
          </a:xfrm>
        </p:grpSpPr>
        <p:sp>
          <p:nvSpPr>
            <p:cNvPr id="9" name="object 9" descr=""/>
            <p:cNvSpPr/>
            <p:nvPr/>
          </p:nvSpPr>
          <p:spPr>
            <a:xfrm>
              <a:off x="3281159" y="1759216"/>
              <a:ext cx="675640" cy="242570"/>
            </a:xfrm>
            <a:custGeom>
              <a:avLst/>
              <a:gdLst/>
              <a:ahLst/>
              <a:cxnLst/>
              <a:rect l="l" t="t" r="r" b="b"/>
              <a:pathLst>
                <a:path w="675639" h="242569">
                  <a:moveTo>
                    <a:pt x="506501" y="0"/>
                  </a:moveTo>
                  <a:lnTo>
                    <a:pt x="168668" y="0"/>
                  </a:lnTo>
                  <a:lnTo>
                    <a:pt x="168668" y="181394"/>
                  </a:lnTo>
                  <a:lnTo>
                    <a:pt x="0" y="181394"/>
                  </a:lnTo>
                  <a:lnTo>
                    <a:pt x="337832" y="242036"/>
                  </a:lnTo>
                  <a:lnTo>
                    <a:pt x="675157" y="181394"/>
                  </a:lnTo>
                  <a:lnTo>
                    <a:pt x="506501" y="181394"/>
                  </a:lnTo>
                  <a:lnTo>
                    <a:pt x="50650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16188" y="1755647"/>
              <a:ext cx="3630929" cy="657860"/>
            </a:xfrm>
            <a:custGeom>
              <a:avLst/>
              <a:gdLst/>
              <a:ahLst/>
              <a:cxnLst/>
              <a:rect l="l" t="t" r="r" b="b"/>
              <a:pathLst>
                <a:path w="3630929" h="657860">
                  <a:moveTo>
                    <a:pt x="2165591" y="181914"/>
                  </a:moveTo>
                  <a:lnTo>
                    <a:pt x="2139607" y="181914"/>
                  </a:lnTo>
                  <a:lnTo>
                    <a:pt x="2122474" y="184962"/>
                  </a:lnTo>
                  <a:lnTo>
                    <a:pt x="2139594" y="181914"/>
                  </a:lnTo>
                  <a:lnTo>
                    <a:pt x="1974507" y="181914"/>
                  </a:lnTo>
                  <a:lnTo>
                    <a:pt x="1974507" y="6629"/>
                  </a:lnTo>
                  <a:lnTo>
                    <a:pt x="1974507" y="3568"/>
                  </a:lnTo>
                  <a:lnTo>
                    <a:pt x="1974507" y="0"/>
                  </a:lnTo>
                  <a:lnTo>
                    <a:pt x="1630565" y="0"/>
                  </a:lnTo>
                  <a:lnTo>
                    <a:pt x="1630565" y="181914"/>
                  </a:lnTo>
                  <a:lnTo>
                    <a:pt x="1465453" y="181914"/>
                  </a:lnTo>
                  <a:lnTo>
                    <a:pt x="1499781" y="188023"/>
                  </a:lnTo>
                  <a:lnTo>
                    <a:pt x="1637182" y="188023"/>
                  </a:lnTo>
                  <a:lnTo>
                    <a:pt x="1637182" y="184962"/>
                  </a:lnTo>
                  <a:lnTo>
                    <a:pt x="1637182" y="181914"/>
                  </a:lnTo>
                  <a:lnTo>
                    <a:pt x="1637182" y="6629"/>
                  </a:lnTo>
                  <a:lnTo>
                    <a:pt x="1968398" y="6629"/>
                  </a:lnTo>
                  <a:lnTo>
                    <a:pt x="1968398" y="188023"/>
                  </a:lnTo>
                  <a:lnTo>
                    <a:pt x="2105279" y="188023"/>
                  </a:lnTo>
                  <a:lnTo>
                    <a:pt x="1802536" y="241909"/>
                  </a:lnTo>
                  <a:lnTo>
                    <a:pt x="1465453" y="181914"/>
                  </a:lnTo>
                  <a:lnTo>
                    <a:pt x="1439468" y="181914"/>
                  </a:lnTo>
                  <a:lnTo>
                    <a:pt x="1439468" y="183438"/>
                  </a:lnTo>
                  <a:lnTo>
                    <a:pt x="1464945" y="188023"/>
                  </a:lnTo>
                  <a:lnTo>
                    <a:pt x="1802790" y="248666"/>
                  </a:lnTo>
                  <a:lnTo>
                    <a:pt x="1839658" y="242036"/>
                  </a:lnTo>
                  <a:lnTo>
                    <a:pt x="2140102" y="188023"/>
                  </a:lnTo>
                  <a:lnTo>
                    <a:pt x="2165591" y="183438"/>
                  </a:lnTo>
                  <a:lnTo>
                    <a:pt x="2165591" y="181914"/>
                  </a:lnTo>
                  <a:close/>
                </a:path>
                <a:path w="3630929" h="657860">
                  <a:moveTo>
                    <a:pt x="3630561" y="271081"/>
                  </a:moveTo>
                  <a:lnTo>
                    <a:pt x="0" y="271081"/>
                  </a:lnTo>
                  <a:lnTo>
                    <a:pt x="0" y="322033"/>
                  </a:lnTo>
                  <a:lnTo>
                    <a:pt x="76428" y="322033"/>
                  </a:lnTo>
                  <a:lnTo>
                    <a:pt x="76428" y="500380"/>
                  </a:lnTo>
                  <a:lnTo>
                    <a:pt x="25476" y="500380"/>
                  </a:lnTo>
                  <a:lnTo>
                    <a:pt x="101904" y="653249"/>
                  </a:lnTo>
                  <a:lnTo>
                    <a:pt x="165595" y="525856"/>
                  </a:lnTo>
                  <a:lnTo>
                    <a:pt x="178346" y="500380"/>
                  </a:lnTo>
                  <a:lnTo>
                    <a:pt x="127381" y="500380"/>
                  </a:lnTo>
                  <a:lnTo>
                    <a:pt x="127381" y="322033"/>
                  </a:lnTo>
                  <a:lnTo>
                    <a:pt x="3494519" y="322033"/>
                  </a:lnTo>
                  <a:lnTo>
                    <a:pt x="3494519" y="504456"/>
                  </a:lnTo>
                  <a:lnTo>
                    <a:pt x="3443567" y="504456"/>
                  </a:lnTo>
                  <a:lnTo>
                    <a:pt x="3519995" y="657326"/>
                  </a:lnTo>
                  <a:lnTo>
                    <a:pt x="3583686" y="529932"/>
                  </a:lnTo>
                  <a:lnTo>
                    <a:pt x="3596424" y="504456"/>
                  </a:lnTo>
                  <a:lnTo>
                    <a:pt x="3545471" y="504456"/>
                  </a:lnTo>
                  <a:lnTo>
                    <a:pt x="3545471" y="322033"/>
                  </a:lnTo>
                  <a:lnTo>
                    <a:pt x="3630561" y="322033"/>
                  </a:lnTo>
                  <a:lnTo>
                    <a:pt x="3630561" y="2710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77340" y="2383421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858" y="0"/>
                  </a:moveTo>
                  <a:lnTo>
                    <a:pt x="804648" y="1013"/>
                  </a:lnTo>
                  <a:lnTo>
                    <a:pt x="737873" y="4004"/>
                  </a:lnTo>
                  <a:lnTo>
                    <a:pt x="672727" y="8898"/>
                  </a:lnTo>
                  <a:lnTo>
                    <a:pt x="609405" y="15620"/>
                  </a:lnTo>
                  <a:lnTo>
                    <a:pt x="548101" y="24096"/>
                  </a:lnTo>
                  <a:lnTo>
                    <a:pt x="489008" y="34250"/>
                  </a:lnTo>
                  <a:lnTo>
                    <a:pt x="432321" y="46009"/>
                  </a:lnTo>
                  <a:lnTo>
                    <a:pt x="378233" y="59298"/>
                  </a:lnTo>
                  <a:lnTo>
                    <a:pt x="326940" y="74042"/>
                  </a:lnTo>
                  <a:lnTo>
                    <a:pt x="278635" y="90166"/>
                  </a:lnTo>
                  <a:lnTo>
                    <a:pt x="233512" y="107597"/>
                  </a:lnTo>
                  <a:lnTo>
                    <a:pt x="191765" y="126258"/>
                  </a:lnTo>
                  <a:lnTo>
                    <a:pt x="153588" y="146077"/>
                  </a:lnTo>
                  <a:lnTo>
                    <a:pt x="119176" y="166977"/>
                  </a:lnTo>
                  <a:lnTo>
                    <a:pt x="62421" y="211726"/>
                  </a:lnTo>
                  <a:lnTo>
                    <a:pt x="23054" y="259908"/>
                  </a:lnTo>
                  <a:lnTo>
                    <a:pt x="2626" y="310926"/>
                  </a:lnTo>
                  <a:lnTo>
                    <a:pt x="0" y="337311"/>
                  </a:lnTo>
                  <a:lnTo>
                    <a:pt x="2626" y="363703"/>
                  </a:lnTo>
                  <a:lnTo>
                    <a:pt x="23054" y="414748"/>
                  </a:lnTo>
                  <a:lnTo>
                    <a:pt x="62421" y="462977"/>
                  </a:lnTo>
                  <a:lnTo>
                    <a:pt x="119176" y="507786"/>
                  </a:lnTo>
                  <a:lnTo>
                    <a:pt x="153588" y="528721"/>
                  </a:lnTo>
                  <a:lnTo>
                    <a:pt x="191765" y="548575"/>
                  </a:lnTo>
                  <a:lnTo>
                    <a:pt x="233512" y="567273"/>
                  </a:lnTo>
                  <a:lnTo>
                    <a:pt x="278635" y="584740"/>
                  </a:lnTo>
                  <a:lnTo>
                    <a:pt x="326940" y="600901"/>
                  </a:lnTo>
                  <a:lnTo>
                    <a:pt x="378233" y="615680"/>
                  </a:lnTo>
                  <a:lnTo>
                    <a:pt x="432321" y="629002"/>
                  </a:lnTo>
                  <a:lnTo>
                    <a:pt x="489008" y="640792"/>
                  </a:lnTo>
                  <a:lnTo>
                    <a:pt x="548101" y="650975"/>
                  </a:lnTo>
                  <a:lnTo>
                    <a:pt x="609405" y="659475"/>
                  </a:lnTo>
                  <a:lnTo>
                    <a:pt x="672727" y="666218"/>
                  </a:lnTo>
                  <a:lnTo>
                    <a:pt x="737873" y="671127"/>
                  </a:lnTo>
                  <a:lnTo>
                    <a:pt x="804648" y="674127"/>
                  </a:lnTo>
                  <a:lnTo>
                    <a:pt x="872858" y="675144"/>
                  </a:lnTo>
                  <a:lnTo>
                    <a:pt x="940999" y="674127"/>
                  </a:lnTo>
                  <a:lnTo>
                    <a:pt x="1007711" y="671127"/>
                  </a:lnTo>
                  <a:lnTo>
                    <a:pt x="1072801" y="666218"/>
                  </a:lnTo>
                  <a:lnTo>
                    <a:pt x="1136073" y="659475"/>
                  </a:lnTo>
                  <a:lnTo>
                    <a:pt x="1197333" y="650975"/>
                  </a:lnTo>
                  <a:lnTo>
                    <a:pt x="1256387" y="640792"/>
                  </a:lnTo>
                  <a:lnTo>
                    <a:pt x="1313041" y="629002"/>
                  </a:lnTo>
                  <a:lnTo>
                    <a:pt x="1367099" y="615680"/>
                  </a:lnTo>
                  <a:lnTo>
                    <a:pt x="1418367" y="600901"/>
                  </a:lnTo>
                  <a:lnTo>
                    <a:pt x="1466652" y="584740"/>
                  </a:lnTo>
                  <a:lnTo>
                    <a:pt x="1511758" y="567273"/>
                  </a:lnTo>
                  <a:lnTo>
                    <a:pt x="1553491" y="548575"/>
                  </a:lnTo>
                  <a:lnTo>
                    <a:pt x="1591656" y="528721"/>
                  </a:lnTo>
                  <a:lnTo>
                    <a:pt x="1626060" y="507786"/>
                  </a:lnTo>
                  <a:lnTo>
                    <a:pt x="1682804" y="462977"/>
                  </a:lnTo>
                  <a:lnTo>
                    <a:pt x="1722167" y="414748"/>
                  </a:lnTo>
                  <a:lnTo>
                    <a:pt x="1742595" y="363703"/>
                  </a:lnTo>
                  <a:lnTo>
                    <a:pt x="1745221" y="337311"/>
                  </a:lnTo>
                  <a:lnTo>
                    <a:pt x="1742595" y="310926"/>
                  </a:lnTo>
                  <a:lnTo>
                    <a:pt x="1722167" y="259908"/>
                  </a:lnTo>
                  <a:lnTo>
                    <a:pt x="1682804" y="211726"/>
                  </a:lnTo>
                  <a:lnTo>
                    <a:pt x="1626060" y="166977"/>
                  </a:lnTo>
                  <a:lnTo>
                    <a:pt x="1591656" y="146077"/>
                  </a:lnTo>
                  <a:lnTo>
                    <a:pt x="1553491" y="126258"/>
                  </a:lnTo>
                  <a:lnTo>
                    <a:pt x="1511758" y="107597"/>
                  </a:lnTo>
                  <a:lnTo>
                    <a:pt x="1466652" y="90166"/>
                  </a:lnTo>
                  <a:lnTo>
                    <a:pt x="1418367" y="74042"/>
                  </a:lnTo>
                  <a:lnTo>
                    <a:pt x="1367099" y="59298"/>
                  </a:lnTo>
                  <a:lnTo>
                    <a:pt x="1313041" y="46009"/>
                  </a:lnTo>
                  <a:lnTo>
                    <a:pt x="1256387" y="34250"/>
                  </a:lnTo>
                  <a:lnTo>
                    <a:pt x="1197333" y="24096"/>
                  </a:lnTo>
                  <a:lnTo>
                    <a:pt x="1136073" y="15620"/>
                  </a:lnTo>
                  <a:lnTo>
                    <a:pt x="1072801" y="8898"/>
                  </a:lnTo>
                  <a:lnTo>
                    <a:pt x="1007711" y="4004"/>
                  </a:lnTo>
                  <a:lnTo>
                    <a:pt x="940999" y="1013"/>
                  </a:lnTo>
                  <a:lnTo>
                    <a:pt x="872858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74280" y="2379853"/>
              <a:ext cx="1751330" cy="681990"/>
            </a:xfrm>
            <a:custGeom>
              <a:avLst/>
              <a:gdLst/>
              <a:ahLst/>
              <a:cxnLst/>
              <a:rect l="l" t="t" r="r" b="b"/>
              <a:pathLst>
                <a:path w="1751330" h="681989">
                  <a:moveTo>
                    <a:pt x="875411" y="0"/>
                  </a:moveTo>
                  <a:lnTo>
                    <a:pt x="830567" y="508"/>
                  </a:lnTo>
                  <a:lnTo>
                    <a:pt x="786231" y="2032"/>
                  </a:lnTo>
                  <a:lnTo>
                    <a:pt x="735342" y="4671"/>
                  </a:lnTo>
                  <a:lnTo>
                    <a:pt x="683894" y="8481"/>
                  </a:lnTo>
                  <a:lnTo>
                    <a:pt x="632086" y="13558"/>
                  </a:lnTo>
                  <a:lnTo>
                    <a:pt x="580114" y="19995"/>
                  </a:lnTo>
                  <a:lnTo>
                    <a:pt x="528175" y="27886"/>
                  </a:lnTo>
                  <a:lnTo>
                    <a:pt x="476467" y="37327"/>
                  </a:lnTo>
                  <a:lnTo>
                    <a:pt x="425186" y="48411"/>
                  </a:lnTo>
                  <a:lnTo>
                    <a:pt x="374530" y="61233"/>
                  </a:lnTo>
                  <a:lnTo>
                    <a:pt x="324696" y="75888"/>
                  </a:lnTo>
                  <a:lnTo>
                    <a:pt x="275881" y="92470"/>
                  </a:lnTo>
                  <a:lnTo>
                    <a:pt x="228282" y="111074"/>
                  </a:lnTo>
                  <a:lnTo>
                    <a:pt x="174777" y="136042"/>
                  </a:lnTo>
                  <a:lnTo>
                    <a:pt x="133540" y="159295"/>
                  </a:lnTo>
                  <a:lnTo>
                    <a:pt x="91872" y="188220"/>
                  </a:lnTo>
                  <a:lnTo>
                    <a:pt x="53803" y="222487"/>
                  </a:lnTo>
                  <a:lnTo>
                    <a:pt x="23363" y="261765"/>
                  </a:lnTo>
                  <a:lnTo>
                    <a:pt x="4584" y="305727"/>
                  </a:lnTo>
                  <a:lnTo>
                    <a:pt x="0" y="350062"/>
                  </a:lnTo>
                  <a:lnTo>
                    <a:pt x="1016" y="358724"/>
                  </a:lnTo>
                  <a:lnTo>
                    <a:pt x="28347" y="427634"/>
                  </a:lnTo>
                  <a:lnTo>
                    <a:pt x="59904" y="465455"/>
                  </a:lnTo>
                  <a:lnTo>
                    <a:pt x="98766" y="498675"/>
                  </a:lnTo>
                  <a:lnTo>
                    <a:pt x="141894" y="527290"/>
                  </a:lnTo>
                  <a:lnTo>
                    <a:pt x="186249" y="551300"/>
                  </a:lnTo>
                  <a:lnTo>
                    <a:pt x="228790" y="570699"/>
                  </a:lnTo>
                  <a:lnTo>
                    <a:pt x="287896" y="593623"/>
                  </a:lnTo>
                  <a:lnTo>
                    <a:pt x="335250" y="609111"/>
                  </a:lnTo>
                  <a:lnTo>
                    <a:pt x="383079" y="622830"/>
                  </a:lnTo>
                  <a:lnTo>
                    <a:pt x="431333" y="634866"/>
                  </a:lnTo>
                  <a:lnTo>
                    <a:pt x="479956" y="645306"/>
                  </a:lnTo>
                  <a:lnTo>
                    <a:pt x="528897" y="654236"/>
                  </a:lnTo>
                  <a:lnTo>
                    <a:pt x="578102" y="661744"/>
                  </a:lnTo>
                  <a:lnTo>
                    <a:pt x="627518" y="667916"/>
                  </a:lnTo>
                  <a:lnTo>
                    <a:pt x="677117" y="672841"/>
                  </a:lnTo>
                  <a:lnTo>
                    <a:pt x="726774" y="676599"/>
                  </a:lnTo>
                  <a:lnTo>
                    <a:pt x="776507" y="679284"/>
                  </a:lnTo>
                  <a:lnTo>
                    <a:pt x="826239" y="680980"/>
                  </a:lnTo>
                  <a:lnTo>
                    <a:pt x="875919" y="681774"/>
                  </a:lnTo>
                  <a:lnTo>
                    <a:pt x="920762" y="681266"/>
                  </a:lnTo>
                  <a:lnTo>
                    <a:pt x="965085" y="679742"/>
                  </a:lnTo>
                  <a:lnTo>
                    <a:pt x="1040366" y="676252"/>
                  </a:lnTo>
                  <a:lnTo>
                    <a:pt x="1054653" y="675157"/>
                  </a:lnTo>
                  <a:lnTo>
                    <a:pt x="875411" y="675157"/>
                  </a:lnTo>
                  <a:lnTo>
                    <a:pt x="830567" y="674636"/>
                  </a:lnTo>
                  <a:lnTo>
                    <a:pt x="783052" y="673323"/>
                  </a:lnTo>
                  <a:lnTo>
                    <a:pt x="735037" y="670940"/>
                  </a:lnTo>
                  <a:lnTo>
                    <a:pt x="686670" y="667437"/>
                  </a:lnTo>
                  <a:lnTo>
                    <a:pt x="638098" y="662761"/>
                  </a:lnTo>
                  <a:lnTo>
                    <a:pt x="589469" y="656858"/>
                  </a:lnTo>
                  <a:lnTo>
                    <a:pt x="540931" y="649678"/>
                  </a:lnTo>
                  <a:lnTo>
                    <a:pt x="492630" y="641166"/>
                  </a:lnTo>
                  <a:lnTo>
                    <a:pt x="444715" y="631271"/>
                  </a:lnTo>
                  <a:lnTo>
                    <a:pt x="397334" y="619940"/>
                  </a:lnTo>
                  <a:lnTo>
                    <a:pt x="350634" y="607121"/>
                  </a:lnTo>
                  <a:lnTo>
                    <a:pt x="304762" y="592761"/>
                  </a:lnTo>
                  <a:lnTo>
                    <a:pt x="259867" y="576808"/>
                  </a:lnTo>
                  <a:lnTo>
                    <a:pt x="203822" y="552856"/>
                  </a:lnTo>
                  <a:lnTo>
                    <a:pt x="159580" y="530232"/>
                  </a:lnTo>
                  <a:lnTo>
                    <a:pt x="113665" y="501529"/>
                  </a:lnTo>
                  <a:lnTo>
                    <a:pt x="70813" y="467119"/>
                  </a:lnTo>
                  <a:lnTo>
                    <a:pt x="35761" y="427373"/>
                  </a:lnTo>
                  <a:lnTo>
                    <a:pt x="13246" y="382663"/>
                  </a:lnTo>
                  <a:lnTo>
                    <a:pt x="6121" y="340880"/>
                  </a:lnTo>
                  <a:lnTo>
                    <a:pt x="6599" y="332727"/>
                  </a:lnTo>
                  <a:lnTo>
                    <a:pt x="6692" y="331711"/>
                  </a:lnTo>
                  <a:lnTo>
                    <a:pt x="7764" y="323049"/>
                  </a:lnTo>
                  <a:lnTo>
                    <a:pt x="8661" y="315404"/>
                  </a:lnTo>
                  <a:lnTo>
                    <a:pt x="27563" y="267323"/>
                  </a:lnTo>
                  <a:lnTo>
                    <a:pt x="54352" y="231349"/>
                  </a:lnTo>
                  <a:lnTo>
                    <a:pt x="88223" y="199424"/>
                  </a:lnTo>
                  <a:lnTo>
                    <a:pt x="126325" y="171647"/>
                  </a:lnTo>
                  <a:lnTo>
                    <a:pt x="165808" y="148112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4884" y="89067"/>
                  </a:lnTo>
                  <a:lnTo>
                    <a:pt x="350838" y="74753"/>
                  </a:lnTo>
                  <a:lnTo>
                    <a:pt x="397590" y="61969"/>
                  </a:lnTo>
                  <a:lnTo>
                    <a:pt x="445000" y="50663"/>
                  </a:lnTo>
                  <a:lnTo>
                    <a:pt x="492925" y="40782"/>
                  </a:lnTo>
                  <a:lnTo>
                    <a:pt x="541227" y="32275"/>
                  </a:lnTo>
                  <a:lnTo>
                    <a:pt x="589765" y="25088"/>
                  </a:lnTo>
                  <a:lnTo>
                    <a:pt x="638398" y="19169"/>
                  </a:lnTo>
                  <a:lnTo>
                    <a:pt x="686986" y="14466"/>
                  </a:lnTo>
                  <a:lnTo>
                    <a:pt x="735389" y="10926"/>
                  </a:lnTo>
                  <a:lnTo>
                    <a:pt x="783465" y="8496"/>
                  </a:lnTo>
                  <a:lnTo>
                    <a:pt x="831075" y="7124"/>
                  </a:lnTo>
                  <a:lnTo>
                    <a:pt x="875919" y="6616"/>
                  </a:lnTo>
                  <a:lnTo>
                    <a:pt x="1043014" y="6616"/>
                  </a:lnTo>
                  <a:lnTo>
                    <a:pt x="1013487" y="4494"/>
                  </a:lnTo>
                  <a:lnTo>
                    <a:pt x="965085" y="2032"/>
                  </a:lnTo>
                  <a:lnTo>
                    <a:pt x="920762" y="508"/>
                  </a:lnTo>
                  <a:lnTo>
                    <a:pt x="875411" y="0"/>
                  </a:lnTo>
                  <a:close/>
                </a:path>
                <a:path w="1751330" h="681989">
                  <a:moveTo>
                    <a:pt x="1043014" y="6616"/>
                  </a:moveTo>
                  <a:lnTo>
                    <a:pt x="875919" y="6616"/>
                  </a:lnTo>
                  <a:lnTo>
                    <a:pt x="920762" y="7124"/>
                  </a:lnTo>
                  <a:lnTo>
                    <a:pt x="996921" y="9005"/>
                  </a:lnTo>
                  <a:lnTo>
                    <a:pt x="1076677" y="14752"/>
                  </a:lnTo>
                  <a:lnTo>
                    <a:pt x="1122569" y="19799"/>
                  </a:lnTo>
                  <a:lnTo>
                    <a:pt x="1171455" y="26396"/>
                  </a:lnTo>
                  <a:lnTo>
                    <a:pt x="1222574" y="34619"/>
                  </a:lnTo>
                  <a:lnTo>
                    <a:pt x="1275166" y="44545"/>
                  </a:lnTo>
                  <a:lnTo>
                    <a:pt x="1328470" y="56248"/>
                  </a:lnTo>
                  <a:lnTo>
                    <a:pt x="1381725" y="69805"/>
                  </a:lnTo>
                  <a:lnTo>
                    <a:pt x="1434170" y="85292"/>
                  </a:lnTo>
                  <a:lnTo>
                    <a:pt x="1485044" y="102786"/>
                  </a:lnTo>
                  <a:lnTo>
                    <a:pt x="1533587" y="122361"/>
                  </a:lnTo>
                  <a:lnTo>
                    <a:pt x="1579037" y="144094"/>
                  </a:lnTo>
                  <a:lnTo>
                    <a:pt x="1620634" y="168061"/>
                  </a:lnTo>
                  <a:lnTo>
                    <a:pt x="1657618" y="194339"/>
                  </a:lnTo>
                  <a:lnTo>
                    <a:pt x="1689226" y="223001"/>
                  </a:lnTo>
                  <a:lnTo>
                    <a:pt x="1714698" y="254126"/>
                  </a:lnTo>
                  <a:lnTo>
                    <a:pt x="1733274" y="287789"/>
                  </a:lnTo>
                  <a:lnTo>
                    <a:pt x="1744700" y="332727"/>
                  </a:lnTo>
                  <a:lnTo>
                    <a:pt x="1745208" y="340880"/>
                  </a:lnTo>
                  <a:lnTo>
                    <a:pt x="1733231" y="394402"/>
                  </a:lnTo>
                  <a:lnTo>
                    <a:pt x="1714618" y="427994"/>
                  </a:lnTo>
                  <a:lnTo>
                    <a:pt x="1689114" y="459065"/>
                  </a:lnTo>
                  <a:lnTo>
                    <a:pt x="1657480" y="487689"/>
                  </a:lnTo>
                  <a:lnTo>
                    <a:pt x="1620476" y="513940"/>
                  </a:lnTo>
                  <a:lnTo>
                    <a:pt x="1578864" y="537892"/>
                  </a:lnTo>
                  <a:lnTo>
                    <a:pt x="1533403" y="559618"/>
                  </a:lnTo>
                  <a:lnTo>
                    <a:pt x="1484854" y="579192"/>
                  </a:lnTo>
                  <a:lnTo>
                    <a:pt x="1433978" y="596689"/>
                  </a:lnTo>
                  <a:lnTo>
                    <a:pt x="1381536" y="612182"/>
                  </a:lnTo>
                  <a:lnTo>
                    <a:pt x="1328289" y="625744"/>
                  </a:lnTo>
                  <a:lnTo>
                    <a:pt x="1274996" y="637451"/>
                  </a:lnTo>
                  <a:lnTo>
                    <a:pt x="1222418" y="647375"/>
                  </a:lnTo>
                  <a:lnTo>
                    <a:pt x="1171317" y="655590"/>
                  </a:lnTo>
                  <a:lnTo>
                    <a:pt x="1122453" y="662170"/>
                  </a:lnTo>
                  <a:lnTo>
                    <a:pt x="1076586" y="667190"/>
                  </a:lnTo>
                  <a:lnTo>
                    <a:pt x="1034478" y="670722"/>
                  </a:lnTo>
                  <a:lnTo>
                    <a:pt x="920254" y="674636"/>
                  </a:lnTo>
                  <a:lnTo>
                    <a:pt x="875411" y="675157"/>
                  </a:lnTo>
                  <a:lnTo>
                    <a:pt x="1054653" y="675157"/>
                  </a:lnTo>
                  <a:lnTo>
                    <a:pt x="1117864" y="669219"/>
                  </a:lnTo>
                  <a:lnTo>
                    <a:pt x="1162403" y="663489"/>
                  </a:lnTo>
                  <a:lnTo>
                    <a:pt x="1209796" y="656190"/>
                  </a:lnTo>
                  <a:lnTo>
                    <a:pt x="1259291" y="647251"/>
                  </a:lnTo>
                  <a:lnTo>
                    <a:pt x="1310135" y="636600"/>
                  </a:lnTo>
                  <a:lnTo>
                    <a:pt x="1361575" y="624167"/>
                  </a:lnTo>
                  <a:lnTo>
                    <a:pt x="1412858" y="609882"/>
                  </a:lnTo>
                  <a:lnTo>
                    <a:pt x="1463230" y="593673"/>
                  </a:lnTo>
                  <a:lnTo>
                    <a:pt x="1511938" y="575470"/>
                  </a:lnTo>
                  <a:lnTo>
                    <a:pt x="1558229" y="555201"/>
                  </a:lnTo>
                  <a:lnTo>
                    <a:pt x="1601350" y="532797"/>
                  </a:lnTo>
                  <a:lnTo>
                    <a:pt x="1640548" y="508186"/>
                  </a:lnTo>
                  <a:lnTo>
                    <a:pt x="1675070" y="481298"/>
                  </a:lnTo>
                  <a:lnTo>
                    <a:pt x="1704162" y="452061"/>
                  </a:lnTo>
                  <a:lnTo>
                    <a:pt x="1727071" y="420406"/>
                  </a:lnTo>
                  <a:lnTo>
                    <a:pt x="1751215" y="350062"/>
                  </a:lnTo>
                  <a:lnTo>
                    <a:pt x="1751330" y="331711"/>
                  </a:lnTo>
                  <a:lnTo>
                    <a:pt x="1750314" y="323049"/>
                  </a:lnTo>
                  <a:lnTo>
                    <a:pt x="1729583" y="264720"/>
                  </a:lnTo>
                  <a:lnTo>
                    <a:pt x="1702522" y="227915"/>
                  </a:lnTo>
                  <a:lnTo>
                    <a:pt x="1668325" y="195341"/>
                  </a:lnTo>
                  <a:lnTo>
                    <a:pt x="1629758" y="167028"/>
                  </a:lnTo>
                  <a:lnTo>
                    <a:pt x="1589584" y="143006"/>
                  </a:lnTo>
                  <a:lnTo>
                    <a:pt x="1550568" y="123304"/>
                  </a:lnTo>
                  <a:lnTo>
                    <a:pt x="1494002" y="99364"/>
                  </a:lnTo>
                  <a:lnTo>
                    <a:pt x="1448287" y="82953"/>
                  </a:lnTo>
                  <a:lnTo>
                    <a:pt x="1401688" y="68290"/>
                  </a:lnTo>
                  <a:lnTo>
                    <a:pt x="1354342" y="55296"/>
                  </a:lnTo>
                  <a:lnTo>
                    <a:pt x="1306386" y="43893"/>
                  </a:lnTo>
                  <a:lnTo>
                    <a:pt x="1257956" y="34003"/>
                  </a:lnTo>
                  <a:lnTo>
                    <a:pt x="1209189" y="25546"/>
                  </a:lnTo>
                  <a:lnTo>
                    <a:pt x="1160222" y="18446"/>
                  </a:lnTo>
                  <a:lnTo>
                    <a:pt x="1111192" y="12622"/>
                  </a:lnTo>
                  <a:lnTo>
                    <a:pt x="1062234" y="7998"/>
                  </a:lnTo>
                  <a:lnTo>
                    <a:pt x="1043014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81444" y="2488417"/>
            <a:ext cx="92646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1200" spc="-75" b="1">
                <a:solidFill>
                  <a:srgbClr val="ED2024"/>
                </a:solidFill>
                <a:latin typeface="Times New Roman"/>
                <a:cs typeface="Times New Roman"/>
              </a:rPr>
              <a:t>/DV</a:t>
            </a:r>
            <a:r>
              <a:rPr dirty="0" sz="12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ED2024"/>
                </a:solidFill>
                <a:latin typeface="Times New Roman"/>
                <a:cs typeface="Times New Roman"/>
              </a:rPr>
              <a:t>FDUJDV</a:t>
            </a:r>
            <a:r>
              <a:rPr dirty="0" sz="12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VRQ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FRQRFLGDV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479620" y="2384437"/>
            <a:ext cx="1751964" cy="681355"/>
            <a:chOff x="4479620" y="2384437"/>
            <a:chExt cx="1751964" cy="681355"/>
          </a:xfrm>
        </p:grpSpPr>
        <p:sp>
          <p:nvSpPr>
            <p:cNvPr id="15" name="object 15" descr=""/>
            <p:cNvSpPr/>
            <p:nvPr/>
          </p:nvSpPr>
          <p:spPr>
            <a:xfrm>
              <a:off x="4482681" y="2387498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871" y="0"/>
                  </a:moveTo>
                  <a:lnTo>
                    <a:pt x="804660" y="1016"/>
                  </a:lnTo>
                  <a:lnTo>
                    <a:pt x="737885" y="4017"/>
                  </a:lnTo>
                  <a:lnTo>
                    <a:pt x="672739" y="8925"/>
                  </a:lnTo>
                  <a:lnTo>
                    <a:pt x="609417" y="15665"/>
                  </a:lnTo>
                  <a:lnTo>
                    <a:pt x="548112" y="24161"/>
                  </a:lnTo>
                  <a:lnTo>
                    <a:pt x="489018" y="34339"/>
                  </a:lnTo>
                  <a:lnTo>
                    <a:pt x="432330" y="46122"/>
                  </a:lnTo>
                  <a:lnTo>
                    <a:pt x="378242" y="59435"/>
                  </a:lnTo>
                  <a:lnTo>
                    <a:pt x="326948" y="74202"/>
                  </a:lnTo>
                  <a:lnTo>
                    <a:pt x="278641" y="90347"/>
                  </a:lnTo>
                  <a:lnTo>
                    <a:pt x="233517" y="107796"/>
                  </a:lnTo>
                  <a:lnTo>
                    <a:pt x="191770" y="126472"/>
                  </a:lnTo>
                  <a:lnTo>
                    <a:pt x="153592" y="146299"/>
                  </a:lnTo>
                  <a:lnTo>
                    <a:pt x="119179" y="167203"/>
                  </a:lnTo>
                  <a:lnTo>
                    <a:pt x="62423" y="211937"/>
                  </a:lnTo>
                  <a:lnTo>
                    <a:pt x="23054" y="260068"/>
                  </a:lnTo>
                  <a:lnTo>
                    <a:pt x="2626" y="310991"/>
                  </a:lnTo>
                  <a:lnTo>
                    <a:pt x="0" y="337311"/>
                  </a:lnTo>
                  <a:lnTo>
                    <a:pt x="2626" y="363703"/>
                  </a:lnTo>
                  <a:lnTo>
                    <a:pt x="23054" y="414748"/>
                  </a:lnTo>
                  <a:lnTo>
                    <a:pt x="62423" y="462977"/>
                  </a:lnTo>
                  <a:lnTo>
                    <a:pt x="119179" y="507786"/>
                  </a:lnTo>
                  <a:lnTo>
                    <a:pt x="153592" y="528721"/>
                  </a:lnTo>
                  <a:lnTo>
                    <a:pt x="191770" y="548575"/>
                  </a:lnTo>
                  <a:lnTo>
                    <a:pt x="233517" y="567273"/>
                  </a:lnTo>
                  <a:lnTo>
                    <a:pt x="278641" y="584740"/>
                  </a:lnTo>
                  <a:lnTo>
                    <a:pt x="326948" y="600901"/>
                  </a:lnTo>
                  <a:lnTo>
                    <a:pt x="378242" y="615680"/>
                  </a:lnTo>
                  <a:lnTo>
                    <a:pt x="432330" y="629002"/>
                  </a:lnTo>
                  <a:lnTo>
                    <a:pt x="489018" y="640792"/>
                  </a:lnTo>
                  <a:lnTo>
                    <a:pt x="548112" y="650975"/>
                  </a:lnTo>
                  <a:lnTo>
                    <a:pt x="609417" y="659475"/>
                  </a:lnTo>
                  <a:lnTo>
                    <a:pt x="672739" y="666218"/>
                  </a:lnTo>
                  <a:lnTo>
                    <a:pt x="737885" y="671127"/>
                  </a:lnTo>
                  <a:lnTo>
                    <a:pt x="804660" y="674127"/>
                  </a:lnTo>
                  <a:lnTo>
                    <a:pt x="872871" y="675144"/>
                  </a:lnTo>
                  <a:lnTo>
                    <a:pt x="941076" y="674127"/>
                  </a:lnTo>
                  <a:lnTo>
                    <a:pt x="1007840" y="671127"/>
                  </a:lnTo>
                  <a:lnTo>
                    <a:pt x="1072969" y="666218"/>
                  </a:lnTo>
                  <a:lnTo>
                    <a:pt x="1136270" y="659475"/>
                  </a:lnTo>
                  <a:lnTo>
                    <a:pt x="1197550" y="650975"/>
                  </a:lnTo>
                  <a:lnTo>
                    <a:pt x="1256614" y="640792"/>
                  </a:lnTo>
                  <a:lnTo>
                    <a:pt x="1313270" y="629002"/>
                  </a:lnTo>
                  <a:lnTo>
                    <a:pt x="1367324" y="615680"/>
                  </a:lnTo>
                  <a:lnTo>
                    <a:pt x="1418583" y="600901"/>
                  </a:lnTo>
                  <a:lnTo>
                    <a:pt x="1466853" y="584740"/>
                  </a:lnTo>
                  <a:lnTo>
                    <a:pt x="1511940" y="567273"/>
                  </a:lnTo>
                  <a:lnTo>
                    <a:pt x="1553652" y="548575"/>
                  </a:lnTo>
                  <a:lnTo>
                    <a:pt x="1591794" y="528721"/>
                  </a:lnTo>
                  <a:lnTo>
                    <a:pt x="1626173" y="507786"/>
                  </a:lnTo>
                  <a:lnTo>
                    <a:pt x="1682870" y="462977"/>
                  </a:lnTo>
                  <a:lnTo>
                    <a:pt x="1722194" y="414748"/>
                  </a:lnTo>
                  <a:lnTo>
                    <a:pt x="1742598" y="363703"/>
                  </a:lnTo>
                  <a:lnTo>
                    <a:pt x="1745221" y="337311"/>
                  </a:lnTo>
                  <a:lnTo>
                    <a:pt x="1742598" y="310991"/>
                  </a:lnTo>
                  <a:lnTo>
                    <a:pt x="1722194" y="260068"/>
                  </a:lnTo>
                  <a:lnTo>
                    <a:pt x="1682870" y="211937"/>
                  </a:lnTo>
                  <a:lnTo>
                    <a:pt x="1626173" y="167203"/>
                  </a:lnTo>
                  <a:lnTo>
                    <a:pt x="1591794" y="146299"/>
                  </a:lnTo>
                  <a:lnTo>
                    <a:pt x="1553652" y="126472"/>
                  </a:lnTo>
                  <a:lnTo>
                    <a:pt x="1511940" y="107796"/>
                  </a:lnTo>
                  <a:lnTo>
                    <a:pt x="1466853" y="90347"/>
                  </a:lnTo>
                  <a:lnTo>
                    <a:pt x="1418583" y="74202"/>
                  </a:lnTo>
                  <a:lnTo>
                    <a:pt x="1367324" y="59435"/>
                  </a:lnTo>
                  <a:lnTo>
                    <a:pt x="1313270" y="46122"/>
                  </a:lnTo>
                  <a:lnTo>
                    <a:pt x="1256614" y="34339"/>
                  </a:lnTo>
                  <a:lnTo>
                    <a:pt x="1197550" y="24161"/>
                  </a:lnTo>
                  <a:lnTo>
                    <a:pt x="1136270" y="15665"/>
                  </a:lnTo>
                  <a:lnTo>
                    <a:pt x="1072969" y="8925"/>
                  </a:lnTo>
                  <a:lnTo>
                    <a:pt x="1007840" y="4017"/>
                  </a:lnTo>
                  <a:lnTo>
                    <a:pt x="941076" y="1016"/>
                  </a:lnTo>
                  <a:lnTo>
                    <a:pt x="872871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79620" y="2384437"/>
              <a:ext cx="1751964" cy="681355"/>
            </a:xfrm>
            <a:custGeom>
              <a:avLst/>
              <a:gdLst/>
              <a:ahLst/>
              <a:cxnLst/>
              <a:rect l="l" t="t" r="r" b="b"/>
              <a:pathLst>
                <a:path w="1751964" h="681355">
                  <a:moveTo>
                    <a:pt x="875919" y="0"/>
                  </a:moveTo>
                  <a:lnTo>
                    <a:pt x="798431" y="606"/>
                  </a:lnTo>
                  <a:lnTo>
                    <a:pt x="719227" y="4463"/>
                  </a:lnTo>
                  <a:lnTo>
                    <a:pt x="673977" y="8369"/>
                  </a:lnTo>
                  <a:lnTo>
                    <a:pt x="625835" y="13692"/>
                  </a:lnTo>
                  <a:lnTo>
                    <a:pt x="575458" y="20507"/>
                  </a:lnTo>
                  <a:lnTo>
                    <a:pt x="523501" y="28886"/>
                  </a:lnTo>
                  <a:lnTo>
                    <a:pt x="470620" y="38904"/>
                  </a:lnTo>
                  <a:lnTo>
                    <a:pt x="417469" y="50636"/>
                  </a:lnTo>
                  <a:lnTo>
                    <a:pt x="364705" y="64154"/>
                  </a:lnTo>
                  <a:lnTo>
                    <a:pt x="312983" y="79532"/>
                  </a:lnTo>
                  <a:lnTo>
                    <a:pt x="262959" y="96846"/>
                  </a:lnTo>
                  <a:lnTo>
                    <a:pt x="215288" y="116168"/>
                  </a:lnTo>
                  <a:lnTo>
                    <a:pt x="170625" y="137573"/>
                  </a:lnTo>
                  <a:lnTo>
                    <a:pt x="129626" y="161135"/>
                  </a:lnTo>
                  <a:lnTo>
                    <a:pt x="92948" y="186927"/>
                  </a:lnTo>
                  <a:lnTo>
                    <a:pt x="61244" y="215023"/>
                  </a:lnTo>
                  <a:lnTo>
                    <a:pt x="35171" y="245499"/>
                  </a:lnTo>
                  <a:lnTo>
                    <a:pt x="15384" y="278426"/>
                  </a:lnTo>
                  <a:lnTo>
                    <a:pt x="1100" y="322541"/>
                  </a:lnTo>
                  <a:lnTo>
                    <a:pt x="0" y="340893"/>
                  </a:lnTo>
                  <a:lnTo>
                    <a:pt x="508" y="349554"/>
                  </a:lnTo>
                  <a:lnTo>
                    <a:pt x="1016" y="358724"/>
                  </a:lnTo>
                  <a:lnTo>
                    <a:pt x="28665" y="427577"/>
                  </a:lnTo>
                  <a:lnTo>
                    <a:pt x="60158" y="465350"/>
                  </a:lnTo>
                  <a:lnTo>
                    <a:pt x="98766" y="498287"/>
                  </a:lnTo>
                  <a:lnTo>
                    <a:pt x="141640" y="526651"/>
                  </a:lnTo>
                  <a:lnTo>
                    <a:pt x="185931" y="550701"/>
                  </a:lnTo>
                  <a:lnTo>
                    <a:pt x="228790" y="570699"/>
                  </a:lnTo>
                  <a:lnTo>
                    <a:pt x="287896" y="593623"/>
                  </a:lnTo>
                  <a:lnTo>
                    <a:pt x="334791" y="608727"/>
                  </a:lnTo>
                  <a:lnTo>
                    <a:pt x="382422" y="622229"/>
                  </a:lnTo>
                  <a:lnTo>
                    <a:pt x="430684" y="634185"/>
                  </a:lnTo>
                  <a:lnTo>
                    <a:pt x="479471" y="644649"/>
                  </a:lnTo>
                  <a:lnTo>
                    <a:pt x="528675" y="653677"/>
                  </a:lnTo>
                  <a:lnTo>
                    <a:pt x="578192" y="661323"/>
                  </a:lnTo>
                  <a:lnTo>
                    <a:pt x="627916" y="667643"/>
                  </a:lnTo>
                  <a:lnTo>
                    <a:pt x="677740" y="672691"/>
                  </a:lnTo>
                  <a:lnTo>
                    <a:pt x="727558" y="676523"/>
                  </a:lnTo>
                  <a:lnTo>
                    <a:pt x="777264" y="679192"/>
                  </a:lnTo>
                  <a:lnTo>
                    <a:pt x="826753" y="680755"/>
                  </a:lnTo>
                  <a:lnTo>
                    <a:pt x="875919" y="681266"/>
                  </a:lnTo>
                  <a:lnTo>
                    <a:pt x="920885" y="680755"/>
                  </a:lnTo>
                  <a:lnTo>
                    <a:pt x="965085" y="679742"/>
                  </a:lnTo>
                  <a:lnTo>
                    <a:pt x="1008913" y="677697"/>
                  </a:lnTo>
                  <a:lnTo>
                    <a:pt x="1045002" y="675157"/>
                  </a:lnTo>
                  <a:lnTo>
                    <a:pt x="875919" y="675157"/>
                  </a:lnTo>
                  <a:lnTo>
                    <a:pt x="831075" y="674649"/>
                  </a:lnTo>
                  <a:lnTo>
                    <a:pt x="783234" y="673062"/>
                  </a:lnTo>
                  <a:lnTo>
                    <a:pt x="735042" y="670523"/>
                  </a:lnTo>
                  <a:lnTo>
                    <a:pt x="686617" y="666958"/>
                  </a:lnTo>
                  <a:lnTo>
                    <a:pt x="638077" y="662291"/>
                  </a:lnTo>
                  <a:lnTo>
                    <a:pt x="589541" y="656448"/>
                  </a:lnTo>
                  <a:lnTo>
                    <a:pt x="541127" y="649354"/>
                  </a:lnTo>
                  <a:lnTo>
                    <a:pt x="492955" y="640932"/>
                  </a:lnTo>
                  <a:lnTo>
                    <a:pt x="445143" y="631110"/>
                  </a:lnTo>
                  <a:lnTo>
                    <a:pt x="397810" y="619810"/>
                  </a:lnTo>
                  <a:lnTo>
                    <a:pt x="351074" y="606958"/>
                  </a:lnTo>
                  <a:lnTo>
                    <a:pt x="305053" y="592480"/>
                  </a:lnTo>
                  <a:lnTo>
                    <a:pt x="259867" y="576300"/>
                  </a:lnTo>
                  <a:lnTo>
                    <a:pt x="203822" y="552348"/>
                  </a:lnTo>
                  <a:lnTo>
                    <a:pt x="158694" y="529178"/>
                  </a:lnTo>
                  <a:lnTo>
                    <a:pt x="113283" y="500959"/>
                  </a:lnTo>
                  <a:lnTo>
                    <a:pt x="71378" y="467358"/>
                  </a:lnTo>
                  <a:lnTo>
                    <a:pt x="36769" y="428042"/>
                  </a:lnTo>
                  <a:lnTo>
                    <a:pt x="13246" y="382676"/>
                  </a:lnTo>
                  <a:lnTo>
                    <a:pt x="6677" y="349554"/>
                  </a:lnTo>
                  <a:lnTo>
                    <a:pt x="6677" y="331711"/>
                  </a:lnTo>
                  <a:lnTo>
                    <a:pt x="28235" y="266391"/>
                  </a:lnTo>
                  <a:lnTo>
                    <a:pt x="54916" y="230563"/>
                  </a:lnTo>
                  <a:lnTo>
                    <a:pt x="88274" y="199080"/>
                  </a:lnTo>
                  <a:lnTo>
                    <a:pt x="125851" y="171763"/>
                  </a:lnTo>
                  <a:lnTo>
                    <a:pt x="165187" y="148435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5400" y="88699"/>
                  </a:lnTo>
                  <a:lnTo>
                    <a:pt x="351578" y="74173"/>
                  </a:lnTo>
                  <a:lnTo>
                    <a:pt x="398321" y="61305"/>
                  </a:lnTo>
                  <a:lnTo>
                    <a:pt x="445547" y="50014"/>
                  </a:lnTo>
                  <a:lnTo>
                    <a:pt x="493176" y="40218"/>
                  </a:lnTo>
                  <a:lnTo>
                    <a:pt x="541127" y="31835"/>
                  </a:lnTo>
                  <a:lnTo>
                    <a:pt x="589320" y="24783"/>
                  </a:lnTo>
                  <a:lnTo>
                    <a:pt x="637673" y="18979"/>
                  </a:lnTo>
                  <a:lnTo>
                    <a:pt x="686106" y="14343"/>
                  </a:lnTo>
                  <a:lnTo>
                    <a:pt x="734538" y="10792"/>
                  </a:lnTo>
                  <a:lnTo>
                    <a:pt x="782888" y="8243"/>
                  </a:lnTo>
                  <a:lnTo>
                    <a:pt x="831075" y="6616"/>
                  </a:lnTo>
                  <a:lnTo>
                    <a:pt x="875919" y="6108"/>
                  </a:lnTo>
                  <a:lnTo>
                    <a:pt x="1040947" y="6108"/>
                  </a:lnTo>
                  <a:lnTo>
                    <a:pt x="1013460" y="4085"/>
                  </a:lnTo>
                  <a:lnTo>
                    <a:pt x="965085" y="1523"/>
                  </a:lnTo>
                  <a:lnTo>
                    <a:pt x="920762" y="507"/>
                  </a:lnTo>
                  <a:lnTo>
                    <a:pt x="875919" y="0"/>
                  </a:lnTo>
                  <a:close/>
                </a:path>
                <a:path w="1751964" h="681355">
                  <a:moveTo>
                    <a:pt x="1040947" y="6108"/>
                  </a:moveTo>
                  <a:lnTo>
                    <a:pt x="875919" y="6108"/>
                  </a:lnTo>
                  <a:lnTo>
                    <a:pt x="920762" y="6616"/>
                  </a:lnTo>
                  <a:lnTo>
                    <a:pt x="965085" y="8153"/>
                  </a:lnTo>
                  <a:lnTo>
                    <a:pt x="1008405" y="10185"/>
                  </a:lnTo>
                  <a:lnTo>
                    <a:pt x="1057854" y="13713"/>
                  </a:lnTo>
                  <a:lnTo>
                    <a:pt x="1107815" y="18380"/>
                  </a:lnTo>
                  <a:lnTo>
                    <a:pt x="1158090" y="24292"/>
                  </a:lnTo>
                  <a:lnTo>
                    <a:pt x="1208483" y="31552"/>
                  </a:lnTo>
                  <a:lnTo>
                    <a:pt x="1258797" y="40266"/>
                  </a:lnTo>
                  <a:lnTo>
                    <a:pt x="1308836" y="50537"/>
                  </a:lnTo>
                  <a:lnTo>
                    <a:pt x="1358402" y="62471"/>
                  </a:lnTo>
                  <a:lnTo>
                    <a:pt x="1407300" y="76171"/>
                  </a:lnTo>
                  <a:lnTo>
                    <a:pt x="1455333" y="91743"/>
                  </a:lnTo>
                  <a:lnTo>
                    <a:pt x="1502303" y="109290"/>
                  </a:lnTo>
                  <a:lnTo>
                    <a:pt x="1548015" y="128917"/>
                  </a:lnTo>
                  <a:lnTo>
                    <a:pt x="1597952" y="154901"/>
                  </a:lnTo>
                  <a:lnTo>
                    <a:pt x="1634243" y="177230"/>
                  </a:lnTo>
                  <a:lnTo>
                    <a:pt x="1670470" y="205054"/>
                  </a:lnTo>
                  <a:lnTo>
                    <a:pt x="1703023" y="237764"/>
                  </a:lnTo>
                  <a:lnTo>
                    <a:pt x="1728292" y="274751"/>
                  </a:lnTo>
                  <a:lnTo>
                    <a:pt x="1742668" y="315404"/>
                  </a:lnTo>
                  <a:lnTo>
                    <a:pt x="1745149" y="331711"/>
                  </a:lnTo>
                  <a:lnTo>
                    <a:pt x="1745149" y="349554"/>
                  </a:lnTo>
                  <a:lnTo>
                    <a:pt x="1725916" y="410879"/>
                  </a:lnTo>
                  <a:lnTo>
                    <a:pt x="1695868" y="451483"/>
                  </a:lnTo>
                  <a:lnTo>
                    <a:pt x="1657279" y="486952"/>
                  </a:lnTo>
                  <a:lnTo>
                    <a:pt x="1614902" y="516568"/>
                  </a:lnTo>
                  <a:lnTo>
                    <a:pt x="1573491" y="539610"/>
                  </a:lnTo>
                  <a:lnTo>
                    <a:pt x="1520494" y="564578"/>
                  </a:lnTo>
                  <a:lnTo>
                    <a:pt x="1472230" y="583475"/>
                  </a:lnTo>
                  <a:lnTo>
                    <a:pt x="1422739" y="600249"/>
                  </a:lnTo>
                  <a:lnTo>
                    <a:pt x="1372235" y="615009"/>
                  </a:lnTo>
                  <a:lnTo>
                    <a:pt x="1320934" y="627864"/>
                  </a:lnTo>
                  <a:lnTo>
                    <a:pt x="1269050" y="638922"/>
                  </a:lnTo>
                  <a:lnTo>
                    <a:pt x="1216798" y="648293"/>
                  </a:lnTo>
                  <a:lnTo>
                    <a:pt x="1164393" y="656086"/>
                  </a:lnTo>
                  <a:lnTo>
                    <a:pt x="1112049" y="662408"/>
                  </a:lnTo>
                  <a:lnTo>
                    <a:pt x="1059982" y="667370"/>
                  </a:lnTo>
                  <a:lnTo>
                    <a:pt x="1008405" y="671080"/>
                  </a:lnTo>
                  <a:lnTo>
                    <a:pt x="965085" y="673112"/>
                  </a:lnTo>
                  <a:lnTo>
                    <a:pt x="920762" y="674649"/>
                  </a:lnTo>
                  <a:lnTo>
                    <a:pt x="875919" y="675157"/>
                  </a:lnTo>
                  <a:lnTo>
                    <a:pt x="1045002" y="675157"/>
                  </a:lnTo>
                  <a:lnTo>
                    <a:pt x="1100108" y="670070"/>
                  </a:lnTo>
                  <a:lnTo>
                    <a:pt x="1148719" y="664420"/>
                  </a:lnTo>
                  <a:lnTo>
                    <a:pt x="1197797" y="657576"/>
                  </a:lnTo>
                  <a:lnTo>
                    <a:pt x="1247087" y="649416"/>
                  </a:lnTo>
                  <a:lnTo>
                    <a:pt x="1296332" y="639819"/>
                  </a:lnTo>
                  <a:lnTo>
                    <a:pt x="1345277" y="628663"/>
                  </a:lnTo>
                  <a:lnTo>
                    <a:pt x="1393667" y="615826"/>
                  </a:lnTo>
                  <a:lnTo>
                    <a:pt x="1441245" y="601185"/>
                  </a:lnTo>
                  <a:lnTo>
                    <a:pt x="1487755" y="584619"/>
                  </a:lnTo>
                  <a:lnTo>
                    <a:pt x="1532943" y="566006"/>
                  </a:lnTo>
                  <a:lnTo>
                    <a:pt x="1576552" y="545223"/>
                  </a:lnTo>
                  <a:lnTo>
                    <a:pt x="1623936" y="518210"/>
                  </a:lnTo>
                  <a:lnTo>
                    <a:pt x="1665912" y="488068"/>
                  </a:lnTo>
                  <a:lnTo>
                    <a:pt x="1704779" y="451072"/>
                  </a:lnTo>
                  <a:lnTo>
                    <a:pt x="1734819" y="407646"/>
                  </a:lnTo>
                  <a:lnTo>
                    <a:pt x="1750314" y="358216"/>
                  </a:lnTo>
                  <a:lnTo>
                    <a:pt x="1751838" y="340372"/>
                  </a:lnTo>
                  <a:lnTo>
                    <a:pt x="1751330" y="331711"/>
                  </a:lnTo>
                  <a:lnTo>
                    <a:pt x="1729314" y="263670"/>
                  </a:lnTo>
                  <a:lnTo>
                    <a:pt x="1702224" y="227035"/>
                  </a:lnTo>
                  <a:lnTo>
                    <a:pt x="1668394" y="194971"/>
                  </a:lnTo>
                  <a:lnTo>
                    <a:pt x="1630234" y="167139"/>
                  </a:lnTo>
                  <a:lnTo>
                    <a:pt x="1590155" y="143194"/>
                  </a:lnTo>
                  <a:lnTo>
                    <a:pt x="1550568" y="122796"/>
                  </a:lnTo>
                  <a:lnTo>
                    <a:pt x="1494002" y="98856"/>
                  </a:lnTo>
                  <a:lnTo>
                    <a:pt x="1448273" y="82560"/>
                  </a:lnTo>
                  <a:lnTo>
                    <a:pt x="1401660" y="67985"/>
                  </a:lnTo>
                  <a:lnTo>
                    <a:pt x="1354301" y="55055"/>
                  </a:lnTo>
                  <a:lnTo>
                    <a:pt x="1306334" y="43692"/>
                  </a:lnTo>
                  <a:lnTo>
                    <a:pt x="1257897" y="33818"/>
                  </a:lnTo>
                  <a:lnTo>
                    <a:pt x="1209126" y="25357"/>
                  </a:lnTo>
                  <a:lnTo>
                    <a:pt x="1160159" y="18230"/>
                  </a:lnTo>
                  <a:lnTo>
                    <a:pt x="1111134" y="12361"/>
                  </a:lnTo>
                  <a:lnTo>
                    <a:pt x="1062188" y="7672"/>
                  </a:lnTo>
                  <a:lnTo>
                    <a:pt x="1040947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888831" y="2492494"/>
            <a:ext cx="92138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7790">
              <a:lnSpc>
                <a:spcPct val="100000"/>
              </a:lnSpc>
              <a:spcBef>
                <a:spcPts val="100"/>
              </a:spcBef>
            </a:pPr>
            <a:r>
              <a:rPr dirty="0" sz="1200" spc="-75" b="1">
                <a:solidFill>
                  <a:srgbClr val="ED2024"/>
                </a:solidFill>
                <a:latin typeface="Times New Roman"/>
                <a:cs typeface="Times New Roman"/>
              </a:rPr>
              <a:t>/DV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ED2024"/>
                </a:solidFill>
                <a:latin typeface="Times New Roman"/>
                <a:cs typeface="Times New Roman"/>
              </a:rPr>
              <a:t>FDUJDV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VRQ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FRQRFLGDV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1549692" y="3144177"/>
            <a:ext cx="724535" cy="363855"/>
            <a:chOff x="1549692" y="3144177"/>
            <a:chExt cx="724535" cy="363855"/>
          </a:xfrm>
        </p:grpSpPr>
        <p:sp>
          <p:nvSpPr>
            <p:cNvPr id="19" name="object 19" descr=""/>
            <p:cNvSpPr/>
            <p:nvPr/>
          </p:nvSpPr>
          <p:spPr>
            <a:xfrm>
              <a:off x="1574152" y="3147745"/>
              <a:ext cx="675640" cy="356870"/>
            </a:xfrm>
            <a:custGeom>
              <a:avLst/>
              <a:gdLst/>
              <a:ahLst/>
              <a:cxnLst/>
              <a:rect l="l" t="t" r="r" b="b"/>
              <a:pathLst>
                <a:path w="675639" h="356870">
                  <a:moveTo>
                    <a:pt x="506488" y="0"/>
                  </a:moveTo>
                  <a:lnTo>
                    <a:pt x="168656" y="0"/>
                  </a:lnTo>
                  <a:lnTo>
                    <a:pt x="168656" y="267512"/>
                  </a:lnTo>
                  <a:lnTo>
                    <a:pt x="0" y="267512"/>
                  </a:lnTo>
                  <a:lnTo>
                    <a:pt x="337832" y="356679"/>
                  </a:lnTo>
                  <a:lnTo>
                    <a:pt x="675157" y="267512"/>
                  </a:lnTo>
                  <a:lnTo>
                    <a:pt x="506488" y="267512"/>
                  </a:lnTo>
                  <a:lnTo>
                    <a:pt x="50648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49692" y="3144177"/>
              <a:ext cx="724535" cy="363855"/>
            </a:xfrm>
            <a:custGeom>
              <a:avLst/>
              <a:gdLst/>
              <a:ahLst/>
              <a:cxnLst/>
              <a:rect l="l" t="t" r="r" b="b"/>
              <a:pathLst>
                <a:path w="724535" h="363854">
                  <a:moveTo>
                    <a:pt x="25476" y="268020"/>
                  </a:moveTo>
                  <a:lnTo>
                    <a:pt x="24485" y="273987"/>
                  </a:lnTo>
                  <a:lnTo>
                    <a:pt x="362292" y="363308"/>
                  </a:lnTo>
                  <a:lnTo>
                    <a:pt x="385363" y="357200"/>
                  </a:lnTo>
                  <a:lnTo>
                    <a:pt x="361276" y="357200"/>
                  </a:lnTo>
                  <a:lnTo>
                    <a:pt x="362038" y="356998"/>
                  </a:lnTo>
                  <a:lnTo>
                    <a:pt x="25476" y="268020"/>
                  </a:lnTo>
                  <a:close/>
                </a:path>
                <a:path w="724535" h="363854">
                  <a:moveTo>
                    <a:pt x="362038" y="356998"/>
                  </a:moveTo>
                  <a:lnTo>
                    <a:pt x="361276" y="357200"/>
                  </a:lnTo>
                  <a:lnTo>
                    <a:pt x="362800" y="357200"/>
                  </a:lnTo>
                  <a:lnTo>
                    <a:pt x="362038" y="356998"/>
                  </a:lnTo>
                  <a:close/>
                </a:path>
                <a:path w="724535" h="363854">
                  <a:moveTo>
                    <a:pt x="698588" y="268020"/>
                  </a:moveTo>
                  <a:lnTo>
                    <a:pt x="362038" y="356998"/>
                  </a:lnTo>
                  <a:lnTo>
                    <a:pt x="362800" y="357200"/>
                  </a:lnTo>
                  <a:lnTo>
                    <a:pt x="385363" y="357200"/>
                  </a:lnTo>
                  <a:lnTo>
                    <a:pt x="699591" y="273987"/>
                  </a:lnTo>
                  <a:lnTo>
                    <a:pt x="698588" y="268020"/>
                  </a:lnTo>
                  <a:close/>
                </a:path>
                <a:path w="724535" h="363854">
                  <a:moveTo>
                    <a:pt x="24485" y="273987"/>
                  </a:moveTo>
                  <a:lnTo>
                    <a:pt x="24460" y="274142"/>
                  </a:lnTo>
                  <a:lnTo>
                    <a:pt x="25071" y="274142"/>
                  </a:lnTo>
                  <a:lnTo>
                    <a:pt x="24485" y="273987"/>
                  </a:lnTo>
                  <a:close/>
                </a:path>
                <a:path w="724535" h="363854">
                  <a:moveTo>
                    <a:pt x="190055" y="268020"/>
                  </a:moveTo>
                  <a:lnTo>
                    <a:pt x="25476" y="268020"/>
                  </a:lnTo>
                  <a:lnTo>
                    <a:pt x="48630" y="274142"/>
                  </a:lnTo>
                  <a:lnTo>
                    <a:pt x="196684" y="274142"/>
                  </a:lnTo>
                  <a:lnTo>
                    <a:pt x="196684" y="271081"/>
                  </a:lnTo>
                  <a:lnTo>
                    <a:pt x="190055" y="271081"/>
                  </a:lnTo>
                  <a:lnTo>
                    <a:pt x="190055" y="268020"/>
                  </a:lnTo>
                  <a:close/>
                </a:path>
                <a:path w="724535" h="363854">
                  <a:moveTo>
                    <a:pt x="527900" y="3568"/>
                  </a:moveTo>
                  <a:lnTo>
                    <a:pt x="527900" y="274142"/>
                  </a:lnTo>
                  <a:lnTo>
                    <a:pt x="675435" y="274142"/>
                  </a:lnTo>
                  <a:lnTo>
                    <a:pt x="687012" y="271081"/>
                  </a:lnTo>
                  <a:lnTo>
                    <a:pt x="534009" y="271081"/>
                  </a:lnTo>
                  <a:lnTo>
                    <a:pt x="530948" y="267512"/>
                  </a:lnTo>
                  <a:lnTo>
                    <a:pt x="534009" y="267512"/>
                  </a:lnTo>
                  <a:lnTo>
                    <a:pt x="534009" y="6629"/>
                  </a:lnTo>
                  <a:lnTo>
                    <a:pt x="530948" y="6629"/>
                  </a:lnTo>
                  <a:lnTo>
                    <a:pt x="527900" y="3568"/>
                  </a:lnTo>
                  <a:close/>
                </a:path>
                <a:path w="724535" h="363854">
                  <a:moveTo>
                    <a:pt x="699593" y="273996"/>
                  </a:moveTo>
                  <a:lnTo>
                    <a:pt x="699041" y="274142"/>
                  </a:lnTo>
                  <a:lnTo>
                    <a:pt x="699617" y="274142"/>
                  </a:lnTo>
                  <a:lnTo>
                    <a:pt x="699593" y="273996"/>
                  </a:lnTo>
                  <a:close/>
                </a:path>
                <a:path w="724535" h="363854">
                  <a:moveTo>
                    <a:pt x="722159" y="268020"/>
                  </a:moveTo>
                  <a:lnTo>
                    <a:pt x="698588" y="268020"/>
                  </a:lnTo>
                  <a:lnTo>
                    <a:pt x="699593" y="273996"/>
                  </a:lnTo>
                  <a:lnTo>
                    <a:pt x="722159" y="268020"/>
                  </a:lnTo>
                  <a:close/>
                </a:path>
                <a:path w="724535" h="363854">
                  <a:moveTo>
                    <a:pt x="190055" y="267512"/>
                  </a:moveTo>
                  <a:lnTo>
                    <a:pt x="0" y="267512"/>
                  </a:lnTo>
                  <a:lnTo>
                    <a:pt x="24485" y="273987"/>
                  </a:lnTo>
                  <a:lnTo>
                    <a:pt x="25476" y="268020"/>
                  </a:lnTo>
                  <a:lnTo>
                    <a:pt x="190055" y="268020"/>
                  </a:lnTo>
                  <a:lnTo>
                    <a:pt x="190055" y="267512"/>
                  </a:lnTo>
                  <a:close/>
                </a:path>
                <a:path w="724535" h="363854">
                  <a:moveTo>
                    <a:pt x="534009" y="0"/>
                  </a:moveTo>
                  <a:lnTo>
                    <a:pt x="190055" y="0"/>
                  </a:lnTo>
                  <a:lnTo>
                    <a:pt x="190055" y="271081"/>
                  </a:lnTo>
                  <a:lnTo>
                    <a:pt x="193116" y="267512"/>
                  </a:lnTo>
                  <a:lnTo>
                    <a:pt x="196684" y="267512"/>
                  </a:lnTo>
                  <a:lnTo>
                    <a:pt x="196684" y="6629"/>
                  </a:lnTo>
                  <a:lnTo>
                    <a:pt x="193116" y="6629"/>
                  </a:lnTo>
                  <a:lnTo>
                    <a:pt x="196684" y="3568"/>
                  </a:lnTo>
                  <a:lnTo>
                    <a:pt x="534009" y="3568"/>
                  </a:lnTo>
                  <a:lnTo>
                    <a:pt x="534009" y="0"/>
                  </a:lnTo>
                  <a:close/>
                </a:path>
                <a:path w="724535" h="363854">
                  <a:moveTo>
                    <a:pt x="196684" y="267512"/>
                  </a:moveTo>
                  <a:lnTo>
                    <a:pt x="193116" y="267512"/>
                  </a:lnTo>
                  <a:lnTo>
                    <a:pt x="190055" y="271081"/>
                  </a:lnTo>
                  <a:lnTo>
                    <a:pt x="196684" y="271081"/>
                  </a:lnTo>
                  <a:lnTo>
                    <a:pt x="196684" y="267512"/>
                  </a:lnTo>
                  <a:close/>
                </a:path>
                <a:path w="724535" h="363854">
                  <a:moveTo>
                    <a:pt x="534009" y="267512"/>
                  </a:moveTo>
                  <a:lnTo>
                    <a:pt x="530948" y="267512"/>
                  </a:lnTo>
                  <a:lnTo>
                    <a:pt x="534009" y="271081"/>
                  </a:lnTo>
                  <a:lnTo>
                    <a:pt x="534009" y="267512"/>
                  </a:lnTo>
                  <a:close/>
                </a:path>
                <a:path w="724535" h="363854">
                  <a:moveTo>
                    <a:pt x="724077" y="267512"/>
                  </a:moveTo>
                  <a:lnTo>
                    <a:pt x="534009" y="267512"/>
                  </a:lnTo>
                  <a:lnTo>
                    <a:pt x="534009" y="271081"/>
                  </a:lnTo>
                  <a:lnTo>
                    <a:pt x="687012" y="271081"/>
                  </a:lnTo>
                  <a:lnTo>
                    <a:pt x="698588" y="268020"/>
                  </a:lnTo>
                  <a:lnTo>
                    <a:pt x="722159" y="268020"/>
                  </a:lnTo>
                  <a:lnTo>
                    <a:pt x="724077" y="267512"/>
                  </a:lnTo>
                  <a:close/>
                </a:path>
                <a:path w="724535" h="363854">
                  <a:moveTo>
                    <a:pt x="196684" y="3568"/>
                  </a:moveTo>
                  <a:lnTo>
                    <a:pt x="193116" y="6629"/>
                  </a:lnTo>
                  <a:lnTo>
                    <a:pt x="196684" y="6629"/>
                  </a:lnTo>
                  <a:lnTo>
                    <a:pt x="196684" y="3568"/>
                  </a:lnTo>
                  <a:close/>
                </a:path>
                <a:path w="724535" h="363854">
                  <a:moveTo>
                    <a:pt x="527900" y="3568"/>
                  </a:moveTo>
                  <a:lnTo>
                    <a:pt x="196684" y="3568"/>
                  </a:lnTo>
                  <a:lnTo>
                    <a:pt x="196684" y="6629"/>
                  </a:lnTo>
                  <a:lnTo>
                    <a:pt x="527900" y="6629"/>
                  </a:lnTo>
                  <a:lnTo>
                    <a:pt x="527900" y="3568"/>
                  </a:lnTo>
                  <a:close/>
                </a:path>
                <a:path w="724535" h="363854">
                  <a:moveTo>
                    <a:pt x="534009" y="3568"/>
                  </a:moveTo>
                  <a:lnTo>
                    <a:pt x="527900" y="3568"/>
                  </a:lnTo>
                  <a:lnTo>
                    <a:pt x="530948" y="6629"/>
                  </a:lnTo>
                  <a:lnTo>
                    <a:pt x="534009" y="6629"/>
                  </a:lnTo>
                  <a:lnTo>
                    <a:pt x="534009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4980520" y="3148761"/>
            <a:ext cx="725170" cy="363220"/>
            <a:chOff x="4980520" y="3148761"/>
            <a:chExt cx="725170" cy="363220"/>
          </a:xfrm>
        </p:grpSpPr>
        <p:sp>
          <p:nvSpPr>
            <p:cNvPr id="22" name="object 22" descr=""/>
            <p:cNvSpPr/>
            <p:nvPr/>
          </p:nvSpPr>
          <p:spPr>
            <a:xfrm>
              <a:off x="5004968" y="3151822"/>
              <a:ext cx="675640" cy="356870"/>
            </a:xfrm>
            <a:custGeom>
              <a:avLst/>
              <a:gdLst/>
              <a:ahLst/>
              <a:cxnLst/>
              <a:rect l="l" t="t" r="r" b="b"/>
              <a:pathLst>
                <a:path w="675639" h="356870">
                  <a:moveTo>
                    <a:pt x="506488" y="0"/>
                  </a:moveTo>
                  <a:lnTo>
                    <a:pt x="169164" y="0"/>
                  </a:lnTo>
                  <a:lnTo>
                    <a:pt x="169164" y="267512"/>
                  </a:lnTo>
                  <a:lnTo>
                    <a:pt x="0" y="267512"/>
                  </a:lnTo>
                  <a:lnTo>
                    <a:pt x="337832" y="356679"/>
                  </a:lnTo>
                  <a:lnTo>
                    <a:pt x="675157" y="267512"/>
                  </a:lnTo>
                  <a:lnTo>
                    <a:pt x="506488" y="267512"/>
                  </a:lnTo>
                  <a:lnTo>
                    <a:pt x="50648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980520" y="3148761"/>
              <a:ext cx="725170" cy="363220"/>
            </a:xfrm>
            <a:custGeom>
              <a:avLst/>
              <a:gdLst/>
              <a:ahLst/>
              <a:cxnLst/>
              <a:rect l="l" t="t" r="r" b="b"/>
              <a:pathLst>
                <a:path w="725170" h="363220">
                  <a:moveTo>
                    <a:pt x="25476" y="267512"/>
                  </a:moveTo>
                  <a:lnTo>
                    <a:pt x="0" y="267512"/>
                  </a:lnTo>
                  <a:lnTo>
                    <a:pt x="362280" y="362800"/>
                  </a:lnTo>
                  <a:lnTo>
                    <a:pt x="385505" y="356692"/>
                  </a:lnTo>
                  <a:lnTo>
                    <a:pt x="361264" y="356692"/>
                  </a:lnTo>
                  <a:lnTo>
                    <a:pt x="362033" y="356489"/>
                  </a:lnTo>
                  <a:lnTo>
                    <a:pt x="48630" y="273634"/>
                  </a:lnTo>
                  <a:lnTo>
                    <a:pt x="24447" y="273634"/>
                  </a:lnTo>
                  <a:lnTo>
                    <a:pt x="25476" y="267512"/>
                  </a:lnTo>
                  <a:close/>
                </a:path>
                <a:path w="725170" h="363220">
                  <a:moveTo>
                    <a:pt x="362033" y="356489"/>
                  </a:moveTo>
                  <a:lnTo>
                    <a:pt x="361264" y="356692"/>
                  </a:lnTo>
                  <a:lnTo>
                    <a:pt x="362800" y="356692"/>
                  </a:lnTo>
                  <a:lnTo>
                    <a:pt x="362033" y="356489"/>
                  </a:lnTo>
                  <a:close/>
                </a:path>
                <a:path w="725170" h="363220">
                  <a:moveTo>
                    <a:pt x="699096" y="267512"/>
                  </a:moveTo>
                  <a:lnTo>
                    <a:pt x="362033" y="356489"/>
                  </a:lnTo>
                  <a:lnTo>
                    <a:pt x="362800" y="356692"/>
                  </a:lnTo>
                  <a:lnTo>
                    <a:pt x="385505" y="356692"/>
                  </a:lnTo>
                  <a:lnTo>
                    <a:pt x="701299" y="273634"/>
                  </a:lnTo>
                  <a:lnTo>
                    <a:pt x="699604" y="273634"/>
                  </a:lnTo>
                  <a:lnTo>
                    <a:pt x="699096" y="267512"/>
                  </a:lnTo>
                  <a:close/>
                </a:path>
                <a:path w="725170" h="363220">
                  <a:moveTo>
                    <a:pt x="25476" y="267512"/>
                  </a:moveTo>
                  <a:lnTo>
                    <a:pt x="24447" y="273634"/>
                  </a:lnTo>
                  <a:lnTo>
                    <a:pt x="48630" y="273634"/>
                  </a:lnTo>
                  <a:lnTo>
                    <a:pt x="25476" y="267512"/>
                  </a:lnTo>
                  <a:close/>
                </a:path>
                <a:path w="725170" h="363220">
                  <a:moveTo>
                    <a:pt x="190055" y="267512"/>
                  </a:moveTo>
                  <a:lnTo>
                    <a:pt x="25476" y="267512"/>
                  </a:lnTo>
                  <a:lnTo>
                    <a:pt x="48630" y="273634"/>
                  </a:lnTo>
                  <a:lnTo>
                    <a:pt x="196684" y="273634"/>
                  </a:lnTo>
                  <a:lnTo>
                    <a:pt x="196684" y="270573"/>
                  </a:lnTo>
                  <a:lnTo>
                    <a:pt x="190055" y="270573"/>
                  </a:lnTo>
                  <a:lnTo>
                    <a:pt x="190055" y="267512"/>
                  </a:lnTo>
                  <a:close/>
                </a:path>
                <a:path w="725170" h="363220">
                  <a:moveTo>
                    <a:pt x="527888" y="3060"/>
                  </a:moveTo>
                  <a:lnTo>
                    <a:pt x="527888" y="273634"/>
                  </a:lnTo>
                  <a:lnTo>
                    <a:pt x="675907" y="273634"/>
                  </a:lnTo>
                  <a:lnTo>
                    <a:pt x="687502" y="270573"/>
                  </a:lnTo>
                  <a:lnTo>
                    <a:pt x="534009" y="270573"/>
                  </a:lnTo>
                  <a:lnTo>
                    <a:pt x="530948" y="267512"/>
                  </a:lnTo>
                  <a:lnTo>
                    <a:pt x="534009" y="267512"/>
                  </a:lnTo>
                  <a:lnTo>
                    <a:pt x="534009" y="6121"/>
                  </a:lnTo>
                  <a:lnTo>
                    <a:pt x="530948" y="6121"/>
                  </a:lnTo>
                  <a:lnTo>
                    <a:pt x="527888" y="3060"/>
                  </a:lnTo>
                  <a:close/>
                </a:path>
                <a:path w="725170" h="363220">
                  <a:moveTo>
                    <a:pt x="724573" y="267512"/>
                  </a:moveTo>
                  <a:lnTo>
                    <a:pt x="699096" y="267512"/>
                  </a:lnTo>
                  <a:lnTo>
                    <a:pt x="699604" y="273634"/>
                  </a:lnTo>
                  <a:lnTo>
                    <a:pt x="701299" y="273634"/>
                  </a:lnTo>
                  <a:lnTo>
                    <a:pt x="724573" y="267512"/>
                  </a:lnTo>
                  <a:close/>
                </a:path>
                <a:path w="725170" h="363220">
                  <a:moveTo>
                    <a:pt x="534009" y="0"/>
                  </a:moveTo>
                  <a:lnTo>
                    <a:pt x="190055" y="0"/>
                  </a:lnTo>
                  <a:lnTo>
                    <a:pt x="190055" y="270573"/>
                  </a:lnTo>
                  <a:lnTo>
                    <a:pt x="193624" y="267512"/>
                  </a:lnTo>
                  <a:lnTo>
                    <a:pt x="196684" y="267512"/>
                  </a:lnTo>
                  <a:lnTo>
                    <a:pt x="196684" y="6121"/>
                  </a:lnTo>
                  <a:lnTo>
                    <a:pt x="193624" y="6121"/>
                  </a:lnTo>
                  <a:lnTo>
                    <a:pt x="196684" y="3060"/>
                  </a:lnTo>
                  <a:lnTo>
                    <a:pt x="534009" y="3060"/>
                  </a:lnTo>
                  <a:lnTo>
                    <a:pt x="534009" y="0"/>
                  </a:lnTo>
                  <a:close/>
                </a:path>
                <a:path w="725170" h="363220">
                  <a:moveTo>
                    <a:pt x="196684" y="267512"/>
                  </a:moveTo>
                  <a:lnTo>
                    <a:pt x="193624" y="267512"/>
                  </a:lnTo>
                  <a:lnTo>
                    <a:pt x="190055" y="270573"/>
                  </a:lnTo>
                  <a:lnTo>
                    <a:pt x="196684" y="270573"/>
                  </a:lnTo>
                  <a:lnTo>
                    <a:pt x="196684" y="267512"/>
                  </a:lnTo>
                  <a:close/>
                </a:path>
                <a:path w="725170" h="363220">
                  <a:moveTo>
                    <a:pt x="534009" y="267512"/>
                  </a:moveTo>
                  <a:lnTo>
                    <a:pt x="530948" y="267512"/>
                  </a:lnTo>
                  <a:lnTo>
                    <a:pt x="534009" y="270573"/>
                  </a:lnTo>
                  <a:lnTo>
                    <a:pt x="534009" y="267512"/>
                  </a:lnTo>
                  <a:close/>
                </a:path>
                <a:path w="725170" h="363220">
                  <a:moveTo>
                    <a:pt x="699096" y="267512"/>
                  </a:moveTo>
                  <a:lnTo>
                    <a:pt x="534009" y="267512"/>
                  </a:lnTo>
                  <a:lnTo>
                    <a:pt x="534009" y="270573"/>
                  </a:lnTo>
                  <a:lnTo>
                    <a:pt x="687502" y="270573"/>
                  </a:lnTo>
                  <a:lnTo>
                    <a:pt x="699096" y="267512"/>
                  </a:lnTo>
                  <a:close/>
                </a:path>
                <a:path w="725170" h="363220">
                  <a:moveTo>
                    <a:pt x="196684" y="3060"/>
                  </a:moveTo>
                  <a:lnTo>
                    <a:pt x="193624" y="6121"/>
                  </a:lnTo>
                  <a:lnTo>
                    <a:pt x="196684" y="6121"/>
                  </a:lnTo>
                  <a:lnTo>
                    <a:pt x="196684" y="3060"/>
                  </a:lnTo>
                  <a:close/>
                </a:path>
                <a:path w="725170" h="363220">
                  <a:moveTo>
                    <a:pt x="527888" y="3060"/>
                  </a:moveTo>
                  <a:lnTo>
                    <a:pt x="196684" y="3060"/>
                  </a:lnTo>
                  <a:lnTo>
                    <a:pt x="196684" y="6121"/>
                  </a:lnTo>
                  <a:lnTo>
                    <a:pt x="527888" y="6121"/>
                  </a:lnTo>
                  <a:lnTo>
                    <a:pt x="527888" y="3060"/>
                  </a:lnTo>
                  <a:close/>
                </a:path>
                <a:path w="725170" h="363220">
                  <a:moveTo>
                    <a:pt x="534009" y="3060"/>
                  </a:moveTo>
                  <a:lnTo>
                    <a:pt x="527888" y="3060"/>
                  </a:lnTo>
                  <a:lnTo>
                    <a:pt x="530948" y="6121"/>
                  </a:lnTo>
                  <a:lnTo>
                    <a:pt x="534009" y="6121"/>
                  </a:lnTo>
                  <a:lnTo>
                    <a:pt x="534009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946899" y="3590035"/>
            <a:ext cx="2057400" cy="593090"/>
            <a:chOff x="946899" y="3590035"/>
            <a:chExt cx="2057400" cy="593090"/>
          </a:xfrm>
        </p:grpSpPr>
        <p:sp>
          <p:nvSpPr>
            <p:cNvPr id="25" name="object 25" descr=""/>
            <p:cNvSpPr/>
            <p:nvPr/>
          </p:nvSpPr>
          <p:spPr>
            <a:xfrm>
              <a:off x="949947" y="3593604"/>
              <a:ext cx="2051050" cy="586105"/>
            </a:xfrm>
            <a:custGeom>
              <a:avLst/>
              <a:gdLst/>
              <a:ahLst/>
              <a:cxnLst/>
              <a:rect l="l" t="t" r="r" b="b"/>
              <a:pathLst>
                <a:path w="2051050" h="586104">
                  <a:moveTo>
                    <a:pt x="1953107" y="0"/>
                  </a:moveTo>
                  <a:lnTo>
                    <a:pt x="97840" y="0"/>
                  </a:lnTo>
                  <a:lnTo>
                    <a:pt x="59766" y="7610"/>
                  </a:lnTo>
                  <a:lnTo>
                    <a:pt x="28665" y="28405"/>
                  </a:lnTo>
                  <a:lnTo>
                    <a:pt x="7692" y="59327"/>
                  </a:lnTo>
                  <a:lnTo>
                    <a:pt x="0" y="97320"/>
                  </a:lnTo>
                  <a:lnTo>
                    <a:pt x="0" y="488149"/>
                  </a:lnTo>
                  <a:lnTo>
                    <a:pt x="7692" y="526222"/>
                  </a:lnTo>
                  <a:lnTo>
                    <a:pt x="28665" y="557318"/>
                  </a:lnTo>
                  <a:lnTo>
                    <a:pt x="59766" y="578287"/>
                  </a:lnTo>
                  <a:lnTo>
                    <a:pt x="97840" y="585978"/>
                  </a:lnTo>
                  <a:lnTo>
                    <a:pt x="1953107" y="585978"/>
                  </a:lnTo>
                  <a:lnTo>
                    <a:pt x="1991182" y="578287"/>
                  </a:lnTo>
                  <a:lnTo>
                    <a:pt x="2022282" y="557318"/>
                  </a:lnTo>
                  <a:lnTo>
                    <a:pt x="2043256" y="526222"/>
                  </a:lnTo>
                  <a:lnTo>
                    <a:pt x="2050948" y="488149"/>
                  </a:lnTo>
                  <a:lnTo>
                    <a:pt x="2050948" y="97320"/>
                  </a:lnTo>
                  <a:lnTo>
                    <a:pt x="2043256" y="59327"/>
                  </a:lnTo>
                  <a:lnTo>
                    <a:pt x="2022282" y="28405"/>
                  </a:lnTo>
                  <a:lnTo>
                    <a:pt x="1991182" y="7610"/>
                  </a:lnTo>
                  <a:lnTo>
                    <a:pt x="1953107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46899" y="3590035"/>
              <a:ext cx="2057400" cy="593090"/>
            </a:xfrm>
            <a:custGeom>
              <a:avLst/>
              <a:gdLst/>
              <a:ahLst/>
              <a:cxnLst/>
              <a:rect l="l" t="t" r="r" b="b"/>
              <a:pathLst>
                <a:path w="2057400" h="593089">
                  <a:moveTo>
                    <a:pt x="1956168" y="0"/>
                  </a:moveTo>
                  <a:lnTo>
                    <a:pt x="100888" y="0"/>
                  </a:lnTo>
                  <a:lnTo>
                    <a:pt x="65365" y="6548"/>
                  </a:lnTo>
                  <a:lnTo>
                    <a:pt x="35240" y="24453"/>
                  </a:lnTo>
                  <a:lnTo>
                    <a:pt x="12972" y="51531"/>
                  </a:lnTo>
                  <a:lnTo>
                    <a:pt x="1016" y="85597"/>
                  </a:lnTo>
                  <a:lnTo>
                    <a:pt x="0" y="95796"/>
                  </a:lnTo>
                  <a:lnTo>
                    <a:pt x="0" y="496811"/>
                  </a:lnTo>
                  <a:lnTo>
                    <a:pt x="14431" y="543810"/>
                  </a:lnTo>
                  <a:lnTo>
                    <a:pt x="44335" y="575284"/>
                  </a:lnTo>
                  <a:lnTo>
                    <a:pt x="87110" y="591779"/>
                  </a:lnTo>
                  <a:lnTo>
                    <a:pt x="100888" y="592607"/>
                  </a:lnTo>
                  <a:lnTo>
                    <a:pt x="1961781" y="592607"/>
                  </a:lnTo>
                  <a:lnTo>
                    <a:pt x="1966874" y="592099"/>
                  </a:lnTo>
                  <a:lnTo>
                    <a:pt x="1987699" y="585977"/>
                  </a:lnTo>
                  <a:lnTo>
                    <a:pt x="100888" y="585977"/>
                  </a:lnTo>
                  <a:lnTo>
                    <a:pt x="67493" y="580200"/>
                  </a:lnTo>
                  <a:lnTo>
                    <a:pt x="39244" y="563476"/>
                  </a:lnTo>
                  <a:lnTo>
                    <a:pt x="18380" y="538004"/>
                  </a:lnTo>
                  <a:lnTo>
                    <a:pt x="7137" y="505980"/>
                  </a:lnTo>
                  <a:lnTo>
                    <a:pt x="6629" y="501395"/>
                  </a:lnTo>
                  <a:lnTo>
                    <a:pt x="6629" y="496303"/>
                  </a:lnTo>
                  <a:lnTo>
                    <a:pt x="6108" y="491718"/>
                  </a:lnTo>
                  <a:lnTo>
                    <a:pt x="6108" y="100888"/>
                  </a:lnTo>
                  <a:lnTo>
                    <a:pt x="6629" y="96304"/>
                  </a:lnTo>
                  <a:lnTo>
                    <a:pt x="6685" y="90703"/>
                  </a:lnTo>
                  <a:lnTo>
                    <a:pt x="19792" y="52311"/>
                  </a:lnTo>
                  <a:lnTo>
                    <a:pt x="47904" y="22415"/>
                  </a:lnTo>
                  <a:lnTo>
                    <a:pt x="51968" y="20383"/>
                  </a:lnTo>
                  <a:lnTo>
                    <a:pt x="62367" y="14492"/>
                  </a:lnTo>
                  <a:lnTo>
                    <a:pt x="75357" y="10080"/>
                  </a:lnTo>
                  <a:lnTo>
                    <a:pt x="88881" y="7378"/>
                  </a:lnTo>
                  <a:lnTo>
                    <a:pt x="100888" y="6616"/>
                  </a:lnTo>
                  <a:lnTo>
                    <a:pt x="1988776" y="6616"/>
                  </a:lnTo>
                  <a:lnTo>
                    <a:pt x="1961273" y="507"/>
                  </a:lnTo>
                  <a:lnTo>
                    <a:pt x="1956168" y="0"/>
                  </a:lnTo>
                  <a:close/>
                </a:path>
                <a:path w="2057400" h="593089">
                  <a:moveTo>
                    <a:pt x="1988776" y="6616"/>
                  </a:moveTo>
                  <a:lnTo>
                    <a:pt x="1961273" y="6616"/>
                  </a:lnTo>
                  <a:lnTo>
                    <a:pt x="1965858" y="7137"/>
                  </a:lnTo>
                  <a:lnTo>
                    <a:pt x="1998309" y="16210"/>
                  </a:lnTo>
                  <a:lnTo>
                    <a:pt x="2024834" y="35914"/>
                  </a:lnTo>
                  <a:lnTo>
                    <a:pt x="2043143" y="63521"/>
                  </a:lnTo>
                  <a:lnTo>
                    <a:pt x="2050827" y="95796"/>
                  </a:lnTo>
                  <a:lnTo>
                    <a:pt x="2050948" y="496811"/>
                  </a:lnTo>
                  <a:lnTo>
                    <a:pt x="2050440" y="501395"/>
                  </a:lnTo>
                  <a:lnTo>
                    <a:pt x="2041042" y="533362"/>
                  </a:lnTo>
                  <a:lnTo>
                    <a:pt x="2021244" y="560065"/>
                  </a:lnTo>
                  <a:lnTo>
                    <a:pt x="1993752" y="578578"/>
                  </a:lnTo>
                  <a:lnTo>
                    <a:pt x="1961273" y="585977"/>
                  </a:lnTo>
                  <a:lnTo>
                    <a:pt x="1987699" y="585977"/>
                  </a:lnTo>
                  <a:lnTo>
                    <a:pt x="2001389" y="581954"/>
                  </a:lnTo>
                  <a:lnTo>
                    <a:pt x="2029502" y="561076"/>
                  </a:lnTo>
                  <a:lnTo>
                    <a:pt x="2048850" y="531888"/>
                  </a:lnTo>
                  <a:lnTo>
                    <a:pt x="2057069" y="496811"/>
                  </a:lnTo>
                  <a:lnTo>
                    <a:pt x="2057069" y="95796"/>
                  </a:lnTo>
                  <a:lnTo>
                    <a:pt x="2056561" y="90703"/>
                  </a:lnTo>
                  <a:lnTo>
                    <a:pt x="2046814" y="56286"/>
                  </a:lnTo>
                  <a:lnTo>
                    <a:pt x="2025657" y="27822"/>
                  </a:lnTo>
                  <a:lnTo>
                    <a:pt x="1996131" y="8250"/>
                  </a:lnTo>
                  <a:lnTo>
                    <a:pt x="1988776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1069220" y="3779120"/>
            <a:ext cx="18097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40" b="1">
                <a:solidFill>
                  <a:srgbClr val="231F20"/>
                </a:solidFill>
                <a:latin typeface="Times New Roman"/>
                <a:cs typeface="Times New Roman"/>
              </a:rPr>
              <a:t>35(9,6,Ï1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465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65" b="1">
                <a:solidFill>
                  <a:srgbClr val="231F20"/>
                </a:solidFill>
                <a:latin typeface="Times New Roman"/>
                <a:cs typeface="Times New Roman"/>
              </a:rPr>
              <a:t>&amp;$5*$6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352239" y="3581882"/>
            <a:ext cx="2058035" cy="592455"/>
            <a:chOff x="4352239" y="3581882"/>
            <a:chExt cx="2058035" cy="592455"/>
          </a:xfrm>
        </p:grpSpPr>
        <p:sp>
          <p:nvSpPr>
            <p:cNvPr id="29" name="object 29" descr=""/>
            <p:cNvSpPr/>
            <p:nvPr/>
          </p:nvSpPr>
          <p:spPr>
            <a:xfrm>
              <a:off x="4355300" y="3584943"/>
              <a:ext cx="2051050" cy="586105"/>
            </a:xfrm>
            <a:custGeom>
              <a:avLst/>
              <a:gdLst/>
              <a:ahLst/>
              <a:cxnLst/>
              <a:rect l="l" t="t" r="r" b="b"/>
              <a:pathLst>
                <a:path w="2051050" h="586104">
                  <a:moveTo>
                    <a:pt x="1953615" y="0"/>
                  </a:moveTo>
                  <a:lnTo>
                    <a:pt x="97828" y="0"/>
                  </a:lnTo>
                  <a:lnTo>
                    <a:pt x="59755" y="7690"/>
                  </a:lnTo>
                  <a:lnTo>
                    <a:pt x="28659" y="28659"/>
                  </a:lnTo>
                  <a:lnTo>
                    <a:pt x="7690" y="59755"/>
                  </a:lnTo>
                  <a:lnTo>
                    <a:pt x="0" y="97828"/>
                  </a:lnTo>
                  <a:lnTo>
                    <a:pt x="0" y="488149"/>
                  </a:lnTo>
                  <a:lnTo>
                    <a:pt x="7690" y="526222"/>
                  </a:lnTo>
                  <a:lnTo>
                    <a:pt x="28659" y="557318"/>
                  </a:lnTo>
                  <a:lnTo>
                    <a:pt x="59755" y="578287"/>
                  </a:lnTo>
                  <a:lnTo>
                    <a:pt x="97828" y="585977"/>
                  </a:lnTo>
                  <a:lnTo>
                    <a:pt x="1953615" y="585977"/>
                  </a:lnTo>
                  <a:lnTo>
                    <a:pt x="1991608" y="578287"/>
                  </a:lnTo>
                  <a:lnTo>
                    <a:pt x="2022530" y="557318"/>
                  </a:lnTo>
                  <a:lnTo>
                    <a:pt x="2043325" y="526222"/>
                  </a:lnTo>
                  <a:lnTo>
                    <a:pt x="2050935" y="488149"/>
                  </a:lnTo>
                  <a:lnTo>
                    <a:pt x="2050935" y="97828"/>
                  </a:lnTo>
                  <a:lnTo>
                    <a:pt x="2043325" y="59755"/>
                  </a:lnTo>
                  <a:lnTo>
                    <a:pt x="2022530" y="28659"/>
                  </a:lnTo>
                  <a:lnTo>
                    <a:pt x="1991608" y="7690"/>
                  </a:lnTo>
                  <a:lnTo>
                    <a:pt x="1953615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52239" y="3581882"/>
              <a:ext cx="2058035" cy="592455"/>
            </a:xfrm>
            <a:custGeom>
              <a:avLst/>
              <a:gdLst/>
              <a:ahLst/>
              <a:cxnLst/>
              <a:rect l="l" t="t" r="r" b="b"/>
              <a:pathLst>
                <a:path w="2058035" h="592454">
                  <a:moveTo>
                    <a:pt x="1961769" y="0"/>
                  </a:moveTo>
                  <a:lnTo>
                    <a:pt x="100888" y="0"/>
                  </a:lnTo>
                  <a:lnTo>
                    <a:pt x="65265" y="6338"/>
                  </a:lnTo>
                  <a:lnTo>
                    <a:pt x="13001" y="51384"/>
                  </a:lnTo>
                  <a:lnTo>
                    <a:pt x="50" y="95288"/>
                  </a:lnTo>
                  <a:lnTo>
                    <a:pt x="0" y="496811"/>
                  </a:lnTo>
                  <a:lnTo>
                    <a:pt x="1016" y="507009"/>
                  </a:lnTo>
                  <a:lnTo>
                    <a:pt x="14512" y="543283"/>
                  </a:lnTo>
                  <a:lnTo>
                    <a:pt x="44843" y="574776"/>
                  </a:lnTo>
                  <a:lnTo>
                    <a:pt x="48920" y="577824"/>
                  </a:lnTo>
                  <a:lnTo>
                    <a:pt x="61035" y="584012"/>
                  </a:lnTo>
                  <a:lnTo>
                    <a:pt x="73918" y="588514"/>
                  </a:lnTo>
                  <a:lnTo>
                    <a:pt x="87294" y="591240"/>
                  </a:lnTo>
                  <a:lnTo>
                    <a:pt x="100888" y="592099"/>
                  </a:lnTo>
                  <a:lnTo>
                    <a:pt x="1961769" y="592099"/>
                  </a:lnTo>
                  <a:lnTo>
                    <a:pt x="1966874" y="591591"/>
                  </a:lnTo>
                  <a:lnTo>
                    <a:pt x="1986687" y="585977"/>
                  </a:lnTo>
                  <a:lnTo>
                    <a:pt x="100888" y="585977"/>
                  </a:lnTo>
                  <a:lnTo>
                    <a:pt x="67729" y="579753"/>
                  </a:lnTo>
                  <a:lnTo>
                    <a:pt x="18337" y="537429"/>
                  </a:lnTo>
                  <a:lnTo>
                    <a:pt x="6685" y="496811"/>
                  </a:lnTo>
                  <a:lnTo>
                    <a:pt x="6680" y="95288"/>
                  </a:lnTo>
                  <a:lnTo>
                    <a:pt x="7193" y="90195"/>
                  </a:lnTo>
                  <a:lnTo>
                    <a:pt x="19907" y="51896"/>
                  </a:lnTo>
                  <a:lnTo>
                    <a:pt x="48412" y="22415"/>
                  </a:lnTo>
                  <a:lnTo>
                    <a:pt x="51968" y="19875"/>
                  </a:lnTo>
                  <a:lnTo>
                    <a:pt x="63321" y="13868"/>
                  </a:lnTo>
                  <a:lnTo>
                    <a:pt x="75452" y="9577"/>
                  </a:lnTo>
                  <a:lnTo>
                    <a:pt x="88071" y="6993"/>
                  </a:lnTo>
                  <a:lnTo>
                    <a:pt x="100888" y="6108"/>
                  </a:lnTo>
                  <a:lnTo>
                    <a:pt x="1987474" y="6108"/>
                  </a:lnTo>
                  <a:lnTo>
                    <a:pt x="1961769" y="0"/>
                  </a:lnTo>
                  <a:close/>
                </a:path>
                <a:path w="2058035" h="592454">
                  <a:moveTo>
                    <a:pt x="1987474" y="6108"/>
                  </a:moveTo>
                  <a:lnTo>
                    <a:pt x="1961261" y="6108"/>
                  </a:lnTo>
                  <a:lnTo>
                    <a:pt x="1966353" y="6629"/>
                  </a:lnTo>
                  <a:lnTo>
                    <a:pt x="1998456" y="16071"/>
                  </a:lnTo>
                  <a:lnTo>
                    <a:pt x="2024957" y="35753"/>
                  </a:lnTo>
                  <a:lnTo>
                    <a:pt x="2043306" y="63165"/>
                  </a:lnTo>
                  <a:lnTo>
                    <a:pt x="2050829" y="95288"/>
                  </a:lnTo>
                  <a:lnTo>
                    <a:pt x="2050892" y="496811"/>
                  </a:lnTo>
                  <a:lnTo>
                    <a:pt x="2050440" y="500887"/>
                  </a:lnTo>
                  <a:lnTo>
                    <a:pt x="2021495" y="559919"/>
                  </a:lnTo>
                  <a:lnTo>
                    <a:pt x="1961261" y="585469"/>
                  </a:lnTo>
                  <a:lnTo>
                    <a:pt x="1956676" y="585977"/>
                  </a:lnTo>
                  <a:lnTo>
                    <a:pt x="1986687" y="585977"/>
                  </a:lnTo>
                  <a:lnTo>
                    <a:pt x="2029706" y="560658"/>
                  </a:lnTo>
                  <a:lnTo>
                    <a:pt x="2057057" y="496303"/>
                  </a:lnTo>
                  <a:lnTo>
                    <a:pt x="2057565" y="491210"/>
                  </a:lnTo>
                  <a:lnTo>
                    <a:pt x="2057565" y="100380"/>
                  </a:lnTo>
                  <a:lnTo>
                    <a:pt x="2057107" y="95796"/>
                  </a:lnTo>
                  <a:lnTo>
                    <a:pt x="2057057" y="90195"/>
                  </a:lnTo>
                  <a:lnTo>
                    <a:pt x="2046743" y="55494"/>
                  </a:lnTo>
                  <a:lnTo>
                    <a:pt x="2025969" y="27520"/>
                  </a:lnTo>
                  <a:lnTo>
                    <a:pt x="1996956" y="8361"/>
                  </a:lnTo>
                  <a:lnTo>
                    <a:pt x="1987474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4394056" y="3770967"/>
            <a:ext cx="197103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80" b="1">
                <a:solidFill>
                  <a:srgbClr val="231F20"/>
                </a:solidFill>
                <a:latin typeface="Times New Roman"/>
                <a:cs typeface="Times New Roman"/>
              </a:rPr>
              <a:t>&amp;È/&amp;8/2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465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75" b="1">
                <a:solidFill>
                  <a:srgbClr val="231F20"/>
                </a:solidFill>
                <a:latin typeface="Times New Roman"/>
                <a:cs typeface="Times New Roman"/>
              </a:rPr>
              <a:t>327(1&amp;,$6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2077592" y="6357911"/>
            <a:ext cx="4544695" cy="284480"/>
          </a:xfrm>
          <a:custGeom>
            <a:avLst/>
            <a:gdLst/>
            <a:ahLst/>
            <a:cxnLst/>
            <a:rect l="l" t="t" r="r" b="b"/>
            <a:pathLst>
              <a:path w="4544695" h="284479">
                <a:moveTo>
                  <a:pt x="4540618" y="0"/>
                </a:moveTo>
                <a:lnTo>
                  <a:pt x="3556" y="0"/>
                </a:lnTo>
                <a:lnTo>
                  <a:pt x="0" y="4076"/>
                </a:lnTo>
                <a:lnTo>
                  <a:pt x="0" y="280771"/>
                </a:lnTo>
                <a:lnTo>
                  <a:pt x="3556" y="284340"/>
                </a:lnTo>
                <a:lnTo>
                  <a:pt x="4540618" y="284340"/>
                </a:lnTo>
                <a:lnTo>
                  <a:pt x="4544695" y="280771"/>
                </a:lnTo>
                <a:lnTo>
                  <a:pt x="4544695" y="276186"/>
                </a:lnTo>
                <a:lnTo>
                  <a:pt x="16814" y="276186"/>
                </a:lnTo>
                <a:lnTo>
                  <a:pt x="8140" y="267525"/>
                </a:lnTo>
                <a:lnTo>
                  <a:pt x="16814" y="267525"/>
                </a:lnTo>
                <a:lnTo>
                  <a:pt x="16814" y="16814"/>
                </a:lnTo>
                <a:lnTo>
                  <a:pt x="8140" y="16814"/>
                </a:lnTo>
                <a:lnTo>
                  <a:pt x="16814" y="8661"/>
                </a:lnTo>
                <a:lnTo>
                  <a:pt x="4544695" y="8661"/>
                </a:lnTo>
                <a:lnTo>
                  <a:pt x="4544695" y="4076"/>
                </a:lnTo>
                <a:lnTo>
                  <a:pt x="4540618" y="0"/>
                </a:lnTo>
                <a:close/>
              </a:path>
              <a:path w="4544695" h="284479">
                <a:moveTo>
                  <a:pt x="16814" y="267525"/>
                </a:moveTo>
                <a:lnTo>
                  <a:pt x="8140" y="267525"/>
                </a:lnTo>
                <a:lnTo>
                  <a:pt x="16814" y="276186"/>
                </a:lnTo>
                <a:lnTo>
                  <a:pt x="16814" y="267525"/>
                </a:lnTo>
                <a:close/>
              </a:path>
              <a:path w="4544695" h="284479">
                <a:moveTo>
                  <a:pt x="4527372" y="267525"/>
                </a:moveTo>
                <a:lnTo>
                  <a:pt x="16814" y="267525"/>
                </a:lnTo>
                <a:lnTo>
                  <a:pt x="16814" y="276186"/>
                </a:lnTo>
                <a:lnTo>
                  <a:pt x="4527372" y="276186"/>
                </a:lnTo>
                <a:lnTo>
                  <a:pt x="4527372" y="267525"/>
                </a:lnTo>
                <a:close/>
              </a:path>
              <a:path w="4544695" h="284479">
                <a:moveTo>
                  <a:pt x="4527372" y="8661"/>
                </a:moveTo>
                <a:lnTo>
                  <a:pt x="4527372" y="276186"/>
                </a:lnTo>
                <a:lnTo>
                  <a:pt x="4536033" y="267525"/>
                </a:lnTo>
                <a:lnTo>
                  <a:pt x="4544695" y="267525"/>
                </a:lnTo>
                <a:lnTo>
                  <a:pt x="4544695" y="16814"/>
                </a:lnTo>
                <a:lnTo>
                  <a:pt x="4536033" y="16814"/>
                </a:lnTo>
                <a:lnTo>
                  <a:pt x="4527372" y="8661"/>
                </a:lnTo>
                <a:close/>
              </a:path>
              <a:path w="4544695" h="284479">
                <a:moveTo>
                  <a:pt x="4544695" y="267525"/>
                </a:moveTo>
                <a:lnTo>
                  <a:pt x="4536033" y="267525"/>
                </a:lnTo>
                <a:lnTo>
                  <a:pt x="4527372" y="276186"/>
                </a:lnTo>
                <a:lnTo>
                  <a:pt x="4544695" y="276186"/>
                </a:lnTo>
                <a:lnTo>
                  <a:pt x="4544695" y="267525"/>
                </a:lnTo>
                <a:close/>
              </a:path>
              <a:path w="4544695" h="284479">
                <a:moveTo>
                  <a:pt x="16814" y="8661"/>
                </a:moveTo>
                <a:lnTo>
                  <a:pt x="8140" y="16814"/>
                </a:lnTo>
                <a:lnTo>
                  <a:pt x="16814" y="16814"/>
                </a:lnTo>
                <a:lnTo>
                  <a:pt x="16814" y="8661"/>
                </a:lnTo>
                <a:close/>
              </a:path>
              <a:path w="4544695" h="284479">
                <a:moveTo>
                  <a:pt x="4527372" y="8661"/>
                </a:moveTo>
                <a:lnTo>
                  <a:pt x="16814" y="8661"/>
                </a:lnTo>
                <a:lnTo>
                  <a:pt x="16814" y="16814"/>
                </a:lnTo>
                <a:lnTo>
                  <a:pt x="4527372" y="16814"/>
                </a:lnTo>
                <a:lnTo>
                  <a:pt x="4527372" y="8661"/>
                </a:lnTo>
                <a:close/>
              </a:path>
              <a:path w="4544695" h="284479">
                <a:moveTo>
                  <a:pt x="4544695" y="8661"/>
                </a:moveTo>
                <a:lnTo>
                  <a:pt x="4527372" y="8661"/>
                </a:lnTo>
                <a:lnTo>
                  <a:pt x="4536033" y="16814"/>
                </a:lnTo>
                <a:lnTo>
                  <a:pt x="4544695" y="16814"/>
                </a:lnTo>
                <a:lnTo>
                  <a:pt x="4544695" y="8661"/>
                </a:lnTo>
                <a:close/>
              </a:path>
            </a:pathLst>
          </a:custGeom>
          <a:solidFill>
            <a:srgbClr val="40BB9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" name="object 3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7843" y="6908736"/>
            <a:ext cx="142163" cy="147777"/>
          </a:xfrm>
          <a:prstGeom prst="rect">
            <a:avLst/>
          </a:prstGeom>
        </p:spPr>
      </p:pic>
      <p:sp>
        <p:nvSpPr>
          <p:cNvPr id="34" name="object 34" descr=""/>
          <p:cNvSpPr txBox="1"/>
          <p:nvPr/>
        </p:nvSpPr>
        <p:spPr>
          <a:xfrm>
            <a:off x="1177401" y="6420626"/>
            <a:ext cx="5367655" cy="2868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969010">
              <a:lnSpc>
                <a:spcPct val="100000"/>
              </a:lnSpc>
              <a:spcBef>
                <a:spcPts val="135"/>
              </a:spcBef>
            </a:pPr>
            <a:r>
              <a:rPr dirty="0" baseline="14957" sz="1950" spc="277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85" b="1">
                <a:solidFill>
                  <a:srgbClr val="231F20"/>
                </a:solidFill>
                <a:latin typeface="Times New Roman"/>
                <a:cs typeface="Times New Roman"/>
              </a:rPr>
              <a:t>727$/</a:t>
            </a:r>
            <a:r>
              <a:rPr dirty="0" baseline="14957" sz="1950" spc="562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7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80" b="1">
                <a:solidFill>
                  <a:srgbClr val="231F20"/>
                </a:solidFill>
                <a:latin typeface="Times New Roman"/>
                <a:cs typeface="Times New Roman"/>
              </a:rPr>
              <a:t>9,9,(1'$6</a:t>
            </a:r>
            <a:r>
              <a:rPr dirty="0" baseline="14957" sz="1950" spc="61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62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75" b="1">
                <a:solidFill>
                  <a:srgbClr val="231F20"/>
                </a:solidFill>
                <a:latin typeface="Times New Roman"/>
                <a:cs typeface="Times New Roman"/>
              </a:rPr>
              <a:t>6(5</a:t>
            </a:r>
            <a:r>
              <a:rPr dirty="0" sz="900" spc="1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85" b="1">
                <a:solidFill>
                  <a:srgbClr val="231F20"/>
                </a:solidFill>
                <a:latin typeface="Times New Roman"/>
                <a:cs typeface="Times New Roman"/>
              </a:rPr>
              <a:t>*(1</a:t>
            </a:r>
            <a:r>
              <a:rPr dirty="0" baseline="14957" sz="1950" spc="6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47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65" b="1">
                <a:solidFill>
                  <a:srgbClr val="231F20"/>
                </a:solidFill>
                <a:latin typeface="Times New Roman"/>
                <a:cs typeface="Times New Roman"/>
              </a:rPr>
              <a:t>/2&amp;</a:t>
            </a:r>
            <a:r>
              <a:rPr dirty="0" sz="900" spc="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70" b="1">
                <a:solidFill>
                  <a:srgbClr val="231F20"/>
                </a:solidFill>
                <a:latin typeface="Times New Roman"/>
                <a:cs typeface="Times New Roman"/>
              </a:rPr>
              <a:t>&amp;20(5</a:t>
            </a:r>
            <a:r>
              <a:rPr dirty="0" sz="900" spc="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25" b="1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r>
              <a:rPr dirty="0" sz="9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00" b="1">
                <a:solidFill>
                  <a:srgbClr val="231F20"/>
                </a:solidFill>
                <a:latin typeface="Times New Roman"/>
                <a:cs typeface="Times New Roman"/>
              </a:rPr>
              <a:t>2),</a:t>
            </a:r>
            <a:r>
              <a:rPr dirty="0" baseline="14957" sz="1950" spc="6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62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75" b="1">
                <a:solidFill>
                  <a:srgbClr val="231F20"/>
                </a:solidFill>
                <a:latin typeface="Times New Roman"/>
                <a:cs typeface="Times New Roman"/>
              </a:rPr>
              <a:t>*$5$-</a:t>
            </a:r>
            <a:r>
              <a:rPr dirty="0" sz="900" spc="135" b="1">
                <a:solidFill>
                  <a:srgbClr val="231F20"/>
                </a:solidFill>
                <a:latin typeface="Times New Roman"/>
                <a:cs typeface="Times New Roman"/>
              </a:rPr>
              <a:t>(6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292100">
              <a:lnSpc>
                <a:spcPct val="100000"/>
              </a:lnSpc>
            </a:pPr>
            <a:r>
              <a:rPr dirty="0" sz="1600" spc="229" b="1">
                <a:solidFill>
                  <a:srgbClr val="444DA0"/>
                </a:solidFill>
                <a:latin typeface="Times New Roman"/>
                <a:cs typeface="Times New Roman"/>
              </a:rPr>
              <a:t>3</a:t>
            </a:r>
            <a:r>
              <a:rPr dirty="0" baseline="-21164" sz="1575" spc="345" b="1">
                <a:solidFill>
                  <a:srgbClr val="444DA0"/>
                </a:solidFill>
                <a:latin typeface="Times New Roman"/>
                <a:cs typeface="Times New Roman"/>
              </a:rPr>
              <a:t>9,9,(1'$6</a:t>
            </a:r>
            <a:r>
              <a:rPr dirty="0" sz="1600" spc="27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spc="-275" b="1">
                <a:solidFill>
                  <a:srgbClr val="444DA0"/>
                </a:solidFill>
                <a:latin typeface="Times New Roman"/>
                <a:cs typeface="Times New Roman"/>
              </a:rPr>
              <a:t>&amp;DUJD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00" b="1">
                <a:solidFill>
                  <a:srgbClr val="444DA0"/>
                </a:solidFill>
                <a:latin typeface="Times New Roman"/>
                <a:cs typeface="Times New Roman"/>
              </a:rPr>
              <a:t>SUHYLVWD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YLYLHQGDV</a:t>
            </a:r>
            <a:r>
              <a:rPr dirty="0" sz="1600" spc="48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1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600" spc="1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63500" marR="241300">
              <a:lnSpc>
                <a:spcPct val="100000"/>
              </a:lnSpc>
              <a:spcBef>
                <a:spcPts val="1320"/>
              </a:spcBef>
            </a:pPr>
            <a:r>
              <a:rPr dirty="0" sz="1200" spc="100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32659A"/>
                </a:solidFill>
                <a:latin typeface="Times New Roman"/>
                <a:cs typeface="Times New Roman"/>
              </a:rPr>
              <a:t>FDUJD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2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YLYLHQGD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GHSHQGH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32659A"/>
                </a:solidFill>
                <a:latin typeface="Times New Roman"/>
                <a:cs typeface="Times New Roman"/>
              </a:rPr>
              <a:t>JUDGR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XWLOL]DFLyQ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GHVHH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32659A"/>
                </a:solidFill>
                <a:latin typeface="Times New Roman"/>
                <a:cs typeface="Times New Roman"/>
              </a:rPr>
              <a:t>DOFDQ]DU</a:t>
            </a:r>
            <a:r>
              <a:rPr dirty="0" sz="12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7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HVWDEOHFHQ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VLJXLHQWHV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JUDGRV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HOHFWULILFDFLyQ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368935">
              <a:lnSpc>
                <a:spcPct val="100000"/>
              </a:lnSpc>
            </a:pPr>
            <a:r>
              <a:rPr dirty="0" sz="1200" spc="-280">
                <a:solidFill>
                  <a:srgbClr val="32659A"/>
                </a:solidFill>
                <a:latin typeface="Wingdings"/>
                <a:cs typeface="Wingdings"/>
              </a:rPr>
              <a:t></a:t>
            </a:r>
            <a:r>
              <a:rPr dirty="0" u="heavy" sz="1200" spc="-28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(OHFWULILFDFLyQ</a:t>
            </a:r>
            <a:r>
              <a:rPr dirty="0" u="heavy" sz="1200" spc="1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1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%È6,&amp;$</a:t>
            </a:r>
            <a:r>
              <a:rPr dirty="0" u="heavy" sz="1200" spc="20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674370" marR="241935">
              <a:lnSpc>
                <a:spcPct val="100000"/>
              </a:lnSpc>
              <a:spcBef>
                <a:spcPts val="5"/>
              </a:spcBef>
            </a:pPr>
            <a:r>
              <a:rPr dirty="0" sz="1200" spc="-110" b="1">
                <a:solidFill>
                  <a:srgbClr val="32659A"/>
                </a:solidFill>
                <a:latin typeface="Times New Roman"/>
                <a:cs typeface="Times New Roman"/>
              </a:rPr>
              <a:t>'HEH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SHUPLWLU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XWLOL]DFLyQ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DSDUDWRV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HOpFWULFRV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XVR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FRP~Q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YLYLHQGD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368935">
              <a:lnSpc>
                <a:spcPct val="100000"/>
              </a:lnSpc>
              <a:spcBef>
                <a:spcPts val="10"/>
              </a:spcBef>
            </a:pPr>
            <a:r>
              <a:rPr dirty="0" sz="1200" spc="-280">
                <a:solidFill>
                  <a:srgbClr val="32659A"/>
                </a:solidFill>
                <a:latin typeface="Wingdings"/>
                <a:cs typeface="Wingdings"/>
              </a:rPr>
              <a:t></a:t>
            </a:r>
            <a:r>
              <a:rPr dirty="0" u="heavy" sz="1200" spc="-28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(OHFWULILFDFLyQ</a:t>
            </a:r>
            <a:r>
              <a:rPr dirty="0" u="heavy" sz="1200" spc="1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30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(/(9$'$ </a:t>
            </a:r>
            <a:endParaRPr sz="1200">
              <a:latin typeface="Times New Roman"/>
              <a:cs typeface="Times New Roman"/>
            </a:endParaRPr>
          </a:p>
          <a:p>
            <a:pPr marL="674370">
              <a:lnSpc>
                <a:spcPct val="100000"/>
              </a:lnSpc>
              <a:spcBef>
                <a:spcPts val="5"/>
              </a:spcBef>
            </a:pPr>
            <a:r>
              <a:rPr dirty="0" sz="1200" spc="-275">
                <a:solidFill>
                  <a:srgbClr val="32659A"/>
                </a:solidFill>
                <a:latin typeface="Wingdings"/>
                <a:cs typeface="Wingdings"/>
              </a:rPr>
              <a:t>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3UHYLVLyQ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XWLOL]DFLyQ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FLUFXLWRV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VXSHULRU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EiVLFD </a:t>
            </a:r>
            <a:endParaRPr sz="1200">
              <a:latin typeface="Times New Roman"/>
              <a:cs typeface="Times New Roman"/>
            </a:endParaRPr>
          </a:p>
          <a:p>
            <a:pPr marL="674370">
              <a:lnSpc>
                <a:spcPct val="100000"/>
              </a:lnSpc>
            </a:pPr>
            <a:r>
              <a:rPr dirty="0" sz="1200" spc="-260">
                <a:solidFill>
                  <a:srgbClr val="32659A"/>
                </a:solidFill>
                <a:latin typeface="Wingdings"/>
                <a:cs typeface="Wingdings"/>
              </a:rPr>
              <a:t>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&amp;DOHIDFFLyQ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HOpFWULFD</a:t>
            </a:r>
            <a:r>
              <a:rPr dirty="0" sz="12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DFRQGLFLRQDPLHQWR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DLUH</a:t>
            </a:r>
            <a:r>
              <a:rPr dirty="0" sz="12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VHFDGRUD</a:t>
            </a:r>
            <a:r>
              <a:rPr dirty="0" sz="12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HWF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674370">
              <a:lnSpc>
                <a:spcPct val="100000"/>
              </a:lnSpc>
              <a:spcBef>
                <a:spcPts val="5"/>
              </a:spcBef>
            </a:pPr>
            <a:r>
              <a:rPr dirty="0" sz="1200" spc="-240">
                <a:solidFill>
                  <a:srgbClr val="32659A"/>
                </a:solidFill>
                <a:latin typeface="Wingdings"/>
                <a:cs typeface="Wingdings"/>
              </a:rPr>
              <a:t>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6XSHUILFLH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70" b="1">
                <a:solidFill>
                  <a:srgbClr val="32659A"/>
                </a:solidFill>
                <a:latin typeface="Times New Roman"/>
                <a:cs typeface="Times New Roman"/>
              </a:rPr>
              <a:t>~WLO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VXSHULRU</a:t>
            </a: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509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25" b="1">
                <a:solidFill>
                  <a:srgbClr val="32659A"/>
                </a:solidFill>
                <a:latin typeface="Times New Roman"/>
                <a:cs typeface="Times New Roman"/>
              </a:rPr>
              <a:t>Pð </a:t>
            </a:r>
            <a:endParaRPr sz="1200">
              <a:latin typeface="Times New Roman"/>
              <a:cs typeface="Times New Roman"/>
            </a:endParaRPr>
          </a:p>
          <a:p>
            <a:pPr marL="674370">
              <a:lnSpc>
                <a:spcPct val="100000"/>
              </a:lnSpc>
              <a:spcBef>
                <a:spcPts val="5"/>
              </a:spcBef>
            </a:pPr>
            <a:r>
              <a:rPr dirty="0" sz="1200" spc="-305">
                <a:solidFill>
                  <a:srgbClr val="ED2024"/>
                </a:solidFill>
                <a:latin typeface="Wingdings"/>
                <a:cs typeface="Wingdings"/>
              </a:rPr>
              <a:t></a:t>
            </a:r>
            <a:r>
              <a:rPr dirty="0" sz="1200" spc="-305" b="1">
                <a:solidFill>
                  <a:srgbClr val="ED2024"/>
                </a:solidFill>
                <a:latin typeface="Times New Roman"/>
                <a:cs typeface="Times New Roman"/>
              </a:rPr>
              <a:t>,QVWDODFLyQ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UHFDUJD</a:t>
            </a:r>
            <a:r>
              <a:rPr dirty="0" sz="12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YHKtFXOR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ED2024"/>
                </a:solidFill>
                <a:latin typeface="Times New Roman"/>
                <a:cs typeface="Times New Roman"/>
              </a:rPr>
              <a:t>HOpFWULFR</a:t>
            </a:r>
            <a:r>
              <a:rPr dirty="0" sz="1200" spc="40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65" b="1">
                <a:solidFill>
                  <a:srgbClr val="ED2024"/>
                </a:solidFill>
                <a:latin typeface="Times New Roman"/>
                <a:cs typeface="Times New Roman"/>
              </a:rPr>
              <a:t>,7&amp;</a:t>
            </a:r>
            <a:r>
              <a:rPr dirty="0" sz="1200" spc="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2347645" y="9350514"/>
            <a:ext cx="3381375" cy="845819"/>
            <a:chOff x="2347645" y="9350514"/>
            <a:chExt cx="3381375" cy="845819"/>
          </a:xfrm>
        </p:grpSpPr>
        <p:pic>
          <p:nvPicPr>
            <p:cNvPr id="36" name="object 3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7645" y="9350514"/>
              <a:ext cx="3380879" cy="845350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488042" y="9666947"/>
              <a:ext cx="1118870" cy="307340"/>
            </a:xfrm>
            <a:custGeom>
              <a:avLst/>
              <a:gdLst/>
              <a:ahLst/>
              <a:cxnLst/>
              <a:rect l="l" t="t" r="r" b="b"/>
              <a:pathLst>
                <a:path w="1118870" h="307340">
                  <a:moveTo>
                    <a:pt x="1118463" y="193624"/>
                  </a:moveTo>
                  <a:lnTo>
                    <a:pt x="1114894" y="189547"/>
                  </a:lnTo>
                  <a:lnTo>
                    <a:pt x="1101648" y="189547"/>
                  </a:lnTo>
                  <a:lnTo>
                    <a:pt x="1101648" y="206883"/>
                  </a:lnTo>
                  <a:lnTo>
                    <a:pt x="1101648" y="289433"/>
                  </a:lnTo>
                  <a:lnTo>
                    <a:pt x="16814" y="289433"/>
                  </a:lnTo>
                  <a:lnTo>
                    <a:pt x="16814" y="206883"/>
                  </a:lnTo>
                  <a:lnTo>
                    <a:pt x="1101648" y="206883"/>
                  </a:lnTo>
                  <a:lnTo>
                    <a:pt x="1101648" y="189547"/>
                  </a:lnTo>
                  <a:lnTo>
                    <a:pt x="3568" y="189547"/>
                  </a:lnTo>
                  <a:lnTo>
                    <a:pt x="0" y="193624"/>
                  </a:lnTo>
                  <a:lnTo>
                    <a:pt x="0" y="302679"/>
                  </a:lnTo>
                  <a:lnTo>
                    <a:pt x="3568" y="306755"/>
                  </a:lnTo>
                  <a:lnTo>
                    <a:pt x="1114894" y="306755"/>
                  </a:lnTo>
                  <a:lnTo>
                    <a:pt x="1118463" y="302679"/>
                  </a:lnTo>
                  <a:lnTo>
                    <a:pt x="1118463" y="298094"/>
                  </a:lnTo>
                  <a:lnTo>
                    <a:pt x="1118463" y="289433"/>
                  </a:lnTo>
                  <a:lnTo>
                    <a:pt x="1118463" y="206883"/>
                  </a:lnTo>
                  <a:lnTo>
                    <a:pt x="1118463" y="198221"/>
                  </a:lnTo>
                  <a:lnTo>
                    <a:pt x="1118463" y="193624"/>
                  </a:lnTo>
                  <a:close/>
                </a:path>
                <a:path w="1118870" h="307340">
                  <a:moveTo>
                    <a:pt x="1118463" y="4076"/>
                  </a:moveTo>
                  <a:lnTo>
                    <a:pt x="1114894" y="0"/>
                  </a:lnTo>
                  <a:lnTo>
                    <a:pt x="1101648" y="0"/>
                  </a:lnTo>
                  <a:lnTo>
                    <a:pt x="1101648" y="17322"/>
                  </a:lnTo>
                  <a:lnTo>
                    <a:pt x="1101648" y="92227"/>
                  </a:lnTo>
                  <a:lnTo>
                    <a:pt x="16814" y="92227"/>
                  </a:lnTo>
                  <a:lnTo>
                    <a:pt x="16814" y="17322"/>
                  </a:lnTo>
                  <a:lnTo>
                    <a:pt x="1101648" y="17322"/>
                  </a:lnTo>
                  <a:lnTo>
                    <a:pt x="1101648" y="0"/>
                  </a:lnTo>
                  <a:lnTo>
                    <a:pt x="3568" y="0"/>
                  </a:lnTo>
                  <a:lnTo>
                    <a:pt x="0" y="4076"/>
                  </a:lnTo>
                  <a:lnTo>
                    <a:pt x="0" y="105473"/>
                  </a:lnTo>
                  <a:lnTo>
                    <a:pt x="3568" y="109042"/>
                  </a:lnTo>
                  <a:lnTo>
                    <a:pt x="1114894" y="109042"/>
                  </a:lnTo>
                  <a:lnTo>
                    <a:pt x="1118463" y="105473"/>
                  </a:lnTo>
                  <a:lnTo>
                    <a:pt x="1118463" y="100380"/>
                  </a:lnTo>
                  <a:lnTo>
                    <a:pt x="1118463" y="92227"/>
                  </a:lnTo>
                  <a:lnTo>
                    <a:pt x="1118463" y="17322"/>
                  </a:lnTo>
                  <a:lnTo>
                    <a:pt x="1118463" y="8661"/>
                  </a:lnTo>
                  <a:lnTo>
                    <a:pt x="1118463" y="4076"/>
                  </a:lnTo>
                  <a:close/>
                </a:path>
              </a:pathLst>
            </a:custGeom>
            <a:solidFill>
              <a:srgbClr val="9A336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8" name="object 3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39" name="object 39" descr=""/>
          <p:cNvSpPr txBox="1"/>
          <p:nvPr/>
        </p:nvSpPr>
        <p:spPr>
          <a:xfrm>
            <a:off x="823616" y="5679233"/>
            <a:ext cx="590994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60" b="1">
                <a:solidFill>
                  <a:srgbClr val="231F20"/>
                </a:solidFill>
                <a:latin typeface="Arial"/>
                <a:cs typeface="Arial"/>
              </a:rPr>
              <a:t>3UHYLVLyQ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HGLILFLRV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50" b="1">
                <a:solidFill>
                  <a:srgbClr val="231F20"/>
                </a:solidFill>
                <a:latin typeface="Arial"/>
                <a:cs typeface="Arial"/>
              </a:rPr>
              <a:t>GHVWLQDGRV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5" b="1">
                <a:solidFill>
                  <a:srgbClr val="231F20"/>
                </a:solidFill>
                <a:latin typeface="Arial"/>
                <a:cs typeface="Arial"/>
              </a:rPr>
              <a:t>SULQFLSDOPHQWH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YLYLHQGDV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42173" y="1750047"/>
            <a:ext cx="1987550" cy="3057525"/>
            <a:chOff x="1842173" y="1750047"/>
            <a:chExt cx="1987550" cy="30575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2173" y="1750047"/>
              <a:ext cx="1987257" cy="305730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05876" y="1775523"/>
              <a:ext cx="1885950" cy="3006725"/>
            </a:xfrm>
            <a:custGeom>
              <a:avLst/>
              <a:gdLst/>
              <a:ahLst/>
              <a:cxnLst/>
              <a:rect l="l" t="t" r="r" b="b"/>
              <a:pathLst>
                <a:path w="1885950" h="3006725">
                  <a:moveTo>
                    <a:pt x="1885340" y="0"/>
                  </a:moveTo>
                  <a:lnTo>
                    <a:pt x="0" y="0"/>
                  </a:lnTo>
                  <a:lnTo>
                    <a:pt x="0" y="3006356"/>
                  </a:lnTo>
                  <a:lnTo>
                    <a:pt x="1885340" y="3006356"/>
                  </a:lnTo>
                  <a:lnTo>
                    <a:pt x="1885340" y="2993618"/>
                  </a:lnTo>
                  <a:lnTo>
                    <a:pt x="25463" y="2993618"/>
                  </a:lnTo>
                  <a:lnTo>
                    <a:pt x="12725" y="2980880"/>
                  </a:lnTo>
                  <a:lnTo>
                    <a:pt x="25463" y="2980880"/>
                  </a:lnTo>
                  <a:lnTo>
                    <a:pt x="25463" y="25476"/>
                  </a:lnTo>
                  <a:lnTo>
                    <a:pt x="12725" y="25476"/>
                  </a:lnTo>
                  <a:lnTo>
                    <a:pt x="25463" y="12738"/>
                  </a:lnTo>
                  <a:lnTo>
                    <a:pt x="1885340" y="12738"/>
                  </a:lnTo>
                  <a:lnTo>
                    <a:pt x="1885340" y="0"/>
                  </a:lnTo>
                  <a:close/>
                </a:path>
                <a:path w="1885950" h="3006725">
                  <a:moveTo>
                    <a:pt x="25463" y="2980880"/>
                  </a:moveTo>
                  <a:lnTo>
                    <a:pt x="12725" y="2980880"/>
                  </a:lnTo>
                  <a:lnTo>
                    <a:pt x="25463" y="2993618"/>
                  </a:lnTo>
                  <a:lnTo>
                    <a:pt x="25463" y="2980880"/>
                  </a:lnTo>
                  <a:close/>
                </a:path>
                <a:path w="1885950" h="3006725">
                  <a:moveTo>
                    <a:pt x="1859864" y="2980880"/>
                  </a:moveTo>
                  <a:lnTo>
                    <a:pt x="25463" y="2980880"/>
                  </a:lnTo>
                  <a:lnTo>
                    <a:pt x="25463" y="2993618"/>
                  </a:lnTo>
                  <a:lnTo>
                    <a:pt x="1859864" y="2993618"/>
                  </a:lnTo>
                  <a:lnTo>
                    <a:pt x="1859864" y="2980880"/>
                  </a:lnTo>
                  <a:close/>
                </a:path>
                <a:path w="1885950" h="3006725">
                  <a:moveTo>
                    <a:pt x="1859864" y="12738"/>
                  </a:moveTo>
                  <a:lnTo>
                    <a:pt x="1859864" y="2993618"/>
                  </a:lnTo>
                  <a:lnTo>
                    <a:pt x="1872602" y="2980880"/>
                  </a:lnTo>
                  <a:lnTo>
                    <a:pt x="1885340" y="2980880"/>
                  </a:lnTo>
                  <a:lnTo>
                    <a:pt x="1885340" y="25476"/>
                  </a:lnTo>
                  <a:lnTo>
                    <a:pt x="1872602" y="25476"/>
                  </a:lnTo>
                  <a:lnTo>
                    <a:pt x="1859864" y="12738"/>
                  </a:lnTo>
                  <a:close/>
                </a:path>
                <a:path w="1885950" h="3006725">
                  <a:moveTo>
                    <a:pt x="1885340" y="2980880"/>
                  </a:moveTo>
                  <a:lnTo>
                    <a:pt x="1872602" y="2980880"/>
                  </a:lnTo>
                  <a:lnTo>
                    <a:pt x="1859864" y="2993618"/>
                  </a:lnTo>
                  <a:lnTo>
                    <a:pt x="1885340" y="2993618"/>
                  </a:lnTo>
                  <a:lnTo>
                    <a:pt x="1885340" y="2980880"/>
                  </a:lnTo>
                  <a:close/>
                </a:path>
                <a:path w="1885950" h="3006725">
                  <a:moveTo>
                    <a:pt x="25463" y="12738"/>
                  </a:moveTo>
                  <a:lnTo>
                    <a:pt x="12725" y="25476"/>
                  </a:lnTo>
                  <a:lnTo>
                    <a:pt x="25463" y="25476"/>
                  </a:lnTo>
                  <a:lnTo>
                    <a:pt x="25463" y="12738"/>
                  </a:lnTo>
                  <a:close/>
                </a:path>
                <a:path w="1885950" h="3006725">
                  <a:moveTo>
                    <a:pt x="1859864" y="12738"/>
                  </a:moveTo>
                  <a:lnTo>
                    <a:pt x="25463" y="12738"/>
                  </a:lnTo>
                  <a:lnTo>
                    <a:pt x="25463" y="25476"/>
                  </a:lnTo>
                  <a:lnTo>
                    <a:pt x="1859864" y="25476"/>
                  </a:lnTo>
                  <a:lnTo>
                    <a:pt x="1859864" y="12738"/>
                  </a:lnTo>
                  <a:close/>
                </a:path>
                <a:path w="1885950" h="3006725">
                  <a:moveTo>
                    <a:pt x="1885340" y="12738"/>
                  </a:moveTo>
                  <a:lnTo>
                    <a:pt x="1859864" y="12738"/>
                  </a:lnTo>
                  <a:lnTo>
                    <a:pt x="1872602" y="25476"/>
                  </a:lnTo>
                  <a:lnTo>
                    <a:pt x="1885340" y="25476"/>
                  </a:lnTo>
                  <a:lnTo>
                    <a:pt x="1885340" y="1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93292" y="1906515"/>
            <a:ext cx="80391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315" b="1">
                <a:solidFill>
                  <a:srgbClr val="166634"/>
                </a:solidFill>
                <a:latin typeface="Times New Roman"/>
                <a:cs typeface="Times New Roman"/>
              </a:rPr>
              <a:t>7</a:t>
            </a:r>
            <a:r>
              <a:rPr dirty="0" sz="1200" spc="-90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1200" spc="-160" b="1">
                <a:solidFill>
                  <a:srgbClr val="166634"/>
                </a:solidFill>
                <a:latin typeface="Times New Roman"/>
                <a:cs typeface="Times New Roman"/>
              </a:rPr>
              <a:t>EOD</a:t>
            </a:r>
            <a:r>
              <a:rPr dirty="0" sz="1200" spc="-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70" b="1">
                <a:solidFill>
                  <a:srgbClr val="166634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5" b="1">
                <a:solidFill>
                  <a:srgbClr val="166634"/>
                </a:solidFill>
                <a:latin typeface="Times New Roman"/>
                <a:cs typeface="Times New Roman"/>
              </a:rPr>
              <a:t>%7</a:t>
            </a:r>
            <a:r>
              <a:rPr dirty="0" sz="1200" spc="-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475556" y="4218825"/>
            <a:ext cx="1842135" cy="315595"/>
          </a:xfrm>
          <a:custGeom>
            <a:avLst/>
            <a:gdLst/>
            <a:ahLst/>
            <a:cxnLst/>
            <a:rect l="l" t="t" r="r" b="b"/>
            <a:pathLst>
              <a:path w="1842135" h="315595">
                <a:moveTo>
                  <a:pt x="1842020" y="0"/>
                </a:moveTo>
                <a:lnTo>
                  <a:pt x="0" y="0"/>
                </a:lnTo>
                <a:lnTo>
                  <a:pt x="0" y="315404"/>
                </a:lnTo>
                <a:lnTo>
                  <a:pt x="1842020" y="315404"/>
                </a:lnTo>
                <a:lnTo>
                  <a:pt x="1842020" y="311835"/>
                </a:lnTo>
                <a:lnTo>
                  <a:pt x="6603" y="311835"/>
                </a:lnTo>
                <a:lnTo>
                  <a:pt x="3555" y="308787"/>
                </a:lnTo>
                <a:lnTo>
                  <a:pt x="6603" y="308787"/>
                </a:lnTo>
                <a:lnTo>
                  <a:pt x="6603" y="6108"/>
                </a:lnTo>
                <a:lnTo>
                  <a:pt x="3555" y="6108"/>
                </a:lnTo>
                <a:lnTo>
                  <a:pt x="6603" y="3047"/>
                </a:lnTo>
                <a:lnTo>
                  <a:pt x="1842020" y="3047"/>
                </a:lnTo>
                <a:lnTo>
                  <a:pt x="1842020" y="0"/>
                </a:lnTo>
                <a:close/>
              </a:path>
              <a:path w="1842135" h="315595">
                <a:moveTo>
                  <a:pt x="6603" y="308787"/>
                </a:moveTo>
                <a:lnTo>
                  <a:pt x="3555" y="308787"/>
                </a:lnTo>
                <a:lnTo>
                  <a:pt x="6603" y="311835"/>
                </a:lnTo>
                <a:lnTo>
                  <a:pt x="6603" y="308787"/>
                </a:lnTo>
                <a:close/>
              </a:path>
              <a:path w="1842135" h="315595">
                <a:moveTo>
                  <a:pt x="1835403" y="308787"/>
                </a:moveTo>
                <a:lnTo>
                  <a:pt x="6603" y="308787"/>
                </a:lnTo>
                <a:lnTo>
                  <a:pt x="6603" y="311835"/>
                </a:lnTo>
                <a:lnTo>
                  <a:pt x="1835403" y="311835"/>
                </a:lnTo>
                <a:lnTo>
                  <a:pt x="1835403" y="308787"/>
                </a:lnTo>
                <a:close/>
              </a:path>
              <a:path w="1842135" h="315595">
                <a:moveTo>
                  <a:pt x="1835403" y="3047"/>
                </a:moveTo>
                <a:lnTo>
                  <a:pt x="1835403" y="311835"/>
                </a:lnTo>
                <a:lnTo>
                  <a:pt x="1838960" y="308787"/>
                </a:lnTo>
                <a:lnTo>
                  <a:pt x="1842020" y="308787"/>
                </a:lnTo>
                <a:lnTo>
                  <a:pt x="1842020" y="6108"/>
                </a:lnTo>
                <a:lnTo>
                  <a:pt x="1838960" y="6108"/>
                </a:lnTo>
                <a:lnTo>
                  <a:pt x="1835403" y="3047"/>
                </a:lnTo>
                <a:close/>
              </a:path>
              <a:path w="1842135" h="315595">
                <a:moveTo>
                  <a:pt x="1842020" y="308787"/>
                </a:moveTo>
                <a:lnTo>
                  <a:pt x="1838960" y="308787"/>
                </a:lnTo>
                <a:lnTo>
                  <a:pt x="1835403" y="311835"/>
                </a:lnTo>
                <a:lnTo>
                  <a:pt x="1842020" y="311835"/>
                </a:lnTo>
                <a:lnTo>
                  <a:pt x="1842020" y="308787"/>
                </a:lnTo>
                <a:close/>
              </a:path>
              <a:path w="1842135" h="315595">
                <a:moveTo>
                  <a:pt x="6603" y="3047"/>
                </a:moveTo>
                <a:lnTo>
                  <a:pt x="3555" y="6108"/>
                </a:lnTo>
                <a:lnTo>
                  <a:pt x="6603" y="6108"/>
                </a:lnTo>
                <a:lnTo>
                  <a:pt x="6603" y="3047"/>
                </a:lnTo>
                <a:close/>
              </a:path>
              <a:path w="1842135" h="315595">
                <a:moveTo>
                  <a:pt x="1835403" y="3047"/>
                </a:moveTo>
                <a:lnTo>
                  <a:pt x="6603" y="3047"/>
                </a:lnTo>
                <a:lnTo>
                  <a:pt x="6603" y="6108"/>
                </a:lnTo>
                <a:lnTo>
                  <a:pt x="1835403" y="6108"/>
                </a:lnTo>
                <a:lnTo>
                  <a:pt x="1835403" y="3047"/>
                </a:lnTo>
                <a:close/>
              </a:path>
              <a:path w="1842135" h="315595">
                <a:moveTo>
                  <a:pt x="1842020" y="3047"/>
                </a:moveTo>
                <a:lnTo>
                  <a:pt x="1835403" y="3047"/>
                </a:lnTo>
                <a:lnTo>
                  <a:pt x="1838960" y="6108"/>
                </a:lnTo>
                <a:lnTo>
                  <a:pt x="1842020" y="6108"/>
                </a:lnTo>
                <a:lnTo>
                  <a:pt x="1842020" y="3047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3999148" y="2011480"/>
            <a:ext cx="25330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505" algn="l"/>
                <a:tab pos="889000" algn="l"/>
                <a:tab pos="2106930" algn="l"/>
                <a:tab pos="2349500" algn="l"/>
              </a:tabLst>
            </a:pP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FDUJD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FRUUHVSRQGLHQWH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99148" y="2194920"/>
            <a:ext cx="25336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FRQMXQWR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4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200" spc="14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14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REWHQGUi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PXOWLSOLFDQGR</a:t>
            </a:r>
            <a:r>
              <a:rPr dirty="0" sz="120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ED2024"/>
                </a:solidFill>
                <a:latin typeface="Times New Roman"/>
                <a:cs typeface="Times New Roman"/>
              </a:rPr>
              <a:t>PHGLD</a:t>
            </a:r>
            <a:r>
              <a:rPr dirty="0" sz="120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ED2024"/>
                </a:solidFill>
                <a:latin typeface="Times New Roman"/>
                <a:cs typeface="Times New Roman"/>
              </a:rPr>
              <a:t>DULWPpWLFD</a:t>
            </a:r>
            <a:r>
              <a:rPr dirty="0" sz="1200" spc="2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86448" y="2561798"/>
            <a:ext cx="2558415" cy="1991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5400" marR="17780">
              <a:lnSpc>
                <a:spcPct val="100000"/>
              </a:lnSpc>
              <a:spcBef>
                <a:spcPts val="100"/>
              </a:spcBef>
            </a:pPr>
            <a:r>
              <a:rPr dirty="0" sz="1200" spc="-430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200" spc="37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50" b="1">
                <a:solidFill>
                  <a:srgbClr val="ED2024"/>
                </a:solidFill>
                <a:latin typeface="Times New Roman"/>
                <a:cs typeface="Times New Roman"/>
              </a:rPr>
              <a:t>SRWHQFLDV</a:t>
            </a:r>
            <a:r>
              <a:rPr dirty="0" sz="1200" spc="3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85" b="1">
                <a:solidFill>
                  <a:srgbClr val="ED2024"/>
                </a:solidFill>
                <a:latin typeface="Times New Roman"/>
                <a:cs typeface="Times New Roman"/>
              </a:rPr>
              <a:t>SUHYLVWDV</a:t>
            </a:r>
            <a:r>
              <a:rPr dirty="0" sz="1200" spc="37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200" spc="3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280" b="1">
                <a:solidFill>
                  <a:srgbClr val="ED2024"/>
                </a:solidFill>
                <a:latin typeface="Times New Roman"/>
                <a:cs typeface="Times New Roman"/>
              </a:rPr>
              <a:t>FDGD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YLYLHQGD</a:t>
            </a:r>
            <a:r>
              <a:rPr dirty="0" sz="1200" spc="35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20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509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36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IDFWRU</a:t>
            </a:r>
            <a:r>
              <a:rPr dirty="0" sz="120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VLPXOWDQHLGDG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FRUUHVSRQGLHQWH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25400" marR="17780">
              <a:lnSpc>
                <a:spcPct val="100000"/>
              </a:lnSpc>
            </a:pPr>
            <a:r>
              <a:rPr dirty="0" sz="1200" spc="-60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20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120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FX\D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32659A"/>
                </a:solidFill>
                <a:latin typeface="Times New Roman"/>
                <a:cs typeface="Times New Roman"/>
              </a:rPr>
              <a:t>HVWp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SUHYLVWD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DSOLFDFLyQ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WDULID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QRFWXUQD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&amp;V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553085">
              <a:lnSpc>
                <a:spcPct val="100000"/>
              </a:lnSpc>
            </a:pPr>
            <a:r>
              <a:rPr dirty="0" baseline="13888" sz="2400" spc="322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050" spc="215">
                <a:solidFill>
                  <a:srgbClr val="231F20"/>
                </a:solidFill>
                <a:latin typeface="Times New Roman"/>
                <a:cs typeface="Times New Roman"/>
              </a:rPr>
              <a:t>9,9,(1'$6</a:t>
            </a:r>
            <a:r>
              <a:rPr dirty="0" baseline="13888" sz="2400" spc="67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3888" sz="2400" spc="-397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r>
              <a:rPr dirty="0" sz="1050" spc="-26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050" spc="1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2400" spc="397">
                <a:solidFill>
                  <a:srgbClr val="231F20"/>
                </a:solidFill>
                <a:latin typeface="Times New Roman"/>
                <a:cs typeface="Times New Roman"/>
              </a:rPr>
              <a:t>[</a:t>
            </a:r>
            <a:r>
              <a:rPr dirty="0" baseline="13888" sz="24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2400" spc="337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050" spc="225">
                <a:solidFill>
                  <a:srgbClr val="231F20"/>
                </a:solidFill>
                <a:latin typeface="Times New Roman"/>
                <a:cs typeface="Times New Roman"/>
              </a:rPr>
              <a:t>0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476148"/>
            <a:ext cx="6114630" cy="37555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823616" y="502696"/>
            <a:ext cx="5909945" cy="9645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60" b="1">
                <a:solidFill>
                  <a:srgbClr val="231F20"/>
                </a:solidFill>
                <a:latin typeface="Arial"/>
                <a:cs typeface="Arial"/>
              </a:rPr>
              <a:t>3UHYLVLyQ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HGLILFLRV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50" b="1">
                <a:solidFill>
                  <a:srgbClr val="231F20"/>
                </a:solidFill>
                <a:latin typeface="Arial"/>
                <a:cs typeface="Arial"/>
              </a:rPr>
              <a:t>GHVWLQDGRV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5" b="1">
                <a:solidFill>
                  <a:srgbClr val="231F20"/>
                </a:solidFill>
                <a:latin typeface="Arial"/>
                <a:cs typeface="Arial"/>
              </a:rPr>
              <a:t>SULQFLSDOPHQWH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YLYLHQGDV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416559">
              <a:lnSpc>
                <a:spcPct val="100000"/>
              </a:lnSpc>
              <a:spcBef>
                <a:spcPts val="1475"/>
              </a:spcBef>
            </a:pPr>
            <a:r>
              <a:rPr dirty="0" sz="1600" spc="-275" b="1">
                <a:solidFill>
                  <a:srgbClr val="32659A"/>
                </a:solidFill>
                <a:latin typeface="Times New Roman"/>
                <a:cs typeface="Times New Roman"/>
              </a:rPr>
              <a:t>&amp;DUJD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9" b="1">
                <a:solidFill>
                  <a:srgbClr val="32659A"/>
                </a:solidFill>
                <a:latin typeface="Times New Roman"/>
                <a:cs typeface="Times New Roman"/>
              </a:rPr>
              <a:t>FRUUHVSRQGLHQWH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05" b="1">
                <a:solidFill>
                  <a:srgbClr val="32659A"/>
                </a:solidFill>
                <a:latin typeface="Times New Roman"/>
                <a:cs typeface="Times New Roman"/>
              </a:rPr>
              <a:t>FRQMXQWR</a:t>
            </a:r>
            <a:r>
              <a:rPr dirty="0" sz="16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9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6187" y="6238684"/>
            <a:ext cx="142163" cy="147764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444726" y="6662115"/>
            <a:ext cx="264160" cy="784860"/>
          </a:xfrm>
          <a:custGeom>
            <a:avLst/>
            <a:gdLst/>
            <a:ahLst/>
            <a:cxnLst/>
            <a:rect l="l" t="t" r="r" b="b"/>
            <a:pathLst>
              <a:path w="264160" h="784859">
                <a:moveTo>
                  <a:pt x="136563" y="347522"/>
                </a:moveTo>
                <a:lnTo>
                  <a:pt x="130441" y="347522"/>
                </a:lnTo>
                <a:lnTo>
                  <a:pt x="129933" y="349554"/>
                </a:lnTo>
                <a:lnTo>
                  <a:pt x="110495" y="368600"/>
                </a:lnTo>
                <a:lnTo>
                  <a:pt x="77706" y="380715"/>
                </a:lnTo>
                <a:lnTo>
                  <a:pt x="42624" y="387061"/>
                </a:lnTo>
                <a:lnTo>
                  <a:pt x="16306" y="388797"/>
                </a:lnTo>
                <a:lnTo>
                  <a:pt x="3047" y="389305"/>
                </a:lnTo>
                <a:lnTo>
                  <a:pt x="3047" y="395414"/>
                </a:lnTo>
                <a:lnTo>
                  <a:pt x="42067" y="397467"/>
                </a:lnTo>
                <a:lnTo>
                  <a:pt x="110895" y="416460"/>
                </a:lnTo>
                <a:lnTo>
                  <a:pt x="130441" y="437197"/>
                </a:lnTo>
                <a:lnTo>
                  <a:pt x="130034" y="437197"/>
                </a:lnTo>
                <a:lnTo>
                  <a:pt x="130441" y="439242"/>
                </a:lnTo>
                <a:lnTo>
                  <a:pt x="130441" y="737831"/>
                </a:lnTo>
                <a:lnTo>
                  <a:pt x="130949" y="740892"/>
                </a:lnTo>
                <a:lnTo>
                  <a:pt x="151229" y="762203"/>
                </a:lnTo>
                <a:lnTo>
                  <a:pt x="184973" y="775377"/>
                </a:lnTo>
                <a:lnTo>
                  <a:pt x="221516" y="782263"/>
                </a:lnTo>
                <a:lnTo>
                  <a:pt x="250189" y="784707"/>
                </a:lnTo>
                <a:lnTo>
                  <a:pt x="263436" y="784707"/>
                </a:lnTo>
                <a:lnTo>
                  <a:pt x="263944" y="778598"/>
                </a:lnTo>
                <a:lnTo>
                  <a:pt x="237451" y="777582"/>
                </a:lnTo>
                <a:lnTo>
                  <a:pt x="217736" y="775214"/>
                </a:lnTo>
                <a:lnTo>
                  <a:pt x="178953" y="767044"/>
                </a:lnTo>
                <a:lnTo>
                  <a:pt x="153885" y="756183"/>
                </a:lnTo>
                <a:lnTo>
                  <a:pt x="148337" y="752730"/>
                </a:lnTo>
                <a:lnTo>
                  <a:pt x="142486" y="747402"/>
                </a:lnTo>
                <a:lnTo>
                  <a:pt x="138003" y="741115"/>
                </a:lnTo>
                <a:lnTo>
                  <a:pt x="136563" y="734783"/>
                </a:lnTo>
                <a:lnTo>
                  <a:pt x="136563" y="437197"/>
                </a:lnTo>
                <a:lnTo>
                  <a:pt x="130441" y="437197"/>
                </a:lnTo>
                <a:lnTo>
                  <a:pt x="129933" y="436689"/>
                </a:lnTo>
                <a:lnTo>
                  <a:pt x="136563" y="436689"/>
                </a:lnTo>
                <a:lnTo>
                  <a:pt x="136563" y="436181"/>
                </a:lnTo>
                <a:lnTo>
                  <a:pt x="136042" y="433628"/>
                </a:lnTo>
                <a:lnTo>
                  <a:pt x="116223" y="412060"/>
                </a:lnTo>
                <a:lnTo>
                  <a:pt x="82257" y="398708"/>
                </a:lnTo>
                <a:lnTo>
                  <a:pt x="64834" y="395414"/>
                </a:lnTo>
                <a:lnTo>
                  <a:pt x="16306" y="395414"/>
                </a:lnTo>
                <a:lnTo>
                  <a:pt x="44973" y="393110"/>
                </a:lnTo>
                <a:lnTo>
                  <a:pt x="48824" y="392387"/>
                </a:lnTo>
                <a:lnTo>
                  <a:pt x="45377" y="391736"/>
                </a:lnTo>
                <a:lnTo>
                  <a:pt x="16814" y="389305"/>
                </a:lnTo>
                <a:lnTo>
                  <a:pt x="65259" y="389305"/>
                </a:lnTo>
                <a:lnTo>
                  <a:pt x="81775" y="386208"/>
                </a:lnTo>
                <a:lnTo>
                  <a:pt x="115776" y="372956"/>
                </a:lnTo>
                <a:lnTo>
                  <a:pt x="136042" y="351599"/>
                </a:lnTo>
                <a:lnTo>
                  <a:pt x="136563" y="348538"/>
                </a:lnTo>
                <a:lnTo>
                  <a:pt x="136563" y="347522"/>
                </a:lnTo>
                <a:close/>
              </a:path>
              <a:path w="264160" h="784859">
                <a:moveTo>
                  <a:pt x="3047" y="389305"/>
                </a:moveTo>
                <a:lnTo>
                  <a:pt x="1523" y="389305"/>
                </a:lnTo>
                <a:lnTo>
                  <a:pt x="0" y="390829"/>
                </a:lnTo>
                <a:lnTo>
                  <a:pt x="0" y="394398"/>
                </a:lnTo>
                <a:lnTo>
                  <a:pt x="1523" y="395414"/>
                </a:lnTo>
                <a:lnTo>
                  <a:pt x="3047" y="395414"/>
                </a:lnTo>
                <a:lnTo>
                  <a:pt x="3047" y="389305"/>
                </a:lnTo>
                <a:close/>
              </a:path>
              <a:path w="264160" h="784859">
                <a:moveTo>
                  <a:pt x="48824" y="392387"/>
                </a:moveTo>
                <a:lnTo>
                  <a:pt x="44973" y="393110"/>
                </a:lnTo>
                <a:lnTo>
                  <a:pt x="16306" y="395414"/>
                </a:lnTo>
                <a:lnTo>
                  <a:pt x="64834" y="395414"/>
                </a:lnTo>
                <a:lnTo>
                  <a:pt x="48824" y="392387"/>
                </a:lnTo>
                <a:close/>
              </a:path>
              <a:path w="264160" h="784859">
                <a:moveTo>
                  <a:pt x="65259" y="389305"/>
                </a:moveTo>
                <a:lnTo>
                  <a:pt x="16814" y="389305"/>
                </a:lnTo>
                <a:lnTo>
                  <a:pt x="45377" y="391736"/>
                </a:lnTo>
                <a:lnTo>
                  <a:pt x="48824" y="392387"/>
                </a:lnTo>
                <a:lnTo>
                  <a:pt x="65259" y="389305"/>
                </a:lnTo>
                <a:close/>
              </a:path>
              <a:path w="264160" h="784859">
                <a:moveTo>
                  <a:pt x="263436" y="0"/>
                </a:moveTo>
                <a:lnTo>
                  <a:pt x="215696" y="3169"/>
                </a:lnTo>
                <a:lnTo>
                  <a:pt x="174105" y="12742"/>
                </a:lnTo>
                <a:lnTo>
                  <a:pt x="135767" y="35671"/>
                </a:lnTo>
                <a:lnTo>
                  <a:pt x="130441" y="49936"/>
                </a:lnTo>
                <a:lnTo>
                  <a:pt x="130441" y="345478"/>
                </a:lnTo>
                <a:lnTo>
                  <a:pt x="129933" y="348030"/>
                </a:lnTo>
                <a:lnTo>
                  <a:pt x="130441" y="347522"/>
                </a:lnTo>
                <a:lnTo>
                  <a:pt x="136563" y="347522"/>
                </a:lnTo>
                <a:lnTo>
                  <a:pt x="136664" y="47904"/>
                </a:lnTo>
                <a:lnTo>
                  <a:pt x="189369" y="14976"/>
                </a:lnTo>
                <a:lnTo>
                  <a:pt x="250697" y="6629"/>
                </a:lnTo>
                <a:lnTo>
                  <a:pt x="263944" y="6629"/>
                </a:lnTo>
                <a:lnTo>
                  <a:pt x="263436" y="0"/>
                </a:lnTo>
                <a:close/>
              </a:path>
              <a:path w="264160" h="784859">
                <a:moveTo>
                  <a:pt x="136664" y="47904"/>
                </a:moveTo>
                <a:lnTo>
                  <a:pt x="136563" y="48412"/>
                </a:lnTo>
                <a:lnTo>
                  <a:pt x="136664" y="479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20742" y="7660986"/>
            <a:ext cx="4529673" cy="1313757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356067" y="9365297"/>
            <a:ext cx="3046730" cy="645160"/>
          </a:xfrm>
          <a:custGeom>
            <a:avLst/>
            <a:gdLst/>
            <a:ahLst/>
            <a:cxnLst/>
            <a:rect l="l" t="t" r="r" b="b"/>
            <a:pathLst>
              <a:path w="3046729" h="645159">
                <a:moveTo>
                  <a:pt x="3046107" y="0"/>
                </a:moveTo>
                <a:lnTo>
                  <a:pt x="0" y="0"/>
                </a:lnTo>
                <a:lnTo>
                  <a:pt x="0" y="644575"/>
                </a:lnTo>
                <a:lnTo>
                  <a:pt x="3046107" y="644575"/>
                </a:lnTo>
                <a:lnTo>
                  <a:pt x="3046107" y="641515"/>
                </a:lnTo>
                <a:lnTo>
                  <a:pt x="6108" y="641515"/>
                </a:lnTo>
                <a:lnTo>
                  <a:pt x="3048" y="637946"/>
                </a:lnTo>
                <a:lnTo>
                  <a:pt x="6108" y="637946"/>
                </a:lnTo>
                <a:lnTo>
                  <a:pt x="6108" y="6616"/>
                </a:lnTo>
                <a:lnTo>
                  <a:pt x="3048" y="6616"/>
                </a:lnTo>
                <a:lnTo>
                  <a:pt x="6108" y="3048"/>
                </a:lnTo>
                <a:lnTo>
                  <a:pt x="3046107" y="3048"/>
                </a:lnTo>
                <a:lnTo>
                  <a:pt x="3046107" y="0"/>
                </a:lnTo>
                <a:close/>
              </a:path>
              <a:path w="3046729" h="645159">
                <a:moveTo>
                  <a:pt x="6108" y="637946"/>
                </a:moveTo>
                <a:lnTo>
                  <a:pt x="3048" y="637946"/>
                </a:lnTo>
                <a:lnTo>
                  <a:pt x="6108" y="641515"/>
                </a:lnTo>
                <a:lnTo>
                  <a:pt x="6108" y="637946"/>
                </a:lnTo>
                <a:close/>
              </a:path>
              <a:path w="3046729" h="645159">
                <a:moveTo>
                  <a:pt x="3039478" y="637946"/>
                </a:moveTo>
                <a:lnTo>
                  <a:pt x="6108" y="637946"/>
                </a:lnTo>
                <a:lnTo>
                  <a:pt x="6108" y="641515"/>
                </a:lnTo>
                <a:lnTo>
                  <a:pt x="3039478" y="641515"/>
                </a:lnTo>
                <a:lnTo>
                  <a:pt x="3039478" y="637946"/>
                </a:lnTo>
                <a:close/>
              </a:path>
              <a:path w="3046729" h="645159">
                <a:moveTo>
                  <a:pt x="3039478" y="3048"/>
                </a:moveTo>
                <a:lnTo>
                  <a:pt x="3039478" y="641515"/>
                </a:lnTo>
                <a:lnTo>
                  <a:pt x="3043047" y="637946"/>
                </a:lnTo>
                <a:lnTo>
                  <a:pt x="3046107" y="637946"/>
                </a:lnTo>
                <a:lnTo>
                  <a:pt x="3046107" y="6616"/>
                </a:lnTo>
                <a:lnTo>
                  <a:pt x="3043047" y="6616"/>
                </a:lnTo>
                <a:lnTo>
                  <a:pt x="3039478" y="3048"/>
                </a:lnTo>
                <a:close/>
              </a:path>
              <a:path w="3046729" h="645159">
                <a:moveTo>
                  <a:pt x="3046107" y="637946"/>
                </a:moveTo>
                <a:lnTo>
                  <a:pt x="3043047" y="637946"/>
                </a:lnTo>
                <a:lnTo>
                  <a:pt x="3039478" y="641515"/>
                </a:lnTo>
                <a:lnTo>
                  <a:pt x="3046107" y="641515"/>
                </a:lnTo>
                <a:lnTo>
                  <a:pt x="3046107" y="637946"/>
                </a:lnTo>
                <a:close/>
              </a:path>
              <a:path w="3046729" h="645159">
                <a:moveTo>
                  <a:pt x="6108" y="3048"/>
                </a:moveTo>
                <a:lnTo>
                  <a:pt x="3048" y="6616"/>
                </a:lnTo>
                <a:lnTo>
                  <a:pt x="6108" y="6616"/>
                </a:lnTo>
                <a:lnTo>
                  <a:pt x="6108" y="3048"/>
                </a:lnTo>
                <a:close/>
              </a:path>
              <a:path w="3046729" h="645159">
                <a:moveTo>
                  <a:pt x="3039478" y="3048"/>
                </a:moveTo>
                <a:lnTo>
                  <a:pt x="6108" y="3048"/>
                </a:lnTo>
                <a:lnTo>
                  <a:pt x="6108" y="6616"/>
                </a:lnTo>
                <a:lnTo>
                  <a:pt x="3039478" y="6616"/>
                </a:lnTo>
                <a:lnTo>
                  <a:pt x="3039478" y="3048"/>
                </a:lnTo>
                <a:close/>
              </a:path>
              <a:path w="3046729" h="645159">
                <a:moveTo>
                  <a:pt x="3046107" y="3048"/>
                </a:moveTo>
                <a:lnTo>
                  <a:pt x="3039478" y="3048"/>
                </a:lnTo>
                <a:lnTo>
                  <a:pt x="3043047" y="6616"/>
                </a:lnTo>
                <a:lnTo>
                  <a:pt x="3046107" y="6616"/>
                </a:lnTo>
                <a:lnTo>
                  <a:pt x="3046107" y="3048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355079" y="9078447"/>
            <a:ext cx="2927350" cy="47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6L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GHVFRQRFH</a:t>
            </a:r>
            <a:r>
              <a:rPr dirty="0" sz="12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SXHGH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HVWLPDU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  <a:spcBef>
                <a:spcPts val="990"/>
              </a:spcBef>
            </a:pPr>
            <a:r>
              <a:rPr dirty="0" sz="900" spc="-114" b="1">
                <a:solidFill>
                  <a:srgbClr val="166634"/>
                </a:solidFill>
                <a:latin typeface="Times New Roman"/>
                <a:cs typeface="Times New Roman"/>
              </a:rPr>
              <a:t>$OXPEUDGR</a:t>
            </a:r>
            <a:r>
              <a:rPr dirty="0" sz="90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80" b="1">
                <a:solidFill>
                  <a:srgbClr val="166634"/>
                </a:solidFill>
                <a:latin typeface="Times New Roman"/>
                <a:cs typeface="Times New Roman"/>
              </a:rPr>
              <a:t>SRUWDO</a:t>
            </a:r>
            <a:r>
              <a:rPr dirty="0" sz="9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9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60" b="1">
                <a:solidFill>
                  <a:srgbClr val="166634"/>
                </a:solidFill>
                <a:latin typeface="Times New Roman"/>
                <a:cs typeface="Times New Roman"/>
              </a:rPr>
              <a:t>HVFDOHUD</a:t>
            </a:r>
            <a:r>
              <a:rPr dirty="0" sz="900" spc="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215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900" spc="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305" b="1">
                <a:solidFill>
                  <a:srgbClr val="166634"/>
                </a:solidFill>
                <a:latin typeface="Times New Roman"/>
                <a:cs typeface="Times New Roman"/>
              </a:rPr>
              <a:t>RWURV</a:t>
            </a:r>
            <a:r>
              <a:rPr dirty="0" sz="900" spc="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20" b="1">
                <a:solidFill>
                  <a:srgbClr val="166634"/>
                </a:solidFill>
                <a:latin typeface="Times New Roman"/>
                <a:cs typeface="Times New Roman"/>
              </a:rPr>
              <a:t>HVSDFLRV</a:t>
            </a:r>
            <a:r>
              <a:rPr dirty="0" sz="900" spc="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75" b="1">
                <a:solidFill>
                  <a:srgbClr val="166634"/>
                </a:solidFill>
                <a:latin typeface="Times New Roman"/>
                <a:cs typeface="Times New Roman"/>
              </a:rPr>
              <a:t>FRPXQHV</a:t>
            </a:r>
            <a:r>
              <a:rPr dirty="0" sz="9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687389" y="9667999"/>
            <a:ext cx="1520825" cy="311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900" spc="-130">
                <a:solidFill>
                  <a:srgbClr val="166634"/>
                </a:solidFill>
                <a:latin typeface="Wingdings"/>
                <a:cs typeface="Wingdings"/>
              </a:rPr>
              <a:t></a:t>
            </a:r>
            <a:r>
              <a:rPr dirty="0" sz="900" spc="-130" b="1">
                <a:solidFill>
                  <a:srgbClr val="166634"/>
                </a:solidFill>
                <a:latin typeface="Times New Roman"/>
                <a:cs typeface="Times New Roman"/>
              </a:rPr>
              <a:t>,QFDQGHVFHQFLD</a:t>
            </a:r>
            <a:r>
              <a:rPr dirty="0" sz="900" spc="320" b="1">
                <a:solidFill>
                  <a:srgbClr val="166634"/>
                </a:solidFill>
                <a:latin typeface="Times New Roman"/>
                <a:cs typeface="Times New Roman"/>
              </a:rPr>
              <a:t>   </a:t>
            </a:r>
            <a:r>
              <a:rPr dirty="0" sz="900" spc="245" b="1">
                <a:solidFill>
                  <a:srgbClr val="166634"/>
                </a:solidFill>
                <a:latin typeface="Times New Roman"/>
                <a:cs typeface="Times New Roman"/>
              </a:rPr>
              <a:t>:</a:t>
            </a:r>
            <a:r>
              <a:rPr dirty="0" sz="900" spc="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405" b="1">
                <a:solidFill>
                  <a:srgbClr val="166634"/>
                </a:solidFill>
                <a:latin typeface="Times New Roman"/>
                <a:cs typeface="Times New Roman"/>
              </a:rPr>
              <a:t>P</a:t>
            </a:r>
            <a:r>
              <a:rPr dirty="0" baseline="27777" sz="900" spc="607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baseline="27777"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dirty="0" sz="900" spc="-150">
                <a:solidFill>
                  <a:srgbClr val="166634"/>
                </a:solidFill>
                <a:latin typeface="Wingdings"/>
                <a:cs typeface="Wingdings"/>
              </a:rPr>
              <a:t></a:t>
            </a:r>
            <a:r>
              <a:rPr dirty="0" sz="900" spc="-150" b="1">
                <a:solidFill>
                  <a:srgbClr val="166634"/>
                </a:solidFill>
                <a:latin typeface="Times New Roman"/>
                <a:cs typeface="Times New Roman"/>
              </a:rPr>
              <a:t>)OXRUHVFHQFLD</a:t>
            </a:r>
            <a:r>
              <a:rPr dirty="0" sz="900" spc="43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900" spc="245" b="1">
                <a:solidFill>
                  <a:srgbClr val="166634"/>
                </a:solidFill>
                <a:latin typeface="Times New Roman"/>
                <a:cs typeface="Times New Roman"/>
              </a:rPr>
              <a:t>:</a:t>
            </a:r>
            <a:r>
              <a:rPr dirty="0" sz="9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395" b="1">
                <a:solidFill>
                  <a:srgbClr val="166634"/>
                </a:solidFill>
                <a:latin typeface="Times New Roman"/>
                <a:cs typeface="Times New Roman"/>
              </a:rPr>
              <a:t>P</a:t>
            </a:r>
            <a:r>
              <a:rPr dirty="0" baseline="27777" sz="900" spc="592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baseline="27777" sz="9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4503572" y="9362744"/>
            <a:ext cx="1925320" cy="644525"/>
          </a:xfrm>
          <a:custGeom>
            <a:avLst/>
            <a:gdLst/>
            <a:ahLst/>
            <a:cxnLst/>
            <a:rect l="l" t="t" r="r" b="b"/>
            <a:pathLst>
              <a:path w="1925320" h="644525">
                <a:moveTo>
                  <a:pt x="1925091" y="0"/>
                </a:moveTo>
                <a:lnTo>
                  <a:pt x="0" y="0"/>
                </a:lnTo>
                <a:lnTo>
                  <a:pt x="0" y="644067"/>
                </a:lnTo>
                <a:lnTo>
                  <a:pt x="1925091" y="644067"/>
                </a:lnTo>
                <a:lnTo>
                  <a:pt x="1925091" y="641019"/>
                </a:lnTo>
                <a:lnTo>
                  <a:pt x="6121" y="641019"/>
                </a:lnTo>
                <a:lnTo>
                  <a:pt x="3047" y="637959"/>
                </a:lnTo>
                <a:lnTo>
                  <a:pt x="6121" y="637959"/>
                </a:lnTo>
                <a:lnTo>
                  <a:pt x="6121" y="6108"/>
                </a:lnTo>
                <a:lnTo>
                  <a:pt x="3047" y="6108"/>
                </a:lnTo>
                <a:lnTo>
                  <a:pt x="6121" y="3060"/>
                </a:lnTo>
                <a:lnTo>
                  <a:pt x="1925091" y="3060"/>
                </a:lnTo>
                <a:lnTo>
                  <a:pt x="1925091" y="0"/>
                </a:lnTo>
                <a:close/>
              </a:path>
              <a:path w="1925320" h="644525">
                <a:moveTo>
                  <a:pt x="6121" y="637959"/>
                </a:moveTo>
                <a:lnTo>
                  <a:pt x="3047" y="637959"/>
                </a:lnTo>
                <a:lnTo>
                  <a:pt x="6121" y="641019"/>
                </a:lnTo>
                <a:lnTo>
                  <a:pt x="6121" y="637959"/>
                </a:lnTo>
                <a:close/>
              </a:path>
              <a:path w="1925320" h="644525">
                <a:moveTo>
                  <a:pt x="1918969" y="637959"/>
                </a:moveTo>
                <a:lnTo>
                  <a:pt x="6121" y="637959"/>
                </a:lnTo>
                <a:lnTo>
                  <a:pt x="6121" y="641019"/>
                </a:lnTo>
                <a:lnTo>
                  <a:pt x="1918969" y="641019"/>
                </a:lnTo>
                <a:lnTo>
                  <a:pt x="1918969" y="637959"/>
                </a:lnTo>
                <a:close/>
              </a:path>
              <a:path w="1925320" h="644525">
                <a:moveTo>
                  <a:pt x="1918969" y="3060"/>
                </a:moveTo>
                <a:lnTo>
                  <a:pt x="1918969" y="641019"/>
                </a:lnTo>
                <a:lnTo>
                  <a:pt x="1922030" y="637959"/>
                </a:lnTo>
                <a:lnTo>
                  <a:pt x="1925091" y="637959"/>
                </a:lnTo>
                <a:lnTo>
                  <a:pt x="1925091" y="6108"/>
                </a:lnTo>
                <a:lnTo>
                  <a:pt x="1922030" y="6108"/>
                </a:lnTo>
                <a:lnTo>
                  <a:pt x="1918969" y="3060"/>
                </a:lnTo>
                <a:close/>
              </a:path>
              <a:path w="1925320" h="644525">
                <a:moveTo>
                  <a:pt x="1925091" y="637959"/>
                </a:moveTo>
                <a:lnTo>
                  <a:pt x="1922030" y="637959"/>
                </a:lnTo>
                <a:lnTo>
                  <a:pt x="1918969" y="641019"/>
                </a:lnTo>
                <a:lnTo>
                  <a:pt x="1925091" y="641019"/>
                </a:lnTo>
                <a:lnTo>
                  <a:pt x="1925091" y="637959"/>
                </a:lnTo>
                <a:close/>
              </a:path>
              <a:path w="1925320" h="644525">
                <a:moveTo>
                  <a:pt x="6121" y="3060"/>
                </a:moveTo>
                <a:lnTo>
                  <a:pt x="3047" y="6108"/>
                </a:lnTo>
                <a:lnTo>
                  <a:pt x="6121" y="6108"/>
                </a:lnTo>
                <a:lnTo>
                  <a:pt x="6121" y="3060"/>
                </a:lnTo>
                <a:close/>
              </a:path>
              <a:path w="1925320" h="644525">
                <a:moveTo>
                  <a:pt x="1918969" y="3060"/>
                </a:moveTo>
                <a:lnTo>
                  <a:pt x="6121" y="3060"/>
                </a:lnTo>
                <a:lnTo>
                  <a:pt x="6121" y="6108"/>
                </a:lnTo>
                <a:lnTo>
                  <a:pt x="1918969" y="6108"/>
                </a:lnTo>
                <a:lnTo>
                  <a:pt x="1918969" y="3060"/>
                </a:lnTo>
                <a:close/>
              </a:path>
              <a:path w="1925320" h="644525">
                <a:moveTo>
                  <a:pt x="1925091" y="3060"/>
                </a:moveTo>
                <a:lnTo>
                  <a:pt x="1918969" y="3060"/>
                </a:lnTo>
                <a:lnTo>
                  <a:pt x="1922030" y="6108"/>
                </a:lnTo>
                <a:lnTo>
                  <a:pt x="1925091" y="6108"/>
                </a:lnTo>
                <a:lnTo>
                  <a:pt x="1925091" y="3060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4555066" y="9379592"/>
            <a:ext cx="175069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-114" b="1">
                <a:solidFill>
                  <a:srgbClr val="166634"/>
                </a:solidFill>
                <a:latin typeface="Times New Roman"/>
                <a:cs typeface="Times New Roman"/>
              </a:rPr>
              <a:t>$OXPEUDGR</a:t>
            </a:r>
            <a:r>
              <a:rPr dirty="0" sz="9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9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320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90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65" b="1">
                <a:solidFill>
                  <a:srgbClr val="166634"/>
                </a:solidFill>
                <a:latin typeface="Times New Roman"/>
                <a:cs typeface="Times New Roman"/>
              </a:rPr>
              <a:t>FDMD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4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9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04" b="1">
                <a:solidFill>
                  <a:srgbClr val="166634"/>
                </a:solidFill>
                <a:latin typeface="Times New Roman"/>
                <a:cs typeface="Times New Roman"/>
              </a:rPr>
              <a:t>HVFDOHUD</a:t>
            </a:r>
            <a:r>
              <a:rPr dirty="0" sz="9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835406" y="9664950"/>
            <a:ext cx="1461770" cy="311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900" spc="-140">
                <a:solidFill>
                  <a:srgbClr val="166634"/>
                </a:solidFill>
                <a:latin typeface="Wingdings"/>
                <a:cs typeface="Wingdings"/>
              </a:rPr>
              <a:t></a:t>
            </a:r>
            <a:r>
              <a:rPr dirty="0" sz="900" spc="-140" b="1">
                <a:solidFill>
                  <a:srgbClr val="166634"/>
                </a:solidFill>
                <a:latin typeface="Times New Roman"/>
                <a:cs typeface="Times New Roman"/>
              </a:rPr>
              <a:t>,QFDQGHVFHQFLD</a:t>
            </a:r>
            <a:r>
              <a:rPr dirty="0" sz="900" spc="43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900" spc="245" b="1">
                <a:solidFill>
                  <a:srgbClr val="166634"/>
                </a:solidFill>
                <a:latin typeface="Times New Roman"/>
                <a:cs typeface="Times New Roman"/>
              </a:rPr>
              <a:t>:</a:t>
            </a:r>
            <a:r>
              <a:rPr dirty="0" sz="900" spc="1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405" b="1">
                <a:solidFill>
                  <a:srgbClr val="166634"/>
                </a:solidFill>
                <a:latin typeface="Times New Roman"/>
                <a:cs typeface="Times New Roman"/>
              </a:rPr>
              <a:t>P</a:t>
            </a:r>
            <a:r>
              <a:rPr dirty="0" baseline="27777" sz="900" spc="607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baseline="27777"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dirty="0" sz="900" spc="-150">
                <a:solidFill>
                  <a:srgbClr val="166634"/>
                </a:solidFill>
                <a:latin typeface="Wingdings"/>
                <a:cs typeface="Wingdings"/>
              </a:rPr>
              <a:t></a:t>
            </a:r>
            <a:r>
              <a:rPr dirty="0" sz="900" spc="-150" b="1">
                <a:solidFill>
                  <a:srgbClr val="166634"/>
                </a:solidFill>
                <a:latin typeface="Times New Roman"/>
                <a:cs typeface="Times New Roman"/>
              </a:rPr>
              <a:t>)OXRUHVFHQFLD</a:t>
            </a:r>
            <a:r>
              <a:rPr dirty="0" sz="900" spc="409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900" spc="245" b="1">
                <a:solidFill>
                  <a:srgbClr val="166634"/>
                </a:solidFill>
                <a:latin typeface="Times New Roman"/>
                <a:cs typeface="Times New Roman"/>
              </a:rPr>
              <a:t>:</a:t>
            </a:r>
            <a:r>
              <a:rPr dirty="0" sz="9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400" b="1">
                <a:solidFill>
                  <a:srgbClr val="166634"/>
                </a:solidFill>
                <a:latin typeface="Times New Roman"/>
                <a:cs typeface="Times New Roman"/>
              </a:rPr>
              <a:t>P</a:t>
            </a:r>
            <a:r>
              <a:rPr dirty="0" baseline="27777" sz="900" spc="6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baseline="27777" sz="900">
              <a:latin typeface="Times New Roman"/>
              <a:cs typeface="Times New Roman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810916" y="5679233"/>
            <a:ext cx="5935345" cy="1842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600" spc="-260" b="1">
                <a:solidFill>
                  <a:srgbClr val="231F20"/>
                </a:solidFill>
                <a:latin typeface="Arial"/>
                <a:cs typeface="Arial"/>
              </a:rPr>
              <a:t>3UHYLVLyQ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HGLILFLRV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50" b="1">
                <a:solidFill>
                  <a:srgbClr val="231F20"/>
                </a:solidFill>
                <a:latin typeface="Arial"/>
                <a:cs typeface="Arial"/>
              </a:rPr>
              <a:t>GHVWLQDGRV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5" b="1">
                <a:solidFill>
                  <a:srgbClr val="231F20"/>
                </a:solidFill>
                <a:latin typeface="Arial"/>
                <a:cs typeface="Arial"/>
              </a:rPr>
              <a:t>SULQFLSDOPHQWH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YLYLHQGDV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"/>
              <a:cs typeface="Arial"/>
            </a:endParaRPr>
          </a:p>
          <a:p>
            <a:pPr marL="518795">
              <a:lnSpc>
                <a:spcPct val="100000"/>
              </a:lnSpc>
              <a:spcBef>
                <a:spcPts val="5"/>
              </a:spcBef>
            </a:pPr>
            <a:r>
              <a:rPr dirty="0" sz="1600" spc="180" b="1">
                <a:solidFill>
                  <a:srgbClr val="444DA0"/>
                </a:solidFill>
                <a:latin typeface="Times New Roman"/>
                <a:cs typeface="Times New Roman"/>
              </a:rPr>
              <a:t>3</a:t>
            </a:r>
            <a:r>
              <a:rPr dirty="0" baseline="-21164" sz="1575" spc="270" b="1">
                <a:solidFill>
                  <a:srgbClr val="444DA0"/>
                </a:solidFill>
                <a:latin typeface="Times New Roman"/>
                <a:cs typeface="Times New Roman"/>
              </a:rPr>
              <a:t>6(59</a:t>
            </a:r>
            <a:r>
              <a:rPr dirty="0" baseline="-21164" sz="1575" spc="397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baseline="-21164" sz="1575" spc="472" b="1">
                <a:solidFill>
                  <a:srgbClr val="444DA0"/>
                </a:solidFill>
                <a:latin typeface="Times New Roman"/>
                <a:cs typeface="Times New Roman"/>
              </a:rPr>
              <a:t>*(1(</a:t>
            </a:r>
            <a:r>
              <a:rPr dirty="0" sz="1600" spc="275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spc="-275" b="1">
                <a:solidFill>
                  <a:srgbClr val="444DA0"/>
                </a:solidFill>
                <a:latin typeface="Times New Roman"/>
                <a:cs typeface="Times New Roman"/>
              </a:rPr>
              <a:t>&amp;DUJD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00" b="1">
                <a:solidFill>
                  <a:srgbClr val="444DA0"/>
                </a:solidFill>
                <a:latin typeface="Times New Roman"/>
                <a:cs typeface="Times New Roman"/>
              </a:rPr>
              <a:t>SUHYLVWD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444DA0"/>
                </a:solidFill>
                <a:latin typeface="Times New Roman"/>
                <a:cs typeface="Times New Roman"/>
              </a:rPr>
              <a:t>VHUYLFLRV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JHQHUDOHV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L="986155" marR="203835">
              <a:lnSpc>
                <a:spcPct val="100000"/>
              </a:lnSpc>
            </a:pPr>
            <a:r>
              <a:rPr dirty="0" sz="1200" spc="-275" b="1">
                <a:solidFill>
                  <a:srgbClr val="640833"/>
                </a:solidFill>
                <a:latin typeface="Times New Roman"/>
                <a:cs typeface="Times New Roman"/>
              </a:rPr>
              <a:t>$VFHQVRUHV</a:t>
            </a:r>
            <a:r>
              <a:rPr dirty="0" sz="1200" spc="5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640833"/>
                </a:solidFill>
                <a:latin typeface="Times New Roman"/>
                <a:cs typeface="Times New Roman"/>
              </a:rPr>
              <a:t>DSDUDWRV</a:t>
            </a:r>
            <a:r>
              <a:rPr dirty="0" sz="12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640833"/>
                </a:solidFill>
                <a:latin typeface="Times New Roman"/>
                <a:cs typeface="Times New Roman"/>
              </a:rPr>
              <a:t>HOHYDGRUHV</a:t>
            </a:r>
            <a:r>
              <a:rPr dirty="0" sz="1200" spc="204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215" b="1">
                <a:solidFill>
                  <a:srgbClr val="640833"/>
                </a:solidFill>
                <a:latin typeface="Times New Roman"/>
                <a:cs typeface="Times New Roman"/>
              </a:rPr>
              <a:t>JUXSRV</a:t>
            </a:r>
            <a:r>
              <a:rPr dirty="0" sz="12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640833"/>
                </a:solidFill>
                <a:latin typeface="Times New Roman"/>
                <a:cs typeface="Times New Roman"/>
              </a:rPr>
              <a:t>SUHVLyQ</a:t>
            </a:r>
            <a:r>
              <a:rPr dirty="0" sz="1200" spc="5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640833"/>
                </a:solidFill>
                <a:latin typeface="Times New Roman"/>
                <a:cs typeface="Times New Roman"/>
              </a:rPr>
              <a:t>FHQWUDOHV</a:t>
            </a:r>
            <a:r>
              <a:rPr dirty="0" sz="12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640833"/>
                </a:solidFill>
                <a:latin typeface="Times New Roman"/>
                <a:cs typeface="Times New Roman"/>
              </a:rPr>
              <a:t>FDORU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215" b="1">
                <a:solidFill>
                  <a:srgbClr val="640833"/>
                </a:solidFill>
                <a:latin typeface="Times New Roman"/>
                <a:cs typeface="Times New Roman"/>
              </a:rPr>
              <a:t>\ </a:t>
            </a:r>
            <a:r>
              <a:rPr dirty="0" sz="1200" spc="-130" b="1">
                <a:solidFill>
                  <a:srgbClr val="640833"/>
                </a:solidFill>
                <a:latin typeface="Times New Roman"/>
                <a:cs typeface="Times New Roman"/>
              </a:rPr>
              <a:t>IUtR</a:t>
            </a:r>
            <a:r>
              <a:rPr dirty="0" sz="1200" spc="2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640833"/>
                </a:solidFill>
                <a:latin typeface="Times New Roman"/>
                <a:cs typeface="Times New Roman"/>
              </a:rPr>
              <a:t>DOXPEUDGR</a:t>
            </a:r>
            <a:r>
              <a:rPr dirty="0" sz="120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640833"/>
                </a:solidFill>
                <a:latin typeface="Times New Roman"/>
                <a:cs typeface="Times New Roman"/>
              </a:rPr>
              <a:t>SRUWDO</a:t>
            </a:r>
            <a:r>
              <a:rPr dirty="0" sz="1200" spc="19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640833"/>
                </a:solidFill>
                <a:latin typeface="Times New Roman"/>
                <a:cs typeface="Times New Roman"/>
              </a:rPr>
              <a:t>FDMD</a:t>
            </a:r>
            <a:r>
              <a:rPr dirty="0" sz="12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640833"/>
                </a:solidFill>
                <a:latin typeface="Times New Roman"/>
                <a:cs typeface="Times New Roman"/>
              </a:rPr>
              <a:t>HVFDOHUD</a:t>
            </a:r>
            <a:r>
              <a:rPr dirty="0" sz="12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640833"/>
                </a:solidFill>
                <a:latin typeface="Times New Roman"/>
                <a:cs typeface="Times New Roman"/>
              </a:rPr>
              <a:t>\</a:t>
            </a:r>
            <a:r>
              <a:rPr dirty="0" sz="12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640833"/>
                </a:solidFill>
                <a:latin typeface="Times New Roman"/>
                <a:cs typeface="Times New Roman"/>
              </a:rPr>
              <a:t>FXDOTXLHU</a:t>
            </a:r>
            <a:r>
              <a:rPr dirty="0" sz="1200" spc="-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640833"/>
                </a:solidFill>
                <a:latin typeface="Times New Roman"/>
                <a:cs typeface="Times New Roman"/>
              </a:rPr>
              <a:t>HVSDFLR</a:t>
            </a:r>
            <a:r>
              <a:rPr dirty="0" sz="12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FRP~Q </a:t>
            </a:r>
            <a:r>
              <a:rPr dirty="0" sz="1200" spc="-434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640833"/>
                </a:solidFill>
                <a:latin typeface="Times New Roman"/>
                <a:cs typeface="Times New Roman"/>
              </a:rPr>
              <a:t>HGLILFLR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986155">
              <a:lnSpc>
                <a:spcPct val="100000"/>
              </a:lnSpc>
              <a:spcBef>
                <a:spcPts val="975"/>
              </a:spcBef>
            </a:pPr>
            <a:r>
              <a:rPr dirty="0" sz="1200" spc="-365" b="1">
                <a:solidFill>
                  <a:srgbClr val="640833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6LPXO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4859" y="2510294"/>
            <a:ext cx="142684" cy="1508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79108" y="2437462"/>
            <a:ext cx="32861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225" b="1">
                <a:solidFill>
                  <a:srgbClr val="444DA0"/>
                </a:solidFill>
                <a:latin typeface="Times New Roman"/>
                <a:cs typeface="Times New Roman"/>
              </a:rPr>
              <a:t>3</a:t>
            </a:r>
            <a:r>
              <a:rPr dirty="0" baseline="-21164" sz="1575" spc="337" b="1">
                <a:solidFill>
                  <a:srgbClr val="444DA0"/>
                </a:solidFill>
                <a:latin typeface="Times New Roman"/>
                <a:cs typeface="Times New Roman"/>
              </a:rPr>
              <a:t>*$5$-</a:t>
            </a:r>
            <a:r>
              <a:rPr dirty="0" baseline="-21164" sz="1575" spc="322" b="1">
                <a:solidFill>
                  <a:srgbClr val="444DA0"/>
                </a:solidFill>
                <a:latin typeface="Times New Roman"/>
                <a:cs typeface="Times New Roman"/>
              </a:rPr>
              <a:t>(6</a:t>
            </a:r>
            <a:r>
              <a:rPr dirty="0" sz="1600" spc="27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spc="-275" b="1">
                <a:solidFill>
                  <a:srgbClr val="444DA0"/>
                </a:solidFill>
                <a:latin typeface="Times New Roman"/>
                <a:cs typeface="Times New Roman"/>
              </a:rPr>
              <a:t>&amp;DUJD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00" b="1">
                <a:solidFill>
                  <a:srgbClr val="444DA0"/>
                </a:solidFill>
                <a:latin typeface="Times New Roman"/>
                <a:cs typeface="Times New Roman"/>
              </a:rPr>
              <a:t>SUHYLVWD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JDUDMHV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86753" y="2977599"/>
            <a:ext cx="3107690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8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9</a:t>
            </a:r>
            <a:r>
              <a:rPr dirty="0" u="sng" sz="900" spc="-19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900" spc="-3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u="sng" sz="900" spc="-24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u="sng" sz="900" spc="3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PtQLPR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50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300" spc="2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3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24691" sz="135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ā3ODQWD</a:t>
            </a:r>
            <a:r>
              <a:rPr dirty="0" sz="1300" spc="229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204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300" spc="-409" b="1">
                <a:solidFill>
                  <a:srgbClr val="231F20"/>
                </a:solidFill>
                <a:latin typeface="Times New Roman"/>
                <a:cs typeface="Times New Roman"/>
              </a:rPr>
              <a:t>HQWLODFLyQ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95" b="1">
                <a:solidFill>
                  <a:srgbClr val="231F20"/>
                </a:solidFill>
                <a:latin typeface="Times New Roman"/>
                <a:cs typeface="Times New Roman"/>
              </a:rPr>
              <a:t>1$785$/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696180" y="2909785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89">
                <a:moveTo>
                  <a:pt x="258343" y="0"/>
                </a:moveTo>
                <a:lnTo>
                  <a:pt x="217838" y="2384"/>
                </a:lnTo>
                <a:lnTo>
                  <a:pt x="146997" y="22864"/>
                </a:lnTo>
                <a:lnTo>
                  <a:pt x="127787" y="46875"/>
                </a:lnTo>
                <a:lnTo>
                  <a:pt x="127380" y="48920"/>
                </a:lnTo>
                <a:lnTo>
                  <a:pt x="127380" y="233883"/>
                </a:lnTo>
                <a:lnTo>
                  <a:pt x="127253" y="233883"/>
                </a:lnTo>
                <a:lnTo>
                  <a:pt x="126872" y="235407"/>
                </a:lnTo>
                <a:lnTo>
                  <a:pt x="76180" y="265777"/>
                </a:lnTo>
                <a:lnTo>
                  <a:pt x="16306" y="273621"/>
                </a:lnTo>
                <a:lnTo>
                  <a:pt x="3568" y="274142"/>
                </a:lnTo>
                <a:lnTo>
                  <a:pt x="3568" y="280250"/>
                </a:lnTo>
                <a:lnTo>
                  <a:pt x="51033" y="283502"/>
                </a:lnTo>
                <a:lnTo>
                  <a:pt x="114263" y="304084"/>
                </a:lnTo>
                <a:lnTo>
                  <a:pt x="127380" y="323049"/>
                </a:lnTo>
                <a:lnTo>
                  <a:pt x="127380" y="505472"/>
                </a:lnTo>
                <a:lnTo>
                  <a:pt x="127888" y="508025"/>
                </a:lnTo>
                <a:lnTo>
                  <a:pt x="173302" y="542767"/>
                </a:lnTo>
                <a:lnTo>
                  <a:pt x="232346" y="553364"/>
                </a:lnTo>
                <a:lnTo>
                  <a:pt x="258343" y="554393"/>
                </a:lnTo>
                <a:lnTo>
                  <a:pt x="258343" y="547763"/>
                </a:lnTo>
                <a:lnTo>
                  <a:pt x="245084" y="547763"/>
                </a:lnTo>
                <a:lnTo>
                  <a:pt x="220204" y="545933"/>
                </a:lnTo>
                <a:lnTo>
                  <a:pt x="185191" y="539446"/>
                </a:lnTo>
                <a:lnTo>
                  <a:pt x="152483" y="527437"/>
                </a:lnTo>
                <a:lnTo>
                  <a:pt x="134518" y="509041"/>
                </a:lnTo>
                <a:lnTo>
                  <a:pt x="134136" y="507504"/>
                </a:lnTo>
                <a:lnTo>
                  <a:pt x="134010" y="320001"/>
                </a:lnTo>
                <a:lnTo>
                  <a:pt x="133502" y="320001"/>
                </a:lnTo>
                <a:lnTo>
                  <a:pt x="132994" y="317449"/>
                </a:lnTo>
                <a:lnTo>
                  <a:pt x="114275" y="296664"/>
                </a:lnTo>
                <a:lnTo>
                  <a:pt x="80586" y="283456"/>
                </a:lnTo>
                <a:lnTo>
                  <a:pt x="63952" y="280250"/>
                </a:lnTo>
                <a:lnTo>
                  <a:pt x="16306" y="280250"/>
                </a:lnTo>
                <a:lnTo>
                  <a:pt x="43743" y="278124"/>
                </a:lnTo>
                <a:lnTo>
                  <a:pt x="48381" y="277250"/>
                </a:lnTo>
                <a:lnTo>
                  <a:pt x="44056" y="276417"/>
                </a:lnTo>
                <a:lnTo>
                  <a:pt x="16814" y="274142"/>
                </a:lnTo>
                <a:lnTo>
                  <a:pt x="64867" y="274142"/>
                </a:lnTo>
                <a:lnTo>
                  <a:pt x="113944" y="258165"/>
                </a:lnTo>
                <a:lnTo>
                  <a:pt x="133502" y="234391"/>
                </a:lnTo>
                <a:lnTo>
                  <a:pt x="134010" y="234391"/>
                </a:lnTo>
                <a:lnTo>
                  <a:pt x="134010" y="233883"/>
                </a:lnTo>
                <a:lnTo>
                  <a:pt x="127380" y="233883"/>
                </a:lnTo>
                <a:lnTo>
                  <a:pt x="127380" y="233375"/>
                </a:lnTo>
                <a:lnTo>
                  <a:pt x="134010" y="233375"/>
                </a:lnTo>
                <a:lnTo>
                  <a:pt x="134111" y="46875"/>
                </a:lnTo>
                <a:lnTo>
                  <a:pt x="134518" y="44843"/>
                </a:lnTo>
                <a:lnTo>
                  <a:pt x="153462" y="26517"/>
                </a:lnTo>
                <a:lnTo>
                  <a:pt x="185391" y="14981"/>
                </a:lnTo>
                <a:lnTo>
                  <a:pt x="219525" y="8819"/>
                </a:lnTo>
                <a:lnTo>
                  <a:pt x="245084" y="6616"/>
                </a:lnTo>
                <a:lnTo>
                  <a:pt x="258343" y="6616"/>
                </a:lnTo>
                <a:lnTo>
                  <a:pt x="258343" y="0"/>
                </a:lnTo>
                <a:close/>
              </a:path>
              <a:path w="258445" h="554989">
                <a:moveTo>
                  <a:pt x="134010" y="506996"/>
                </a:moveTo>
                <a:lnTo>
                  <a:pt x="134010" y="507504"/>
                </a:lnTo>
                <a:lnTo>
                  <a:pt x="134010" y="506996"/>
                </a:lnTo>
                <a:close/>
              </a:path>
              <a:path w="258445" h="554989">
                <a:moveTo>
                  <a:pt x="3568" y="274142"/>
                </a:moveTo>
                <a:lnTo>
                  <a:pt x="1523" y="274142"/>
                </a:lnTo>
                <a:lnTo>
                  <a:pt x="0" y="275666"/>
                </a:lnTo>
                <a:lnTo>
                  <a:pt x="0" y="279234"/>
                </a:lnTo>
                <a:lnTo>
                  <a:pt x="1523" y="280250"/>
                </a:lnTo>
                <a:lnTo>
                  <a:pt x="3568" y="280250"/>
                </a:lnTo>
                <a:lnTo>
                  <a:pt x="3568" y="274142"/>
                </a:lnTo>
                <a:close/>
              </a:path>
              <a:path w="258445" h="554989">
                <a:moveTo>
                  <a:pt x="48381" y="277250"/>
                </a:moveTo>
                <a:lnTo>
                  <a:pt x="43743" y="278124"/>
                </a:lnTo>
                <a:lnTo>
                  <a:pt x="16306" y="280250"/>
                </a:lnTo>
                <a:lnTo>
                  <a:pt x="63952" y="280250"/>
                </a:lnTo>
                <a:lnTo>
                  <a:pt x="48381" y="277250"/>
                </a:lnTo>
                <a:close/>
              </a:path>
              <a:path w="258445" h="554989">
                <a:moveTo>
                  <a:pt x="64867" y="274142"/>
                </a:moveTo>
                <a:lnTo>
                  <a:pt x="16814" y="274142"/>
                </a:lnTo>
                <a:lnTo>
                  <a:pt x="44056" y="276417"/>
                </a:lnTo>
                <a:lnTo>
                  <a:pt x="48381" y="277250"/>
                </a:lnTo>
                <a:lnTo>
                  <a:pt x="64867" y="274142"/>
                </a:lnTo>
                <a:close/>
              </a:path>
              <a:path w="258445" h="554989">
                <a:moveTo>
                  <a:pt x="134111" y="46875"/>
                </a:moveTo>
                <a:lnTo>
                  <a:pt x="134010" y="47383"/>
                </a:lnTo>
                <a:lnTo>
                  <a:pt x="134111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036601" y="2887910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0tQLPR</a:t>
            </a:r>
            <a:r>
              <a:rPr dirty="0" sz="1200" spc="64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800" b="1">
                <a:solidFill>
                  <a:srgbClr val="640833"/>
                </a:solidFill>
                <a:latin typeface="Times New Roman"/>
                <a:cs typeface="Times New Roman"/>
              </a:rPr>
              <a:t>:</a:t>
            </a:r>
            <a:r>
              <a:rPr dirty="0" sz="1200" spc="67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640833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365" b="1">
                <a:solidFill>
                  <a:srgbClr val="640833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6LPXO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91338" y="3654790"/>
            <a:ext cx="3283585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8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9</a:t>
            </a:r>
            <a:r>
              <a:rPr dirty="0" u="sng" sz="900" spc="-19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900" spc="-3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u="sng" sz="900" spc="-24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u="sng" sz="900" spc="3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PtQLPR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50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300" spc="2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3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24691" sz="135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ā3ODQWD</a:t>
            </a:r>
            <a:r>
              <a:rPr dirty="0" sz="1300" spc="23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204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300" spc="-409" b="1">
                <a:solidFill>
                  <a:srgbClr val="231F20"/>
                </a:solidFill>
                <a:latin typeface="Times New Roman"/>
                <a:cs typeface="Times New Roman"/>
              </a:rPr>
              <a:t>HQWLODFLyQ</a:t>
            </a:r>
            <a:r>
              <a:rPr dirty="0" sz="130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231F20"/>
                </a:solidFill>
                <a:latin typeface="Times New Roman"/>
                <a:cs typeface="Times New Roman"/>
              </a:rPr>
              <a:t>$57,),&amp;,$/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700765" y="3657295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89">
                <a:moveTo>
                  <a:pt x="133515" y="233375"/>
                </a:moveTo>
                <a:lnTo>
                  <a:pt x="127393" y="233375"/>
                </a:lnTo>
                <a:lnTo>
                  <a:pt x="126885" y="235407"/>
                </a:lnTo>
                <a:lnTo>
                  <a:pt x="125869" y="236943"/>
                </a:lnTo>
                <a:lnTo>
                  <a:pt x="82993" y="263901"/>
                </a:lnTo>
                <a:lnTo>
                  <a:pt x="28536" y="273113"/>
                </a:lnTo>
                <a:lnTo>
                  <a:pt x="3060" y="274142"/>
                </a:lnTo>
                <a:lnTo>
                  <a:pt x="3060" y="280250"/>
                </a:lnTo>
                <a:lnTo>
                  <a:pt x="41692" y="282470"/>
                </a:lnTo>
                <a:lnTo>
                  <a:pt x="107692" y="300338"/>
                </a:lnTo>
                <a:lnTo>
                  <a:pt x="127393" y="321017"/>
                </a:lnTo>
                <a:lnTo>
                  <a:pt x="126987" y="321017"/>
                </a:lnTo>
                <a:lnTo>
                  <a:pt x="127393" y="323049"/>
                </a:lnTo>
                <a:lnTo>
                  <a:pt x="127393" y="505472"/>
                </a:lnTo>
                <a:lnTo>
                  <a:pt x="128481" y="512523"/>
                </a:lnTo>
                <a:lnTo>
                  <a:pt x="169930" y="541745"/>
                </a:lnTo>
                <a:lnTo>
                  <a:pt x="211493" y="551306"/>
                </a:lnTo>
                <a:lnTo>
                  <a:pt x="257835" y="554393"/>
                </a:lnTo>
                <a:lnTo>
                  <a:pt x="257835" y="547763"/>
                </a:lnTo>
                <a:lnTo>
                  <a:pt x="244589" y="547763"/>
                </a:lnTo>
                <a:lnTo>
                  <a:pt x="218812" y="545553"/>
                </a:lnTo>
                <a:lnTo>
                  <a:pt x="184581" y="539394"/>
                </a:lnTo>
                <a:lnTo>
                  <a:pt x="152713" y="527739"/>
                </a:lnTo>
                <a:lnTo>
                  <a:pt x="134023" y="509041"/>
                </a:lnTo>
                <a:lnTo>
                  <a:pt x="133642" y="507517"/>
                </a:lnTo>
                <a:lnTo>
                  <a:pt x="133515" y="321017"/>
                </a:lnTo>
                <a:lnTo>
                  <a:pt x="127393" y="321017"/>
                </a:lnTo>
                <a:lnTo>
                  <a:pt x="126885" y="320509"/>
                </a:lnTo>
                <a:lnTo>
                  <a:pt x="133515" y="320509"/>
                </a:lnTo>
                <a:lnTo>
                  <a:pt x="133515" y="320001"/>
                </a:lnTo>
                <a:lnTo>
                  <a:pt x="132994" y="317449"/>
                </a:lnTo>
                <a:lnTo>
                  <a:pt x="113483" y="296366"/>
                </a:lnTo>
                <a:lnTo>
                  <a:pt x="80356" y="283356"/>
                </a:lnTo>
                <a:lnTo>
                  <a:pt x="63903" y="280250"/>
                </a:lnTo>
                <a:lnTo>
                  <a:pt x="16306" y="280250"/>
                </a:lnTo>
                <a:lnTo>
                  <a:pt x="44658" y="277808"/>
                </a:lnTo>
                <a:lnTo>
                  <a:pt x="47834" y="277218"/>
                </a:lnTo>
                <a:lnTo>
                  <a:pt x="44376" y="276565"/>
                </a:lnTo>
                <a:lnTo>
                  <a:pt x="16306" y="274142"/>
                </a:lnTo>
                <a:lnTo>
                  <a:pt x="64377" y="274142"/>
                </a:lnTo>
                <a:lnTo>
                  <a:pt x="80146" y="271210"/>
                </a:lnTo>
                <a:lnTo>
                  <a:pt x="112886" y="258432"/>
                </a:lnTo>
                <a:lnTo>
                  <a:pt x="132994" y="237451"/>
                </a:lnTo>
                <a:lnTo>
                  <a:pt x="133515" y="234391"/>
                </a:lnTo>
                <a:lnTo>
                  <a:pt x="133515" y="233375"/>
                </a:lnTo>
                <a:close/>
              </a:path>
              <a:path w="258445" h="554989">
                <a:moveTo>
                  <a:pt x="133515" y="507009"/>
                </a:moveTo>
                <a:lnTo>
                  <a:pt x="133515" y="507517"/>
                </a:lnTo>
                <a:lnTo>
                  <a:pt x="133515" y="507009"/>
                </a:lnTo>
                <a:close/>
              </a:path>
              <a:path w="258445" h="554989">
                <a:moveTo>
                  <a:pt x="3060" y="274142"/>
                </a:moveTo>
                <a:lnTo>
                  <a:pt x="1028" y="274142"/>
                </a:lnTo>
                <a:lnTo>
                  <a:pt x="0" y="275666"/>
                </a:lnTo>
                <a:lnTo>
                  <a:pt x="0" y="278726"/>
                </a:lnTo>
                <a:lnTo>
                  <a:pt x="1028" y="280250"/>
                </a:lnTo>
                <a:lnTo>
                  <a:pt x="3060" y="280250"/>
                </a:lnTo>
                <a:lnTo>
                  <a:pt x="3060" y="274142"/>
                </a:lnTo>
                <a:close/>
              </a:path>
              <a:path w="258445" h="554989">
                <a:moveTo>
                  <a:pt x="47834" y="277218"/>
                </a:moveTo>
                <a:lnTo>
                  <a:pt x="44658" y="277808"/>
                </a:lnTo>
                <a:lnTo>
                  <a:pt x="16306" y="280250"/>
                </a:lnTo>
                <a:lnTo>
                  <a:pt x="63903" y="280250"/>
                </a:lnTo>
                <a:lnTo>
                  <a:pt x="47834" y="277218"/>
                </a:lnTo>
                <a:close/>
              </a:path>
              <a:path w="258445" h="554989">
                <a:moveTo>
                  <a:pt x="64377" y="274142"/>
                </a:moveTo>
                <a:lnTo>
                  <a:pt x="16306" y="274142"/>
                </a:lnTo>
                <a:lnTo>
                  <a:pt x="44376" y="276565"/>
                </a:lnTo>
                <a:lnTo>
                  <a:pt x="47834" y="277218"/>
                </a:lnTo>
                <a:lnTo>
                  <a:pt x="64377" y="274142"/>
                </a:lnTo>
                <a:close/>
              </a:path>
              <a:path w="258445" h="554989">
                <a:moveTo>
                  <a:pt x="257835" y="0"/>
                </a:moveTo>
                <a:lnTo>
                  <a:pt x="212663" y="2935"/>
                </a:lnTo>
                <a:lnTo>
                  <a:pt x="168768" y="12913"/>
                </a:lnTo>
                <a:lnTo>
                  <a:pt x="150837" y="20891"/>
                </a:lnTo>
                <a:lnTo>
                  <a:pt x="147269" y="22415"/>
                </a:lnTo>
                <a:lnTo>
                  <a:pt x="127393" y="48920"/>
                </a:lnTo>
                <a:lnTo>
                  <a:pt x="127393" y="231330"/>
                </a:lnTo>
                <a:lnTo>
                  <a:pt x="126885" y="233883"/>
                </a:lnTo>
                <a:lnTo>
                  <a:pt x="127393" y="233375"/>
                </a:lnTo>
                <a:lnTo>
                  <a:pt x="133515" y="233375"/>
                </a:lnTo>
                <a:lnTo>
                  <a:pt x="133616" y="46875"/>
                </a:lnTo>
                <a:lnTo>
                  <a:pt x="185059" y="14854"/>
                </a:lnTo>
                <a:lnTo>
                  <a:pt x="245097" y="6629"/>
                </a:lnTo>
                <a:lnTo>
                  <a:pt x="257835" y="6629"/>
                </a:lnTo>
                <a:lnTo>
                  <a:pt x="257835" y="0"/>
                </a:lnTo>
                <a:close/>
              </a:path>
              <a:path w="258445" h="554989">
                <a:moveTo>
                  <a:pt x="133616" y="46875"/>
                </a:moveTo>
                <a:lnTo>
                  <a:pt x="133515" y="47383"/>
                </a:lnTo>
                <a:lnTo>
                  <a:pt x="133616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5040678" y="3635420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0tQLPR</a:t>
            </a:r>
            <a:r>
              <a:rPr dirty="0" sz="1200" spc="64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800" b="1">
                <a:solidFill>
                  <a:srgbClr val="640833"/>
                </a:solidFill>
                <a:latin typeface="Times New Roman"/>
                <a:cs typeface="Times New Roman"/>
              </a:rPr>
              <a:t>:</a:t>
            </a:r>
            <a:r>
              <a:rPr dirty="0" sz="1200" spc="67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640833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365" b="1">
                <a:solidFill>
                  <a:srgbClr val="640833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6LPXO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47953" y="4319251"/>
            <a:ext cx="532574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80" b="1">
                <a:solidFill>
                  <a:srgbClr val="32659A"/>
                </a:solidFill>
                <a:latin typeface="Times New Roman"/>
                <a:cs typeface="Times New Roman"/>
              </a:rPr>
              <a:t>&amp;XDQGR</a:t>
            </a:r>
            <a:r>
              <a:rPr dirty="0" sz="12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32659A"/>
                </a:solidFill>
                <a:latin typeface="Times New Roman"/>
                <a:cs typeface="Times New Roman"/>
              </a:rPr>
              <a:t>DSOLFDFLyQ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70" b="1">
                <a:solidFill>
                  <a:srgbClr val="32659A"/>
                </a:solidFill>
                <a:latin typeface="Times New Roman"/>
                <a:cs typeface="Times New Roman"/>
              </a:rPr>
              <a:t>1%(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00" b="1">
                <a:solidFill>
                  <a:srgbClr val="32659A"/>
                </a:solidFill>
                <a:latin typeface="Times New Roman"/>
                <a:cs typeface="Times New Roman"/>
              </a:rPr>
              <a:t>&amp;3,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VHD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QHFHVDULR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VLVWHPD</a:t>
            </a:r>
            <a:r>
              <a:rPr dirty="0" sz="1200" spc="4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YHQWLODFLyQ</a:t>
            </a:r>
            <a:r>
              <a:rPr dirty="0" sz="120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85" b="1">
                <a:solidFill>
                  <a:srgbClr val="32659A"/>
                </a:solidFill>
                <a:latin typeface="Times New Roman"/>
                <a:cs typeface="Times New Roman"/>
              </a:rPr>
              <a:t>IRU]DGD</a:t>
            </a:r>
            <a:r>
              <a:rPr dirty="0" sz="12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5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HYDFXDFLyQ</a:t>
            </a:r>
            <a:r>
              <a:rPr dirty="0" sz="120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60" b="1">
                <a:solidFill>
                  <a:srgbClr val="32659A"/>
                </a:solidFill>
                <a:latin typeface="Times New Roman"/>
                <a:cs typeface="Times New Roman"/>
              </a:rPr>
              <a:t>KXPRV</a:t>
            </a:r>
            <a:r>
              <a:rPr dirty="0" sz="120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LQFHQGLR</a:t>
            </a:r>
            <a:r>
              <a:rPr dirty="0" sz="120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3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HVWXGLDUi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50" b="1">
                <a:solidFill>
                  <a:srgbClr val="32659A"/>
                </a:solidFill>
                <a:latin typeface="Times New Roman"/>
                <a:cs typeface="Times New Roman"/>
              </a:rPr>
              <a:t>IRUPD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HVSHFtILFD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SUHYLVLyQ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5" b="1">
                <a:solidFill>
                  <a:srgbClr val="32659A"/>
                </a:solidFill>
                <a:latin typeface="Times New Roman"/>
                <a:cs typeface="Times New Roman"/>
              </a:rPr>
              <a:t>FDUJD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JDUDMHV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2306" y="1140104"/>
            <a:ext cx="142163" cy="147777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810916" y="502696"/>
            <a:ext cx="5935345" cy="1078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600" spc="-260" b="1">
                <a:solidFill>
                  <a:srgbClr val="231F20"/>
                </a:solidFill>
                <a:latin typeface="Arial"/>
                <a:cs typeface="Arial"/>
              </a:rPr>
              <a:t>3UHYLVLyQ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HGLILFLRV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50" b="1">
                <a:solidFill>
                  <a:srgbClr val="231F20"/>
                </a:solidFill>
                <a:latin typeface="Arial"/>
                <a:cs typeface="Arial"/>
              </a:rPr>
              <a:t>GHVWLQDGRV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5" b="1">
                <a:solidFill>
                  <a:srgbClr val="231F20"/>
                </a:solidFill>
                <a:latin typeface="Arial"/>
                <a:cs typeface="Arial"/>
              </a:rPr>
              <a:t>SULQFLSDOPHQWH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YLYLHQGDV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Arial"/>
              <a:cs typeface="Arial"/>
            </a:endParaRPr>
          </a:p>
          <a:p>
            <a:pPr marL="602615" marR="356870">
              <a:lnSpc>
                <a:spcPct val="100000"/>
              </a:lnSpc>
            </a:pPr>
            <a:r>
              <a:rPr dirty="0" sz="1600" spc="175" b="1">
                <a:solidFill>
                  <a:srgbClr val="444DA0"/>
                </a:solidFill>
                <a:latin typeface="Times New Roman"/>
                <a:cs typeface="Times New Roman"/>
              </a:rPr>
              <a:t>3</a:t>
            </a:r>
            <a:r>
              <a:rPr dirty="0" baseline="-21164" sz="1575" spc="262" b="1">
                <a:solidFill>
                  <a:srgbClr val="444DA0"/>
                </a:solidFill>
                <a:latin typeface="Times New Roman"/>
                <a:cs typeface="Times New Roman"/>
              </a:rPr>
              <a:t>/2&amp;</a:t>
            </a:r>
            <a:r>
              <a:rPr dirty="0" baseline="-21164" sz="1575" spc="5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baseline="-21164" sz="1575" spc="382" b="1">
                <a:solidFill>
                  <a:srgbClr val="444DA0"/>
                </a:solidFill>
                <a:latin typeface="Times New Roman"/>
                <a:cs typeface="Times New Roman"/>
              </a:rPr>
              <a:t>&amp;20(5</a:t>
            </a:r>
            <a:r>
              <a:rPr dirty="0" baseline="-21164" sz="1575" spc="-67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baseline="-21164" sz="1575" spc="254" b="1">
                <a:solidFill>
                  <a:srgbClr val="444DA0"/>
                </a:solidFill>
                <a:latin typeface="Times New Roman"/>
                <a:cs typeface="Times New Roman"/>
              </a:rPr>
              <a:t>&lt;</a:t>
            </a:r>
            <a:r>
              <a:rPr dirty="0" baseline="-21164" sz="1575" spc="-52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baseline="-21164" sz="1575" spc="375" b="1">
                <a:solidFill>
                  <a:srgbClr val="444DA0"/>
                </a:solidFill>
                <a:latin typeface="Times New Roman"/>
                <a:cs typeface="Times New Roman"/>
              </a:rPr>
              <a:t>2),</a:t>
            </a:r>
            <a:r>
              <a:rPr dirty="0" sz="1600" spc="28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spc="-275" b="1">
                <a:solidFill>
                  <a:srgbClr val="444DA0"/>
                </a:solidFill>
                <a:latin typeface="Times New Roman"/>
                <a:cs typeface="Times New Roman"/>
              </a:rPr>
              <a:t>&amp;DUJD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00" b="1">
                <a:solidFill>
                  <a:srgbClr val="444DA0"/>
                </a:solidFill>
                <a:latin typeface="Times New Roman"/>
                <a:cs typeface="Times New Roman"/>
              </a:rPr>
              <a:t>SUHYLVWD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30" b="1">
                <a:solidFill>
                  <a:srgbClr val="444DA0"/>
                </a:solidFill>
                <a:latin typeface="Times New Roman"/>
                <a:cs typeface="Times New Roman"/>
              </a:rPr>
              <a:t>ORFDOHV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444DA0"/>
                </a:solidFill>
                <a:latin typeface="Times New Roman"/>
                <a:cs typeface="Times New Roman"/>
              </a:rPr>
              <a:t>FRPHUFLDOHV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305" b="1">
                <a:solidFill>
                  <a:srgbClr val="444DA0"/>
                </a:solidFill>
                <a:latin typeface="Times New Roman"/>
                <a:cs typeface="Times New Roman"/>
              </a:rPr>
              <a:t>\ </a:t>
            </a:r>
            <a:r>
              <a:rPr dirty="0" sz="1600" spc="-390" b="1">
                <a:solidFill>
                  <a:srgbClr val="444DA0"/>
                </a:solidFill>
                <a:latin typeface="Times New Roman"/>
                <a:cs typeface="Times New Roman"/>
              </a:rPr>
              <a:t>RILFLQDV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86245" y="1805628"/>
            <a:ext cx="1313180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8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9</a:t>
            </a:r>
            <a:r>
              <a:rPr dirty="0" u="sng" sz="900" spc="-19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900" spc="-3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u="sng" sz="900" spc="-24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u="sng" sz="900" spc="3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PtQLPR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44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300" spc="2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3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24691" sz="1350" spc="322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231F20"/>
                </a:solidFill>
                <a:latin typeface="Times New Roman"/>
                <a:cs typeface="Times New Roman"/>
              </a:rPr>
              <a:t>ā3ODQWD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2835795" y="1768894"/>
            <a:ext cx="312420" cy="470534"/>
            <a:chOff x="2835795" y="1768894"/>
            <a:chExt cx="312420" cy="470534"/>
          </a:xfrm>
        </p:grpSpPr>
        <p:sp>
          <p:nvSpPr>
            <p:cNvPr id="15" name="object 15" descr=""/>
            <p:cNvSpPr/>
            <p:nvPr/>
          </p:nvSpPr>
          <p:spPr>
            <a:xfrm>
              <a:off x="2838856" y="1787753"/>
              <a:ext cx="306070" cy="433705"/>
            </a:xfrm>
            <a:custGeom>
              <a:avLst/>
              <a:gdLst/>
              <a:ahLst/>
              <a:cxnLst/>
              <a:rect l="l" t="t" r="r" b="b"/>
              <a:pathLst>
                <a:path w="306069" h="433705">
                  <a:moveTo>
                    <a:pt x="229298" y="0"/>
                  </a:moveTo>
                  <a:lnTo>
                    <a:pt x="229298" y="108026"/>
                  </a:lnTo>
                  <a:lnTo>
                    <a:pt x="0" y="108026"/>
                  </a:lnTo>
                  <a:lnTo>
                    <a:pt x="0" y="324586"/>
                  </a:lnTo>
                  <a:lnTo>
                    <a:pt x="229298" y="324586"/>
                  </a:lnTo>
                  <a:lnTo>
                    <a:pt x="229298" y="433120"/>
                  </a:lnTo>
                  <a:lnTo>
                    <a:pt x="305727" y="216560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835795" y="1768894"/>
              <a:ext cx="312420" cy="470534"/>
            </a:xfrm>
            <a:custGeom>
              <a:avLst/>
              <a:gdLst/>
              <a:ahLst/>
              <a:cxnLst/>
              <a:rect l="l" t="t" r="r" b="b"/>
              <a:pathLst>
                <a:path w="312419" h="470535">
                  <a:moveTo>
                    <a:pt x="229298" y="450951"/>
                  </a:moveTo>
                  <a:lnTo>
                    <a:pt x="229298" y="470319"/>
                  </a:lnTo>
                  <a:lnTo>
                    <a:pt x="235743" y="451980"/>
                  </a:lnTo>
                  <a:lnTo>
                    <a:pt x="235419" y="451980"/>
                  </a:lnTo>
                  <a:lnTo>
                    <a:pt x="229298" y="450951"/>
                  </a:lnTo>
                  <a:close/>
                </a:path>
                <a:path w="312419" h="470535">
                  <a:moveTo>
                    <a:pt x="235419" y="433609"/>
                  </a:moveTo>
                  <a:lnTo>
                    <a:pt x="229298" y="450951"/>
                  </a:lnTo>
                  <a:lnTo>
                    <a:pt x="235419" y="451980"/>
                  </a:lnTo>
                  <a:lnTo>
                    <a:pt x="235419" y="433609"/>
                  </a:lnTo>
                  <a:close/>
                </a:path>
                <a:path w="312419" h="470535">
                  <a:moveTo>
                    <a:pt x="305378" y="235413"/>
                  </a:moveTo>
                  <a:lnTo>
                    <a:pt x="235419" y="433609"/>
                  </a:lnTo>
                  <a:lnTo>
                    <a:pt x="235419" y="451980"/>
                  </a:lnTo>
                  <a:lnTo>
                    <a:pt x="235743" y="451980"/>
                  </a:lnTo>
                  <a:lnTo>
                    <a:pt x="311491" y="236435"/>
                  </a:lnTo>
                  <a:lnTo>
                    <a:pt x="305739" y="236435"/>
                  </a:lnTo>
                  <a:lnTo>
                    <a:pt x="305378" y="235413"/>
                  </a:lnTo>
                  <a:close/>
                </a:path>
                <a:path w="312419" h="470535">
                  <a:moveTo>
                    <a:pt x="229298" y="343446"/>
                  </a:moveTo>
                  <a:lnTo>
                    <a:pt x="229298" y="450951"/>
                  </a:lnTo>
                  <a:lnTo>
                    <a:pt x="235419" y="433609"/>
                  </a:lnTo>
                  <a:lnTo>
                    <a:pt x="235419" y="346494"/>
                  </a:lnTo>
                  <a:lnTo>
                    <a:pt x="232359" y="346494"/>
                  </a:lnTo>
                  <a:lnTo>
                    <a:pt x="229298" y="343446"/>
                  </a:lnTo>
                  <a:close/>
                </a:path>
                <a:path w="312419" h="470535">
                  <a:moveTo>
                    <a:pt x="229298" y="123825"/>
                  </a:moveTo>
                  <a:lnTo>
                    <a:pt x="0" y="123825"/>
                  </a:lnTo>
                  <a:lnTo>
                    <a:pt x="0" y="346494"/>
                  </a:lnTo>
                  <a:lnTo>
                    <a:pt x="229298" y="346494"/>
                  </a:lnTo>
                  <a:lnTo>
                    <a:pt x="229298" y="343446"/>
                  </a:lnTo>
                  <a:lnTo>
                    <a:pt x="6121" y="343446"/>
                  </a:lnTo>
                  <a:lnTo>
                    <a:pt x="3060" y="340385"/>
                  </a:lnTo>
                  <a:lnTo>
                    <a:pt x="6121" y="340385"/>
                  </a:lnTo>
                  <a:lnTo>
                    <a:pt x="6121" y="129933"/>
                  </a:lnTo>
                  <a:lnTo>
                    <a:pt x="3060" y="129933"/>
                  </a:lnTo>
                  <a:lnTo>
                    <a:pt x="6121" y="126885"/>
                  </a:lnTo>
                  <a:lnTo>
                    <a:pt x="229298" y="126885"/>
                  </a:lnTo>
                  <a:lnTo>
                    <a:pt x="229298" y="123825"/>
                  </a:lnTo>
                  <a:close/>
                </a:path>
                <a:path w="312419" h="470535">
                  <a:moveTo>
                    <a:pt x="235419" y="340385"/>
                  </a:moveTo>
                  <a:lnTo>
                    <a:pt x="6121" y="340385"/>
                  </a:lnTo>
                  <a:lnTo>
                    <a:pt x="6121" y="343446"/>
                  </a:lnTo>
                  <a:lnTo>
                    <a:pt x="229298" y="343446"/>
                  </a:lnTo>
                  <a:lnTo>
                    <a:pt x="232359" y="346494"/>
                  </a:lnTo>
                  <a:lnTo>
                    <a:pt x="235419" y="346494"/>
                  </a:lnTo>
                  <a:lnTo>
                    <a:pt x="235419" y="340385"/>
                  </a:lnTo>
                  <a:close/>
                </a:path>
                <a:path w="312419" h="470535">
                  <a:moveTo>
                    <a:pt x="6121" y="340385"/>
                  </a:moveTo>
                  <a:lnTo>
                    <a:pt x="3060" y="340385"/>
                  </a:lnTo>
                  <a:lnTo>
                    <a:pt x="6121" y="343446"/>
                  </a:lnTo>
                  <a:lnTo>
                    <a:pt x="6121" y="340385"/>
                  </a:lnTo>
                  <a:close/>
                </a:path>
                <a:path w="312419" h="470535">
                  <a:moveTo>
                    <a:pt x="305739" y="234391"/>
                  </a:moveTo>
                  <a:lnTo>
                    <a:pt x="305381" y="235419"/>
                  </a:lnTo>
                  <a:lnTo>
                    <a:pt x="305739" y="236435"/>
                  </a:lnTo>
                  <a:lnTo>
                    <a:pt x="305739" y="234391"/>
                  </a:lnTo>
                  <a:close/>
                </a:path>
                <a:path w="312419" h="470535">
                  <a:moveTo>
                    <a:pt x="311487" y="234391"/>
                  </a:moveTo>
                  <a:lnTo>
                    <a:pt x="305739" y="234391"/>
                  </a:lnTo>
                  <a:lnTo>
                    <a:pt x="305739" y="236435"/>
                  </a:lnTo>
                  <a:lnTo>
                    <a:pt x="311491" y="236435"/>
                  </a:lnTo>
                  <a:lnTo>
                    <a:pt x="311846" y="235413"/>
                  </a:lnTo>
                  <a:lnTo>
                    <a:pt x="311487" y="234391"/>
                  </a:lnTo>
                  <a:close/>
                </a:path>
                <a:path w="312419" h="470535">
                  <a:moveTo>
                    <a:pt x="235911" y="18859"/>
                  </a:moveTo>
                  <a:lnTo>
                    <a:pt x="235419" y="18859"/>
                  </a:lnTo>
                  <a:lnTo>
                    <a:pt x="235419" y="37217"/>
                  </a:lnTo>
                  <a:lnTo>
                    <a:pt x="305378" y="235413"/>
                  </a:lnTo>
                  <a:lnTo>
                    <a:pt x="305739" y="234391"/>
                  </a:lnTo>
                  <a:lnTo>
                    <a:pt x="311487" y="234391"/>
                  </a:lnTo>
                  <a:lnTo>
                    <a:pt x="235911" y="18859"/>
                  </a:lnTo>
                  <a:close/>
                </a:path>
                <a:path w="312419" h="470535">
                  <a:moveTo>
                    <a:pt x="6121" y="126885"/>
                  </a:moveTo>
                  <a:lnTo>
                    <a:pt x="3060" y="129933"/>
                  </a:lnTo>
                  <a:lnTo>
                    <a:pt x="6121" y="129933"/>
                  </a:lnTo>
                  <a:lnTo>
                    <a:pt x="6121" y="126885"/>
                  </a:lnTo>
                  <a:close/>
                </a:path>
                <a:path w="312419" h="470535">
                  <a:moveTo>
                    <a:pt x="235419" y="123825"/>
                  </a:moveTo>
                  <a:lnTo>
                    <a:pt x="232359" y="123825"/>
                  </a:lnTo>
                  <a:lnTo>
                    <a:pt x="229298" y="126885"/>
                  </a:lnTo>
                  <a:lnTo>
                    <a:pt x="6121" y="126885"/>
                  </a:lnTo>
                  <a:lnTo>
                    <a:pt x="6121" y="129933"/>
                  </a:lnTo>
                  <a:lnTo>
                    <a:pt x="235419" y="129933"/>
                  </a:lnTo>
                  <a:lnTo>
                    <a:pt x="235419" y="123825"/>
                  </a:lnTo>
                  <a:close/>
                </a:path>
                <a:path w="312419" h="470535">
                  <a:moveTo>
                    <a:pt x="229298" y="19875"/>
                  </a:moveTo>
                  <a:lnTo>
                    <a:pt x="229298" y="126885"/>
                  </a:lnTo>
                  <a:lnTo>
                    <a:pt x="232359" y="123825"/>
                  </a:lnTo>
                  <a:lnTo>
                    <a:pt x="235419" y="123825"/>
                  </a:lnTo>
                  <a:lnTo>
                    <a:pt x="235419" y="37217"/>
                  </a:lnTo>
                  <a:lnTo>
                    <a:pt x="229298" y="19875"/>
                  </a:lnTo>
                  <a:close/>
                </a:path>
                <a:path w="312419" h="470535">
                  <a:moveTo>
                    <a:pt x="235419" y="18859"/>
                  </a:moveTo>
                  <a:lnTo>
                    <a:pt x="229298" y="19875"/>
                  </a:lnTo>
                  <a:lnTo>
                    <a:pt x="235419" y="37217"/>
                  </a:lnTo>
                  <a:lnTo>
                    <a:pt x="235419" y="18859"/>
                  </a:lnTo>
                  <a:close/>
                </a:path>
                <a:path w="312419" h="470535">
                  <a:moveTo>
                    <a:pt x="229298" y="0"/>
                  </a:moveTo>
                  <a:lnTo>
                    <a:pt x="229298" y="19875"/>
                  </a:lnTo>
                  <a:lnTo>
                    <a:pt x="235419" y="18859"/>
                  </a:lnTo>
                  <a:lnTo>
                    <a:pt x="235911" y="18859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3281667" y="1758708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89">
                <a:moveTo>
                  <a:pt x="257835" y="0"/>
                </a:moveTo>
                <a:lnTo>
                  <a:pt x="217441" y="2374"/>
                </a:lnTo>
                <a:lnTo>
                  <a:pt x="146443" y="22923"/>
                </a:lnTo>
                <a:lnTo>
                  <a:pt x="127393" y="45859"/>
                </a:lnTo>
                <a:lnTo>
                  <a:pt x="127393" y="231330"/>
                </a:lnTo>
                <a:lnTo>
                  <a:pt x="126986" y="233375"/>
                </a:lnTo>
                <a:lnTo>
                  <a:pt x="126885" y="235407"/>
                </a:lnTo>
                <a:lnTo>
                  <a:pt x="125857" y="236943"/>
                </a:lnTo>
                <a:lnTo>
                  <a:pt x="123287" y="241874"/>
                </a:lnTo>
                <a:lnTo>
                  <a:pt x="118062" y="247143"/>
                </a:lnTo>
                <a:lnTo>
                  <a:pt x="112023" y="251643"/>
                </a:lnTo>
                <a:lnTo>
                  <a:pt x="107010" y="254266"/>
                </a:lnTo>
                <a:lnTo>
                  <a:pt x="103949" y="256298"/>
                </a:lnTo>
                <a:lnTo>
                  <a:pt x="64809" y="268341"/>
                </a:lnTo>
                <a:lnTo>
                  <a:pt x="3060" y="274129"/>
                </a:lnTo>
                <a:lnTo>
                  <a:pt x="3060" y="280250"/>
                </a:lnTo>
                <a:lnTo>
                  <a:pt x="51393" y="283675"/>
                </a:lnTo>
                <a:lnTo>
                  <a:pt x="113517" y="303946"/>
                </a:lnTo>
                <a:lnTo>
                  <a:pt x="127393" y="323049"/>
                </a:lnTo>
                <a:lnTo>
                  <a:pt x="127393" y="508533"/>
                </a:lnTo>
                <a:lnTo>
                  <a:pt x="129927" y="515680"/>
                </a:lnTo>
                <a:lnTo>
                  <a:pt x="169427" y="541636"/>
                </a:lnTo>
                <a:lnTo>
                  <a:pt x="219621" y="552348"/>
                </a:lnTo>
                <a:lnTo>
                  <a:pt x="257835" y="554393"/>
                </a:lnTo>
                <a:lnTo>
                  <a:pt x="257835" y="547763"/>
                </a:lnTo>
                <a:lnTo>
                  <a:pt x="244589" y="547763"/>
                </a:lnTo>
                <a:lnTo>
                  <a:pt x="219244" y="545783"/>
                </a:lnTo>
                <a:lnTo>
                  <a:pt x="184646" y="539456"/>
                </a:lnTo>
                <a:lnTo>
                  <a:pt x="152375" y="527602"/>
                </a:lnTo>
                <a:lnTo>
                  <a:pt x="134010" y="509041"/>
                </a:lnTo>
                <a:lnTo>
                  <a:pt x="133628" y="507504"/>
                </a:lnTo>
                <a:lnTo>
                  <a:pt x="133502" y="319989"/>
                </a:lnTo>
                <a:lnTo>
                  <a:pt x="132994" y="317449"/>
                </a:lnTo>
                <a:lnTo>
                  <a:pt x="112940" y="296225"/>
                </a:lnTo>
                <a:lnTo>
                  <a:pt x="80279" y="283378"/>
                </a:lnTo>
                <a:lnTo>
                  <a:pt x="63574" y="280250"/>
                </a:lnTo>
                <a:lnTo>
                  <a:pt x="15798" y="280250"/>
                </a:lnTo>
                <a:lnTo>
                  <a:pt x="43214" y="278144"/>
                </a:lnTo>
                <a:lnTo>
                  <a:pt x="47752" y="277288"/>
                </a:lnTo>
                <a:lnTo>
                  <a:pt x="44804" y="276736"/>
                </a:lnTo>
                <a:lnTo>
                  <a:pt x="16306" y="274129"/>
                </a:lnTo>
                <a:lnTo>
                  <a:pt x="64509" y="274129"/>
                </a:lnTo>
                <a:lnTo>
                  <a:pt x="113543" y="258153"/>
                </a:lnTo>
                <a:lnTo>
                  <a:pt x="133604" y="46875"/>
                </a:lnTo>
                <a:lnTo>
                  <a:pt x="134010" y="44843"/>
                </a:lnTo>
                <a:lnTo>
                  <a:pt x="135039" y="43307"/>
                </a:lnTo>
                <a:lnTo>
                  <a:pt x="136550" y="37223"/>
                </a:lnTo>
                <a:lnTo>
                  <a:pt x="148272" y="28511"/>
                </a:lnTo>
                <a:lnTo>
                  <a:pt x="153885" y="26492"/>
                </a:lnTo>
                <a:lnTo>
                  <a:pt x="156946" y="24460"/>
                </a:lnTo>
                <a:lnTo>
                  <a:pt x="160531" y="22917"/>
                </a:lnTo>
                <a:lnTo>
                  <a:pt x="214139" y="9452"/>
                </a:lnTo>
                <a:lnTo>
                  <a:pt x="245097" y="6616"/>
                </a:lnTo>
                <a:lnTo>
                  <a:pt x="257835" y="6616"/>
                </a:lnTo>
                <a:lnTo>
                  <a:pt x="257835" y="0"/>
                </a:lnTo>
                <a:close/>
              </a:path>
              <a:path w="258445" h="554989">
                <a:moveTo>
                  <a:pt x="133502" y="506996"/>
                </a:moveTo>
                <a:lnTo>
                  <a:pt x="133502" y="507504"/>
                </a:lnTo>
                <a:lnTo>
                  <a:pt x="133502" y="506996"/>
                </a:lnTo>
                <a:close/>
              </a:path>
              <a:path w="258445" h="554989">
                <a:moveTo>
                  <a:pt x="3060" y="274129"/>
                </a:moveTo>
                <a:lnTo>
                  <a:pt x="1016" y="274129"/>
                </a:lnTo>
                <a:lnTo>
                  <a:pt x="0" y="275666"/>
                </a:lnTo>
                <a:lnTo>
                  <a:pt x="0" y="279234"/>
                </a:lnTo>
                <a:lnTo>
                  <a:pt x="1016" y="280250"/>
                </a:lnTo>
                <a:lnTo>
                  <a:pt x="3060" y="280250"/>
                </a:lnTo>
                <a:lnTo>
                  <a:pt x="3060" y="274129"/>
                </a:lnTo>
                <a:close/>
              </a:path>
              <a:path w="258445" h="554989">
                <a:moveTo>
                  <a:pt x="47752" y="277288"/>
                </a:moveTo>
                <a:lnTo>
                  <a:pt x="43214" y="278144"/>
                </a:lnTo>
                <a:lnTo>
                  <a:pt x="15798" y="280250"/>
                </a:lnTo>
                <a:lnTo>
                  <a:pt x="63574" y="280250"/>
                </a:lnTo>
                <a:lnTo>
                  <a:pt x="47752" y="277288"/>
                </a:lnTo>
                <a:close/>
              </a:path>
              <a:path w="258445" h="554989">
                <a:moveTo>
                  <a:pt x="64509" y="274129"/>
                </a:moveTo>
                <a:lnTo>
                  <a:pt x="16306" y="274129"/>
                </a:lnTo>
                <a:lnTo>
                  <a:pt x="44804" y="276736"/>
                </a:lnTo>
                <a:lnTo>
                  <a:pt x="47752" y="277288"/>
                </a:lnTo>
                <a:lnTo>
                  <a:pt x="64509" y="274129"/>
                </a:lnTo>
                <a:close/>
              </a:path>
              <a:path w="258445" h="554989">
                <a:moveTo>
                  <a:pt x="133604" y="46875"/>
                </a:moveTo>
                <a:lnTo>
                  <a:pt x="133502" y="47383"/>
                </a:lnTo>
                <a:lnTo>
                  <a:pt x="133604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3621563" y="1736830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0tQLPR</a:t>
            </a:r>
            <a:r>
              <a:rPr dirty="0" sz="1200" spc="64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800" b="1">
                <a:solidFill>
                  <a:srgbClr val="640833"/>
                </a:solidFill>
                <a:latin typeface="Times New Roman"/>
                <a:cs typeface="Times New Roman"/>
              </a:rPr>
              <a:t>:</a:t>
            </a:r>
            <a:r>
              <a:rPr dirty="0" sz="1200" spc="67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640833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365" b="1">
                <a:solidFill>
                  <a:srgbClr val="640833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6LPXO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5017198" y="1621129"/>
            <a:ext cx="1722755" cy="689610"/>
          </a:xfrm>
          <a:custGeom>
            <a:avLst/>
            <a:gdLst/>
            <a:ahLst/>
            <a:cxnLst/>
            <a:rect l="l" t="t" r="r" b="b"/>
            <a:pathLst>
              <a:path w="1722754" h="689610">
                <a:moveTo>
                  <a:pt x="342925" y="574534"/>
                </a:moveTo>
                <a:lnTo>
                  <a:pt x="342925" y="685850"/>
                </a:lnTo>
                <a:lnTo>
                  <a:pt x="346494" y="689419"/>
                </a:lnTo>
                <a:lnTo>
                  <a:pt x="1718716" y="689419"/>
                </a:lnTo>
                <a:lnTo>
                  <a:pt x="1722285" y="685850"/>
                </a:lnTo>
                <a:lnTo>
                  <a:pt x="1722285" y="680758"/>
                </a:lnTo>
                <a:lnTo>
                  <a:pt x="359740" y="680758"/>
                </a:lnTo>
                <a:lnTo>
                  <a:pt x="351078" y="672604"/>
                </a:lnTo>
                <a:lnTo>
                  <a:pt x="359740" y="672604"/>
                </a:lnTo>
                <a:lnTo>
                  <a:pt x="359740" y="576808"/>
                </a:lnTo>
                <a:lnTo>
                  <a:pt x="348018" y="576808"/>
                </a:lnTo>
                <a:lnTo>
                  <a:pt x="342925" y="574534"/>
                </a:lnTo>
                <a:close/>
              </a:path>
              <a:path w="1722754" h="689610">
                <a:moveTo>
                  <a:pt x="359740" y="672604"/>
                </a:moveTo>
                <a:lnTo>
                  <a:pt x="351078" y="672604"/>
                </a:lnTo>
                <a:lnTo>
                  <a:pt x="359740" y="680758"/>
                </a:lnTo>
                <a:lnTo>
                  <a:pt x="359740" y="672604"/>
                </a:lnTo>
                <a:close/>
              </a:path>
              <a:path w="1722754" h="689610">
                <a:moveTo>
                  <a:pt x="1705470" y="672604"/>
                </a:moveTo>
                <a:lnTo>
                  <a:pt x="359740" y="672604"/>
                </a:lnTo>
                <a:lnTo>
                  <a:pt x="359740" y="680758"/>
                </a:lnTo>
                <a:lnTo>
                  <a:pt x="1705470" y="680758"/>
                </a:lnTo>
                <a:lnTo>
                  <a:pt x="1705470" y="672604"/>
                </a:lnTo>
                <a:close/>
              </a:path>
              <a:path w="1722754" h="689610">
                <a:moveTo>
                  <a:pt x="1705470" y="8153"/>
                </a:moveTo>
                <a:lnTo>
                  <a:pt x="1705470" y="680758"/>
                </a:lnTo>
                <a:lnTo>
                  <a:pt x="1714131" y="672604"/>
                </a:lnTo>
                <a:lnTo>
                  <a:pt x="1722285" y="672604"/>
                </a:lnTo>
                <a:lnTo>
                  <a:pt x="1722285" y="16814"/>
                </a:lnTo>
                <a:lnTo>
                  <a:pt x="1714131" y="16814"/>
                </a:lnTo>
                <a:lnTo>
                  <a:pt x="1705470" y="8153"/>
                </a:lnTo>
                <a:close/>
              </a:path>
              <a:path w="1722754" h="689610">
                <a:moveTo>
                  <a:pt x="1722285" y="672604"/>
                </a:moveTo>
                <a:lnTo>
                  <a:pt x="1714131" y="672604"/>
                </a:lnTo>
                <a:lnTo>
                  <a:pt x="1705470" y="680758"/>
                </a:lnTo>
                <a:lnTo>
                  <a:pt x="1722285" y="680758"/>
                </a:lnTo>
                <a:lnTo>
                  <a:pt x="1722285" y="672604"/>
                </a:lnTo>
                <a:close/>
              </a:path>
              <a:path w="1722754" h="689610">
                <a:moveTo>
                  <a:pt x="342925" y="568655"/>
                </a:moveTo>
                <a:lnTo>
                  <a:pt x="342925" y="574534"/>
                </a:lnTo>
                <a:lnTo>
                  <a:pt x="348018" y="576808"/>
                </a:lnTo>
                <a:lnTo>
                  <a:pt x="342925" y="568655"/>
                </a:lnTo>
                <a:close/>
              </a:path>
              <a:path w="1722754" h="689610">
                <a:moveTo>
                  <a:pt x="359740" y="568655"/>
                </a:moveTo>
                <a:lnTo>
                  <a:pt x="342925" y="568655"/>
                </a:lnTo>
                <a:lnTo>
                  <a:pt x="348018" y="576808"/>
                </a:lnTo>
                <a:lnTo>
                  <a:pt x="359740" y="576808"/>
                </a:lnTo>
                <a:lnTo>
                  <a:pt x="359740" y="568655"/>
                </a:lnTo>
                <a:close/>
              </a:path>
              <a:path w="1722754" h="689610">
                <a:moveTo>
                  <a:pt x="342925" y="392717"/>
                </a:moveTo>
                <a:lnTo>
                  <a:pt x="8661" y="407644"/>
                </a:lnTo>
                <a:lnTo>
                  <a:pt x="5092" y="408152"/>
                </a:lnTo>
                <a:lnTo>
                  <a:pt x="1524" y="410692"/>
                </a:lnTo>
                <a:lnTo>
                  <a:pt x="1016" y="414769"/>
                </a:lnTo>
                <a:lnTo>
                  <a:pt x="0" y="418338"/>
                </a:lnTo>
                <a:lnTo>
                  <a:pt x="2032" y="422414"/>
                </a:lnTo>
                <a:lnTo>
                  <a:pt x="5600" y="423938"/>
                </a:lnTo>
                <a:lnTo>
                  <a:pt x="342925" y="574534"/>
                </a:lnTo>
                <a:lnTo>
                  <a:pt x="342925" y="568655"/>
                </a:lnTo>
                <a:lnTo>
                  <a:pt x="359740" y="568655"/>
                </a:lnTo>
                <a:lnTo>
                  <a:pt x="359740" y="565594"/>
                </a:lnTo>
                <a:lnTo>
                  <a:pt x="357695" y="562546"/>
                </a:lnTo>
                <a:lnTo>
                  <a:pt x="354647" y="561009"/>
                </a:lnTo>
                <a:lnTo>
                  <a:pt x="48194" y="424459"/>
                </a:lnTo>
                <a:lnTo>
                  <a:pt x="9677" y="424459"/>
                </a:lnTo>
                <a:lnTo>
                  <a:pt x="12738" y="408660"/>
                </a:lnTo>
                <a:lnTo>
                  <a:pt x="356616" y="408660"/>
                </a:lnTo>
                <a:lnTo>
                  <a:pt x="359740" y="405091"/>
                </a:lnTo>
                <a:lnTo>
                  <a:pt x="359740" y="400507"/>
                </a:lnTo>
                <a:lnTo>
                  <a:pt x="342925" y="400507"/>
                </a:lnTo>
                <a:lnTo>
                  <a:pt x="342925" y="392717"/>
                </a:lnTo>
                <a:close/>
              </a:path>
              <a:path w="1722754" h="689610">
                <a:moveTo>
                  <a:pt x="12738" y="408660"/>
                </a:moveTo>
                <a:lnTo>
                  <a:pt x="9677" y="424459"/>
                </a:lnTo>
                <a:lnTo>
                  <a:pt x="44681" y="422893"/>
                </a:lnTo>
                <a:lnTo>
                  <a:pt x="12738" y="408660"/>
                </a:lnTo>
                <a:close/>
              </a:path>
              <a:path w="1722754" h="689610">
                <a:moveTo>
                  <a:pt x="44681" y="422893"/>
                </a:moveTo>
                <a:lnTo>
                  <a:pt x="9677" y="424459"/>
                </a:lnTo>
                <a:lnTo>
                  <a:pt x="48194" y="424459"/>
                </a:lnTo>
                <a:lnTo>
                  <a:pt x="44681" y="422893"/>
                </a:lnTo>
                <a:close/>
              </a:path>
              <a:path w="1722754" h="689610">
                <a:moveTo>
                  <a:pt x="356616" y="408660"/>
                </a:moveTo>
                <a:lnTo>
                  <a:pt x="12738" y="408660"/>
                </a:lnTo>
                <a:lnTo>
                  <a:pt x="44681" y="422893"/>
                </a:lnTo>
                <a:lnTo>
                  <a:pt x="351586" y="409168"/>
                </a:lnTo>
                <a:lnTo>
                  <a:pt x="356171" y="409168"/>
                </a:lnTo>
                <a:lnTo>
                  <a:pt x="356616" y="408660"/>
                </a:lnTo>
                <a:close/>
              </a:path>
              <a:path w="1722754" h="689610">
                <a:moveTo>
                  <a:pt x="351078" y="392353"/>
                </a:moveTo>
                <a:lnTo>
                  <a:pt x="342925" y="392717"/>
                </a:lnTo>
                <a:lnTo>
                  <a:pt x="342925" y="400507"/>
                </a:lnTo>
                <a:lnTo>
                  <a:pt x="351078" y="392353"/>
                </a:lnTo>
                <a:close/>
              </a:path>
              <a:path w="1722754" h="689610">
                <a:moveTo>
                  <a:pt x="359740" y="392353"/>
                </a:moveTo>
                <a:lnTo>
                  <a:pt x="351078" y="392353"/>
                </a:lnTo>
                <a:lnTo>
                  <a:pt x="342925" y="400507"/>
                </a:lnTo>
                <a:lnTo>
                  <a:pt x="359740" y="400507"/>
                </a:lnTo>
                <a:lnTo>
                  <a:pt x="359740" y="392353"/>
                </a:lnTo>
                <a:close/>
              </a:path>
              <a:path w="1722754" h="689610">
                <a:moveTo>
                  <a:pt x="1718716" y="0"/>
                </a:moveTo>
                <a:lnTo>
                  <a:pt x="346494" y="0"/>
                </a:lnTo>
                <a:lnTo>
                  <a:pt x="342925" y="3568"/>
                </a:lnTo>
                <a:lnTo>
                  <a:pt x="342925" y="392717"/>
                </a:lnTo>
                <a:lnTo>
                  <a:pt x="351078" y="392353"/>
                </a:lnTo>
                <a:lnTo>
                  <a:pt x="359740" y="392353"/>
                </a:lnTo>
                <a:lnTo>
                  <a:pt x="359740" y="16814"/>
                </a:lnTo>
                <a:lnTo>
                  <a:pt x="351078" y="16814"/>
                </a:lnTo>
                <a:lnTo>
                  <a:pt x="359740" y="8153"/>
                </a:lnTo>
                <a:lnTo>
                  <a:pt x="1722285" y="8153"/>
                </a:lnTo>
                <a:lnTo>
                  <a:pt x="1722285" y="3568"/>
                </a:lnTo>
                <a:lnTo>
                  <a:pt x="1718716" y="0"/>
                </a:lnTo>
                <a:close/>
              </a:path>
              <a:path w="1722754" h="689610">
                <a:moveTo>
                  <a:pt x="359740" y="8153"/>
                </a:moveTo>
                <a:lnTo>
                  <a:pt x="351078" y="16814"/>
                </a:lnTo>
                <a:lnTo>
                  <a:pt x="359740" y="16814"/>
                </a:lnTo>
                <a:lnTo>
                  <a:pt x="359740" y="8153"/>
                </a:lnTo>
                <a:close/>
              </a:path>
              <a:path w="1722754" h="689610">
                <a:moveTo>
                  <a:pt x="1705470" y="8153"/>
                </a:moveTo>
                <a:lnTo>
                  <a:pt x="359740" y="8153"/>
                </a:lnTo>
                <a:lnTo>
                  <a:pt x="359740" y="16814"/>
                </a:lnTo>
                <a:lnTo>
                  <a:pt x="1705470" y="16814"/>
                </a:lnTo>
                <a:lnTo>
                  <a:pt x="1705470" y="8153"/>
                </a:lnTo>
                <a:close/>
              </a:path>
              <a:path w="1722754" h="689610">
                <a:moveTo>
                  <a:pt x="1722285" y="8153"/>
                </a:moveTo>
                <a:lnTo>
                  <a:pt x="1705470" y="8153"/>
                </a:lnTo>
                <a:lnTo>
                  <a:pt x="1714131" y="16814"/>
                </a:lnTo>
                <a:lnTo>
                  <a:pt x="1722285" y="16814"/>
                </a:lnTo>
                <a:lnTo>
                  <a:pt x="1722285" y="8153"/>
                </a:lnTo>
                <a:close/>
              </a:path>
            </a:pathLst>
          </a:custGeom>
          <a:solidFill>
            <a:srgbClr val="0095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5434048" y="1654281"/>
            <a:ext cx="120396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6350">
              <a:lnSpc>
                <a:spcPct val="104000"/>
              </a:lnSpc>
              <a:spcBef>
                <a:spcPts val="90"/>
              </a:spcBef>
            </a:pPr>
            <a:r>
              <a:rPr dirty="0" sz="900" spc="-145" b="1">
                <a:solidFill>
                  <a:srgbClr val="166634"/>
                </a:solidFill>
                <a:latin typeface="Times New Roman"/>
                <a:cs typeface="Times New Roman"/>
              </a:rPr>
              <a:t>6L</a:t>
            </a:r>
            <a:r>
              <a:rPr dirty="0" sz="9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90" b="1">
                <a:solidFill>
                  <a:srgbClr val="166634"/>
                </a:solidFill>
                <a:latin typeface="Times New Roman"/>
                <a:cs typeface="Times New Roman"/>
              </a:rPr>
              <a:t>VH</a:t>
            </a:r>
            <a:r>
              <a:rPr dirty="0" sz="9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15" b="1">
                <a:solidFill>
                  <a:srgbClr val="166634"/>
                </a:solidFill>
                <a:latin typeface="Times New Roman"/>
                <a:cs typeface="Times New Roman"/>
              </a:rPr>
              <a:t>GLVSRQH</a:t>
            </a:r>
            <a:r>
              <a:rPr dirty="0" sz="90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305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90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310" b="1">
                <a:solidFill>
                  <a:srgbClr val="166634"/>
                </a:solidFill>
                <a:latin typeface="Times New Roman"/>
                <a:cs typeface="Times New Roman"/>
              </a:rPr>
              <a:t>GDWR</a:t>
            </a:r>
            <a:r>
              <a:rPr dirty="0" sz="9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70" b="1">
                <a:solidFill>
                  <a:srgbClr val="166634"/>
                </a:solidFill>
                <a:latin typeface="Times New Roman"/>
                <a:cs typeface="Times New Roman"/>
              </a:rPr>
              <a:t>UHDO</a:t>
            </a:r>
            <a:r>
              <a:rPr dirty="0" sz="900" spc="1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70" b="1">
                <a:solidFill>
                  <a:srgbClr val="166634"/>
                </a:solidFill>
                <a:latin typeface="Times New Roman"/>
                <a:cs typeface="Times New Roman"/>
              </a:rPr>
              <a:t>XWLOL]DUOR</a:t>
            </a:r>
            <a:r>
              <a:rPr dirty="0" sz="900" spc="1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180" b="1">
                <a:solidFill>
                  <a:srgbClr val="166634"/>
                </a:solidFill>
                <a:latin typeface="Times New Roman"/>
                <a:cs typeface="Times New Roman"/>
              </a:rPr>
              <a:t>VLHPSUH</a:t>
            </a:r>
            <a:endParaRPr sz="900">
              <a:latin typeface="Times New Roman"/>
              <a:cs typeface="Times New Roman"/>
            </a:endParaRPr>
          </a:p>
          <a:p>
            <a:pPr marL="12700" marR="5080">
              <a:lnSpc>
                <a:spcPct val="104000"/>
              </a:lnSpc>
            </a:pPr>
            <a:r>
              <a:rPr dirty="0" sz="900" spc="215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175" b="1">
                <a:solidFill>
                  <a:srgbClr val="166634"/>
                </a:solidFill>
                <a:latin typeface="Times New Roman"/>
                <a:cs typeface="Times New Roman"/>
              </a:rPr>
              <a:t>FXDQGR</a:t>
            </a:r>
            <a:r>
              <a:rPr dirty="0" sz="9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54" b="1">
                <a:solidFill>
                  <a:srgbClr val="166634"/>
                </a:solidFill>
                <a:latin typeface="Times New Roman"/>
                <a:cs typeface="Times New Roman"/>
              </a:rPr>
              <a:t>VHD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229" b="1">
                <a:solidFill>
                  <a:srgbClr val="166634"/>
                </a:solidFill>
                <a:latin typeface="Times New Roman"/>
                <a:cs typeface="Times New Roman"/>
              </a:rPr>
              <a:t>!</a:t>
            </a:r>
            <a:r>
              <a:rPr dirty="0" sz="900" spc="550" b="1">
                <a:solidFill>
                  <a:srgbClr val="166634"/>
                </a:solidFill>
                <a:latin typeface="Times New Roman"/>
                <a:cs typeface="Times New Roman"/>
              </a:rPr>
              <a:t>   </a:t>
            </a:r>
            <a:r>
              <a:rPr dirty="0" sz="900" spc="495" b="1">
                <a:solidFill>
                  <a:srgbClr val="166634"/>
                </a:solidFill>
                <a:latin typeface="Times New Roman"/>
                <a:cs typeface="Times New Roman"/>
              </a:rPr>
              <a:t>: </a:t>
            </a:r>
            <a:r>
              <a:rPr dirty="0" sz="900" spc="-55" b="1">
                <a:solidFill>
                  <a:srgbClr val="166634"/>
                </a:solidFill>
                <a:latin typeface="Times New Roman"/>
                <a:cs typeface="Times New Roman"/>
              </a:rPr>
              <a:t>(O</a:t>
            </a:r>
            <a:r>
              <a:rPr dirty="0" sz="9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166634"/>
                </a:solidFill>
                <a:latin typeface="Times New Roman"/>
                <a:cs typeface="Times New Roman"/>
              </a:rPr>
              <a:t>&amp;V</a:t>
            </a:r>
            <a:r>
              <a:rPr dirty="0" sz="9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1340297" y="5679233"/>
            <a:ext cx="4317365" cy="8902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05"/>
              </a:spcBef>
            </a:pPr>
            <a:r>
              <a:rPr dirty="0" sz="1600" spc="-260" b="1">
                <a:solidFill>
                  <a:srgbClr val="231F20"/>
                </a:solidFill>
                <a:latin typeface="Arial"/>
                <a:cs typeface="Arial"/>
              </a:rPr>
              <a:t>3UHYLVLyQ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80" b="1">
                <a:solidFill>
                  <a:srgbClr val="231F20"/>
                </a:solidFill>
                <a:latin typeface="Arial"/>
                <a:cs typeface="Arial"/>
              </a:rPr>
              <a:t>RWUR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Arial"/>
                <a:cs typeface="Arial"/>
              </a:rPr>
              <a:t>WLSR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HGLILFDFLRQHV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35" b="1">
                <a:solidFill>
                  <a:srgbClr val="444DA0"/>
                </a:solidFill>
                <a:latin typeface="Times New Roman"/>
                <a:cs typeface="Times New Roman"/>
              </a:rPr>
              <a:t>(GLILFLRV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444DA0"/>
                </a:solidFill>
                <a:latin typeface="Times New Roman"/>
                <a:cs typeface="Times New Roman"/>
              </a:rPr>
              <a:t>FRPHUFLDOHV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444DA0"/>
                </a:solidFill>
                <a:latin typeface="Times New Roman"/>
                <a:cs typeface="Times New Roman"/>
              </a:rPr>
              <a:t>R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80" b="1">
                <a:solidFill>
                  <a:srgbClr val="444DA0"/>
                </a:solidFill>
                <a:latin typeface="Times New Roman"/>
                <a:cs typeface="Times New Roman"/>
              </a:rPr>
              <a:t>RILFLQD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1155" y="6372187"/>
            <a:ext cx="142163" cy="147764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916687" y="6860364"/>
            <a:ext cx="1313180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8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9</a:t>
            </a:r>
            <a:r>
              <a:rPr dirty="0" u="sng" sz="900" spc="-19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900" spc="-3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u="sng" sz="900" spc="-24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u="sng" sz="900" spc="3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PtQLPR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44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300" spc="2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3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24691" sz="135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231F20"/>
                </a:solidFill>
                <a:latin typeface="Times New Roman"/>
                <a:cs typeface="Times New Roman"/>
              </a:rPr>
              <a:t>ā3ODQWD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3366261" y="6780339"/>
            <a:ext cx="312420" cy="470534"/>
            <a:chOff x="3366261" y="6780339"/>
            <a:chExt cx="312420" cy="470534"/>
          </a:xfrm>
        </p:grpSpPr>
        <p:sp>
          <p:nvSpPr>
            <p:cNvPr id="26" name="object 26" descr=""/>
            <p:cNvSpPr/>
            <p:nvPr/>
          </p:nvSpPr>
          <p:spPr>
            <a:xfrm>
              <a:off x="3369309" y="6798678"/>
              <a:ext cx="306070" cy="433705"/>
            </a:xfrm>
            <a:custGeom>
              <a:avLst/>
              <a:gdLst/>
              <a:ahLst/>
              <a:cxnLst/>
              <a:rect l="l" t="t" r="r" b="b"/>
              <a:pathLst>
                <a:path w="306070" h="433704">
                  <a:moveTo>
                    <a:pt x="229298" y="0"/>
                  </a:moveTo>
                  <a:lnTo>
                    <a:pt x="229298" y="108534"/>
                  </a:lnTo>
                  <a:lnTo>
                    <a:pt x="0" y="108534"/>
                  </a:lnTo>
                  <a:lnTo>
                    <a:pt x="0" y="325094"/>
                  </a:lnTo>
                  <a:lnTo>
                    <a:pt x="229298" y="325094"/>
                  </a:lnTo>
                  <a:lnTo>
                    <a:pt x="229298" y="433120"/>
                  </a:lnTo>
                  <a:lnTo>
                    <a:pt x="305739" y="216560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366261" y="6780339"/>
              <a:ext cx="312420" cy="470534"/>
            </a:xfrm>
            <a:custGeom>
              <a:avLst/>
              <a:gdLst/>
              <a:ahLst/>
              <a:cxnLst/>
              <a:rect l="l" t="t" r="r" b="b"/>
              <a:pathLst>
                <a:path w="312420" h="470534">
                  <a:moveTo>
                    <a:pt x="229285" y="450443"/>
                  </a:moveTo>
                  <a:lnTo>
                    <a:pt x="229285" y="470306"/>
                  </a:lnTo>
                  <a:lnTo>
                    <a:pt x="235935" y="451459"/>
                  </a:lnTo>
                  <a:lnTo>
                    <a:pt x="235407" y="451459"/>
                  </a:lnTo>
                  <a:lnTo>
                    <a:pt x="229285" y="450443"/>
                  </a:lnTo>
                  <a:close/>
                </a:path>
                <a:path w="312420" h="470534">
                  <a:moveTo>
                    <a:pt x="235407" y="433101"/>
                  </a:moveTo>
                  <a:lnTo>
                    <a:pt x="229285" y="450443"/>
                  </a:lnTo>
                  <a:lnTo>
                    <a:pt x="235407" y="451459"/>
                  </a:lnTo>
                  <a:lnTo>
                    <a:pt x="235407" y="433101"/>
                  </a:lnTo>
                  <a:close/>
                </a:path>
                <a:path w="312420" h="470534">
                  <a:moveTo>
                    <a:pt x="305368" y="234899"/>
                  </a:moveTo>
                  <a:lnTo>
                    <a:pt x="235407" y="433101"/>
                  </a:lnTo>
                  <a:lnTo>
                    <a:pt x="235407" y="451459"/>
                  </a:lnTo>
                  <a:lnTo>
                    <a:pt x="235935" y="451459"/>
                  </a:lnTo>
                  <a:lnTo>
                    <a:pt x="311985" y="235915"/>
                  </a:lnTo>
                  <a:lnTo>
                    <a:pt x="305727" y="235915"/>
                  </a:lnTo>
                  <a:lnTo>
                    <a:pt x="305368" y="234899"/>
                  </a:lnTo>
                  <a:close/>
                </a:path>
                <a:path w="312420" h="470534">
                  <a:moveTo>
                    <a:pt x="229285" y="343433"/>
                  </a:moveTo>
                  <a:lnTo>
                    <a:pt x="229285" y="450443"/>
                  </a:lnTo>
                  <a:lnTo>
                    <a:pt x="235407" y="433101"/>
                  </a:lnTo>
                  <a:lnTo>
                    <a:pt x="235407" y="346494"/>
                  </a:lnTo>
                  <a:lnTo>
                    <a:pt x="232346" y="346494"/>
                  </a:lnTo>
                  <a:lnTo>
                    <a:pt x="229285" y="343433"/>
                  </a:lnTo>
                  <a:close/>
                </a:path>
                <a:path w="312420" h="470534">
                  <a:moveTo>
                    <a:pt x="229285" y="123304"/>
                  </a:moveTo>
                  <a:lnTo>
                    <a:pt x="0" y="123304"/>
                  </a:lnTo>
                  <a:lnTo>
                    <a:pt x="0" y="346494"/>
                  </a:lnTo>
                  <a:lnTo>
                    <a:pt x="229285" y="346494"/>
                  </a:lnTo>
                  <a:lnTo>
                    <a:pt x="229285" y="343433"/>
                  </a:lnTo>
                  <a:lnTo>
                    <a:pt x="6108" y="343433"/>
                  </a:lnTo>
                  <a:lnTo>
                    <a:pt x="3048" y="339864"/>
                  </a:lnTo>
                  <a:lnTo>
                    <a:pt x="6108" y="339864"/>
                  </a:lnTo>
                  <a:lnTo>
                    <a:pt x="6108" y="129933"/>
                  </a:lnTo>
                  <a:lnTo>
                    <a:pt x="3048" y="129933"/>
                  </a:lnTo>
                  <a:lnTo>
                    <a:pt x="6108" y="126873"/>
                  </a:lnTo>
                  <a:lnTo>
                    <a:pt x="229285" y="126873"/>
                  </a:lnTo>
                  <a:lnTo>
                    <a:pt x="229285" y="123304"/>
                  </a:lnTo>
                  <a:close/>
                </a:path>
                <a:path w="312420" h="470534">
                  <a:moveTo>
                    <a:pt x="235407" y="339864"/>
                  </a:moveTo>
                  <a:lnTo>
                    <a:pt x="6108" y="339864"/>
                  </a:lnTo>
                  <a:lnTo>
                    <a:pt x="6108" y="343433"/>
                  </a:lnTo>
                  <a:lnTo>
                    <a:pt x="229285" y="343433"/>
                  </a:lnTo>
                  <a:lnTo>
                    <a:pt x="232346" y="346494"/>
                  </a:lnTo>
                  <a:lnTo>
                    <a:pt x="235407" y="346494"/>
                  </a:lnTo>
                  <a:lnTo>
                    <a:pt x="235407" y="339864"/>
                  </a:lnTo>
                  <a:close/>
                </a:path>
                <a:path w="312420" h="470534">
                  <a:moveTo>
                    <a:pt x="6108" y="339864"/>
                  </a:moveTo>
                  <a:lnTo>
                    <a:pt x="3048" y="339864"/>
                  </a:lnTo>
                  <a:lnTo>
                    <a:pt x="6108" y="343433"/>
                  </a:lnTo>
                  <a:lnTo>
                    <a:pt x="6108" y="339864"/>
                  </a:lnTo>
                  <a:close/>
                </a:path>
                <a:path w="312420" h="470534">
                  <a:moveTo>
                    <a:pt x="305727" y="233883"/>
                  </a:moveTo>
                  <a:lnTo>
                    <a:pt x="305368" y="234899"/>
                  </a:lnTo>
                  <a:lnTo>
                    <a:pt x="305727" y="235915"/>
                  </a:lnTo>
                  <a:lnTo>
                    <a:pt x="305727" y="233883"/>
                  </a:lnTo>
                  <a:close/>
                </a:path>
                <a:path w="312420" h="470534">
                  <a:moveTo>
                    <a:pt x="311984" y="233883"/>
                  </a:moveTo>
                  <a:lnTo>
                    <a:pt x="305727" y="233883"/>
                  </a:lnTo>
                  <a:lnTo>
                    <a:pt x="305727" y="235915"/>
                  </a:lnTo>
                  <a:lnTo>
                    <a:pt x="311985" y="235915"/>
                  </a:lnTo>
                  <a:lnTo>
                    <a:pt x="312343" y="234899"/>
                  </a:lnTo>
                  <a:lnTo>
                    <a:pt x="311984" y="233883"/>
                  </a:lnTo>
                  <a:close/>
                </a:path>
                <a:path w="312420" h="470534">
                  <a:moveTo>
                    <a:pt x="235770" y="18338"/>
                  </a:moveTo>
                  <a:lnTo>
                    <a:pt x="235407" y="18338"/>
                  </a:lnTo>
                  <a:lnTo>
                    <a:pt x="235407" y="36696"/>
                  </a:lnTo>
                  <a:lnTo>
                    <a:pt x="305368" y="234899"/>
                  </a:lnTo>
                  <a:lnTo>
                    <a:pt x="305727" y="233883"/>
                  </a:lnTo>
                  <a:lnTo>
                    <a:pt x="311984" y="233883"/>
                  </a:lnTo>
                  <a:lnTo>
                    <a:pt x="235770" y="18338"/>
                  </a:lnTo>
                  <a:close/>
                </a:path>
                <a:path w="312420" h="470534">
                  <a:moveTo>
                    <a:pt x="6108" y="126873"/>
                  </a:moveTo>
                  <a:lnTo>
                    <a:pt x="3048" y="129933"/>
                  </a:lnTo>
                  <a:lnTo>
                    <a:pt x="6108" y="129933"/>
                  </a:lnTo>
                  <a:lnTo>
                    <a:pt x="6108" y="126873"/>
                  </a:lnTo>
                  <a:close/>
                </a:path>
                <a:path w="312420" h="470534">
                  <a:moveTo>
                    <a:pt x="235407" y="123304"/>
                  </a:moveTo>
                  <a:lnTo>
                    <a:pt x="232346" y="123304"/>
                  </a:lnTo>
                  <a:lnTo>
                    <a:pt x="229285" y="126873"/>
                  </a:lnTo>
                  <a:lnTo>
                    <a:pt x="6108" y="126873"/>
                  </a:lnTo>
                  <a:lnTo>
                    <a:pt x="6108" y="129933"/>
                  </a:lnTo>
                  <a:lnTo>
                    <a:pt x="235407" y="129933"/>
                  </a:lnTo>
                  <a:lnTo>
                    <a:pt x="235407" y="123304"/>
                  </a:lnTo>
                  <a:close/>
                </a:path>
                <a:path w="312420" h="470534">
                  <a:moveTo>
                    <a:pt x="229285" y="19354"/>
                  </a:moveTo>
                  <a:lnTo>
                    <a:pt x="229285" y="126873"/>
                  </a:lnTo>
                  <a:lnTo>
                    <a:pt x="232346" y="123304"/>
                  </a:lnTo>
                  <a:lnTo>
                    <a:pt x="235407" y="123304"/>
                  </a:lnTo>
                  <a:lnTo>
                    <a:pt x="235407" y="36696"/>
                  </a:lnTo>
                  <a:lnTo>
                    <a:pt x="229285" y="19354"/>
                  </a:lnTo>
                  <a:close/>
                </a:path>
                <a:path w="312420" h="470534">
                  <a:moveTo>
                    <a:pt x="235407" y="18338"/>
                  </a:moveTo>
                  <a:lnTo>
                    <a:pt x="229285" y="19354"/>
                  </a:lnTo>
                  <a:lnTo>
                    <a:pt x="235407" y="36696"/>
                  </a:lnTo>
                  <a:lnTo>
                    <a:pt x="235407" y="18338"/>
                  </a:lnTo>
                  <a:close/>
                </a:path>
                <a:path w="312420" h="470534">
                  <a:moveTo>
                    <a:pt x="229285" y="0"/>
                  </a:moveTo>
                  <a:lnTo>
                    <a:pt x="229285" y="19354"/>
                  </a:lnTo>
                  <a:lnTo>
                    <a:pt x="235407" y="18338"/>
                  </a:lnTo>
                  <a:lnTo>
                    <a:pt x="235770" y="18338"/>
                  </a:lnTo>
                  <a:lnTo>
                    <a:pt x="229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3812108" y="6770141"/>
            <a:ext cx="258445" cy="554355"/>
          </a:xfrm>
          <a:custGeom>
            <a:avLst/>
            <a:gdLst/>
            <a:ahLst/>
            <a:cxnLst/>
            <a:rect l="l" t="t" r="r" b="b"/>
            <a:pathLst>
              <a:path w="258445" h="554354">
                <a:moveTo>
                  <a:pt x="133502" y="320509"/>
                </a:moveTo>
                <a:lnTo>
                  <a:pt x="126885" y="320509"/>
                </a:lnTo>
                <a:lnTo>
                  <a:pt x="127393" y="322554"/>
                </a:lnTo>
                <a:lnTo>
                  <a:pt x="127393" y="508025"/>
                </a:lnTo>
                <a:lnTo>
                  <a:pt x="180711" y="544825"/>
                </a:lnTo>
                <a:lnTo>
                  <a:pt x="244589" y="553885"/>
                </a:lnTo>
                <a:lnTo>
                  <a:pt x="257835" y="553885"/>
                </a:lnTo>
                <a:lnTo>
                  <a:pt x="257835" y="547776"/>
                </a:lnTo>
                <a:lnTo>
                  <a:pt x="244589" y="547255"/>
                </a:lnTo>
                <a:lnTo>
                  <a:pt x="219199" y="545640"/>
                </a:lnTo>
                <a:lnTo>
                  <a:pt x="184786" y="539364"/>
                </a:lnTo>
                <a:lnTo>
                  <a:pt x="152633" y="527480"/>
                </a:lnTo>
                <a:lnTo>
                  <a:pt x="134023" y="509041"/>
                </a:lnTo>
                <a:lnTo>
                  <a:pt x="133632" y="507517"/>
                </a:lnTo>
                <a:lnTo>
                  <a:pt x="133502" y="507517"/>
                </a:lnTo>
                <a:lnTo>
                  <a:pt x="133502" y="320509"/>
                </a:lnTo>
                <a:close/>
              </a:path>
              <a:path w="258445" h="554354">
                <a:moveTo>
                  <a:pt x="133502" y="507009"/>
                </a:moveTo>
                <a:lnTo>
                  <a:pt x="133502" y="507517"/>
                </a:lnTo>
                <a:lnTo>
                  <a:pt x="133632" y="507517"/>
                </a:lnTo>
                <a:lnTo>
                  <a:pt x="133502" y="507009"/>
                </a:lnTo>
                <a:close/>
              </a:path>
              <a:path w="258445" h="554354">
                <a:moveTo>
                  <a:pt x="49660" y="277124"/>
                </a:moveTo>
                <a:lnTo>
                  <a:pt x="49404" y="277171"/>
                </a:lnTo>
                <a:lnTo>
                  <a:pt x="29044" y="279234"/>
                </a:lnTo>
                <a:lnTo>
                  <a:pt x="3060" y="280250"/>
                </a:lnTo>
                <a:lnTo>
                  <a:pt x="15798" y="280250"/>
                </a:lnTo>
                <a:lnTo>
                  <a:pt x="75574" y="288524"/>
                </a:lnTo>
                <a:lnTo>
                  <a:pt x="126377" y="318477"/>
                </a:lnTo>
                <a:lnTo>
                  <a:pt x="126885" y="321017"/>
                </a:lnTo>
                <a:lnTo>
                  <a:pt x="126885" y="320509"/>
                </a:lnTo>
                <a:lnTo>
                  <a:pt x="133502" y="320509"/>
                </a:lnTo>
                <a:lnTo>
                  <a:pt x="133502" y="319493"/>
                </a:lnTo>
                <a:lnTo>
                  <a:pt x="132994" y="317449"/>
                </a:lnTo>
                <a:lnTo>
                  <a:pt x="113981" y="296444"/>
                </a:lnTo>
                <a:lnTo>
                  <a:pt x="80322" y="283032"/>
                </a:lnTo>
                <a:lnTo>
                  <a:pt x="49660" y="277124"/>
                </a:lnTo>
                <a:close/>
              </a:path>
              <a:path w="258445" h="554354">
                <a:moveTo>
                  <a:pt x="3060" y="273634"/>
                </a:moveTo>
                <a:lnTo>
                  <a:pt x="1028" y="273634"/>
                </a:lnTo>
                <a:lnTo>
                  <a:pt x="0" y="275158"/>
                </a:lnTo>
                <a:lnTo>
                  <a:pt x="0" y="278726"/>
                </a:lnTo>
                <a:lnTo>
                  <a:pt x="1028" y="280250"/>
                </a:lnTo>
                <a:lnTo>
                  <a:pt x="3060" y="280250"/>
                </a:lnTo>
                <a:lnTo>
                  <a:pt x="3060" y="273634"/>
                </a:lnTo>
                <a:close/>
              </a:path>
              <a:path w="258445" h="554354">
                <a:moveTo>
                  <a:pt x="3060" y="273634"/>
                </a:moveTo>
                <a:lnTo>
                  <a:pt x="3060" y="280250"/>
                </a:lnTo>
                <a:lnTo>
                  <a:pt x="29044" y="279234"/>
                </a:lnTo>
                <a:lnTo>
                  <a:pt x="49404" y="277171"/>
                </a:lnTo>
                <a:lnTo>
                  <a:pt x="49660" y="277124"/>
                </a:lnTo>
                <a:lnTo>
                  <a:pt x="43827" y="276001"/>
                </a:lnTo>
                <a:lnTo>
                  <a:pt x="16306" y="274142"/>
                </a:lnTo>
                <a:lnTo>
                  <a:pt x="3060" y="273634"/>
                </a:lnTo>
                <a:close/>
              </a:path>
              <a:path w="258445" h="554354">
                <a:moveTo>
                  <a:pt x="257835" y="0"/>
                </a:moveTo>
                <a:lnTo>
                  <a:pt x="244589" y="0"/>
                </a:lnTo>
                <a:lnTo>
                  <a:pt x="216571" y="2394"/>
                </a:lnTo>
                <a:lnTo>
                  <a:pt x="180516" y="9196"/>
                </a:lnTo>
                <a:lnTo>
                  <a:pt x="147325" y="22229"/>
                </a:lnTo>
                <a:lnTo>
                  <a:pt x="127901" y="43319"/>
                </a:lnTo>
                <a:lnTo>
                  <a:pt x="127393" y="45859"/>
                </a:lnTo>
                <a:lnTo>
                  <a:pt x="127393" y="231343"/>
                </a:lnTo>
                <a:lnTo>
                  <a:pt x="127012" y="232867"/>
                </a:lnTo>
                <a:lnTo>
                  <a:pt x="76014" y="265279"/>
                </a:lnTo>
                <a:lnTo>
                  <a:pt x="15798" y="273634"/>
                </a:lnTo>
                <a:lnTo>
                  <a:pt x="3060" y="273634"/>
                </a:lnTo>
                <a:lnTo>
                  <a:pt x="16306" y="274142"/>
                </a:lnTo>
                <a:lnTo>
                  <a:pt x="43827" y="276001"/>
                </a:lnTo>
                <a:lnTo>
                  <a:pt x="49660" y="277124"/>
                </a:lnTo>
                <a:lnTo>
                  <a:pt x="70400" y="273338"/>
                </a:lnTo>
                <a:lnTo>
                  <a:pt x="110070" y="259880"/>
                </a:lnTo>
                <a:lnTo>
                  <a:pt x="133502" y="234391"/>
                </a:lnTo>
                <a:lnTo>
                  <a:pt x="133502" y="46367"/>
                </a:lnTo>
                <a:lnTo>
                  <a:pt x="133632" y="46367"/>
                </a:lnTo>
                <a:lnTo>
                  <a:pt x="185097" y="14458"/>
                </a:lnTo>
                <a:lnTo>
                  <a:pt x="245097" y="6629"/>
                </a:lnTo>
                <a:lnTo>
                  <a:pt x="257835" y="6121"/>
                </a:lnTo>
                <a:lnTo>
                  <a:pt x="257835" y="0"/>
                </a:lnTo>
                <a:close/>
              </a:path>
              <a:path w="258445" h="554354">
                <a:moveTo>
                  <a:pt x="133632" y="46367"/>
                </a:moveTo>
                <a:lnTo>
                  <a:pt x="133502" y="46367"/>
                </a:lnTo>
                <a:lnTo>
                  <a:pt x="133502" y="46875"/>
                </a:lnTo>
                <a:lnTo>
                  <a:pt x="133632" y="4636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4152018" y="6747765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0tQLPR</a:t>
            </a:r>
            <a:r>
              <a:rPr dirty="0" sz="1200" spc="64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800" b="1">
                <a:solidFill>
                  <a:srgbClr val="640833"/>
                </a:solidFill>
                <a:latin typeface="Times New Roman"/>
                <a:cs typeface="Times New Roman"/>
              </a:rPr>
              <a:t>:</a:t>
            </a:r>
            <a:r>
              <a:rPr dirty="0" sz="1200" spc="67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640833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365" b="1">
                <a:solidFill>
                  <a:srgbClr val="640833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6LPXO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0" name="object 3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3708" y="7689887"/>
            <a:ext cx="142671" cy="147764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1344894" y="7615529"/>
            <a:ext cx="2533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05" b="1">
                <a:solidFill>
                  <a:srgbClr val="444DA0"/>
                </a:solidFill>
                <a:latin typeface="Times New Roman"/>
                <a:cs typeface="Times New Roman"/>
              </a:rPr>
              <a:t>&amp;RQFHQWUDFLyQ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15" b="1">
                <a:solidFill>
                  <a:srgbClr val="444DA0"/>
                </a:solidFill>
                <a:latin typeface="Times New Roman"/>
                <a:cs typeface="Times New Roman"/>
              </a:rPr>
              <a:t>LQGXVWULDV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920764" y="8176544"/>
            <a:ext cx="1312545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8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9</a:t>
            </a:r>
            <a:r>
              <a:rPr dirty="0" u="sng" sz="900" spc="-19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900" spc="-3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u="sng" sz="900" spc="-24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u="sng" sz="900" spc="3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PtQLPR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44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300" spc="2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3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24691" sz="135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231F20"/>
                </a:solidFill>
                <a:latin typeface="Times New Roman"/>
                <a:cs typeface="Times New Roman"/>
              </a:rPr>
              <a:t>ā3ODQWD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3370326" y="8096504"/>
            <a:ext cx="312420" cy="470534"/>
            <a:chOff x="3370326" y="8096504"/>
            <a:chExt cx="312420" cy="470534"/>
          </a:xfrm>
        </p:grpSpPr>
        <p:sp>
          <p:nvSpPr>
            <p:cNvPr id="34" name="object 34" descr=""/>
            <p:cNvSpPr/>
            <p:nvPr/>
          </p:nvSpPr>
          <p:spPr>
            <a:xfrm>
              <a:off x="3373386" y="8114855"/>
              <a:ext cx="306070" cy="433705"/>
            </a:xfrm>
            <a:custGeom>
              <a:avLst/>
              <a:gdLst/>
              <a:ahLst/>
              <a:cxnLst/>
              <a:rect l="l" t="t" r="r" b="b"/>
              <a:pathLst>
                <a:path w="306070" h="433704">
                  <a:moveTo>
                    <a:pt x="229298" y="0"/>
                  </a:moveTo>
                  <a:lnTo>
                    <a:pt x="229298" y="108534"/>
                  </a:lnTo>
                  <a:lnTo>
                    <a:pt x="0" y="108534"/>
                  </a:lnTo>
                  <a:lnTo>
                    <a:pt x="0" y="325094"/>
                  </a:lnTo>
                  <a:lnTo>
                    <a:pt x="229298" y="325094"/>
                  </a:lnTo>
                  <a:lnTo>
                    <a:pt x="229298" y="433120"/>
                  </a:lnTo>
                  <a:lnTo>
                    <a:pt x="305739" y="216560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370326" y="8096504"/>
              <a:ext cx="312420" cy="470534"/>
            </a:xfrm>
            <a:custGeom>
              <a:avLst/>
              <a:gdLst/>
              <a:ahLst/>
              <a:cxnLst/>
              <a:rect l="l" t="t" r="r" b="b"/>
              <a:pathLst>
                <a:path w="312420" h="470534">
                  <a:moveTo>
                    <a:pt x="229298" y="450443"/>
                  </a:moveTo>
                  <a:lnTo>
                    <a:pt x="229298" y="470319"/>
                  </a:lnTo>
                  <a:lnTo>
                    <a:pt x="235948" y="451472"/>
                  </a:lnTo>
                  <a:lnTo>
                    <a:pt x="235419" y="451472"/>
                  </a:lnTo>
                  <a:lnTo>
                    <a:pt x="229298" y="450443"/>
                  </a:lnTo>
                  <a:close/>
                </a:path>
                <a:path w="312420" h="470534">
                  <a:moveTo>
                    <a:pt x="235419" y="433101"/>
                  </a:moveTo>
                  <a:lnTo>
                    <a:pt x="229298" y="450443"/>
                  </a:lnTo>
                  <a:lnTo>
                    <a:pt x="235419" y="451472"/>
                  </a:lnTo>
                  <a:lnTo>
                    <a:pt x="235419" y="433101"/>
                  </a:lnTo>
                  <a:close/>
                </a:path>
                <a:path w="312420" h="470534">
                  <a:moveTo>
                    <a:pt x="305378" y="234905"/>
                  </a:moveTo>
                  <a:lnTo>
                    <a:pt x="235419" y="433101"/>
                  </a:lnTo>
                  <a:lnTo>
                    <a:pt x="235419" y="451472"/>
                  </a:lnTo>
                  <a:lnTo>
                    <a:pt x="235948" y="451472"/>
                  </a:lnTo>
                  <a:lnTo>
                    <a:pt x="311998" y="235927"/>
                  </a:lnTo>
                  <a:lnTo>
                    <a:pt x="305739" y="235927"/>
                  </a:lnTo>
                  <a:lnTo>
                    <a:pt x="305378" y="234905"/>
                  </a:lnTo>
                  <a:close/>
                </a:path>
                <a:path w="312420" h="470534">
                  <a:moveTo>
                    <a:pt x="229298" y="343446"/>
                  </a:moveTo>
                  <a:lnTo>
                    <a:pt x="229298" y="450443"/>
                  </a:lnTo>
                  <a:lnTo>
                    <a:pt x="235419" y="433101"/>
                  </a:lnTo>
                  <a:lnTo>
                    <a:pt x="235419" y="346494"/>
                  </a:lnTo>
                  <a:lnTo>
                    <a:pt x="232359" y="346494"/>
                  </a:lnTo>
                  <a:lnTo>
                    <a:pt x="229298" y="343446"/>
                  </a:lnTo>
                  <a:close/>
                </a:path>
                <a:path w="312420" h="470534">
                  <a:moveTo>
                    <a:pt x="229298" y="123825"/>
                  </a:moveTo>
                  <a:lnTo>
                    <a:pt x="0" y="123825"/>
                  </a:lnTo>
                  <a:lnTo>
                    <a:pt x="0" y="346494"/>
                  </a:lnTo>
                  <a:lnTo>
                    <a:pt x="229298" y="346494"/>
                  </a:lnTo>
                  <a:lnTo>
                    <a:pt x="229298" y="343446"/>
                  </a:lnTo>
                  <a:lnTo>
                    <a:pt x="6121" y="343446"/>
                  </a:lnTo>
                  <a:lnTo>
                    <a:pt x="3060" y="340385"/>
                  </a:lnTo>
                  <a:lnTo>
                    <a:pt x="6121" y="340385"/>
                  </a:lnTo>
                  <a:lnTo>
                    <a:pt x="6121" y="129933"/>
                  </a:lnTo>
                  <a:lnTo>
                    <a:pt x="3060" y="129933"/>
                  </a:lnTo>
                  <a:lnTo>
                    <a:pt x="6121" y="126885"/>
                  </a:lnTo>
                  <a:lnTo>
                    <a:pt x="229298" y="126885"/>
                  </a:lnTo>
                  <a:lnTo>
                    <a:pt x="229298" y="123825"/>
                  </a:lnTo>
                  <a:close/>
                </a:path>
                <a:path w="312420" h="470534">
                  <a:moveTo>
                    <a:pt x="235419" y="340385"/>
                  </a:moveTo>
                  <a:lnTo>
                    <a:pt x="6121" y="340385"/>
                  </a:lnTo>
                  <a:lnTo>
                    <a:pt x="6121" y="343446"/>
                  </a:lnTo>
                  <a:lnTo>
                    <a:pt x="229298" y="343446"/>
                  </a:lnTo>
                  <a:lnTo>
                    <a:pt x="232359" y="346494"/>
                  </a:lnTo>
                  <a:lnTo>
                    <a:pt x="235419" y="346494"/>
                  </a:lnTo>
                  <a:lnTo>
                    <a:pt x="235419" y="340385"/>
                  </a:lnTo>
                  <a:close/>
                </a:path>
                <a:path w="312420" h="470534">
                  <a:moveTo>
                    <a:pt x="6121" y="340385"/>
                  </a:moveTo>
                  <a:lnTo>
                    <a:pt x="3060" y="340385"/>
                  </a:lnTo>
                  <a:lnTo>
                    <a:pt x="6121" y="343446"/>
                  </a:lnTo>
                  <a:lnTo>
                    <a:pt x="6121" y="340385"/>
                  </a:lnTo>
                  <a:close/>
                </a:path>
                <a:path w="312420" h="470534">
                  <a:moveTo>
                    <a:pt x="305739" y="233883"/>
                  </a:moveTo>
                  <a:lnTo>
                    <a:pt x="305381" y="234911"/>
                  </a:lnTo>
                  <a:lnTo>
                    <a:pt x="305739" y="235927"/>
                  </a:lnTo>
                  <a:lnTo>
                    <a:pt x="305739" y="233883"/>
                  </a:lnTo>
                  <a:close/>
                </a:path>
                <a:path w="312420" h="470534">
                  <a:moveTo>
                    <a:pt x="311992" y="233883"/>
                  </a:moveTo>
                  <a:lnTo>
                    <a:pt x="305739" y="233883"/>
                  </a:lnTo>
                  <a:lnTo>
                    <a:pt x="305739" y="235927"/>
                  </a:lnTo>
                  <a:lnTo>
                    <a:pt x="311998" y="235927"/>
                  </a:lnTo>
                  <a:lnTo>
                    <a:pt x="312354" y="234905"/>
                  </a:lnTo>
                  <a:lnTo>
                    <a:pt x="311992" y="233883"/>
                  </a:lnTo>
                  <a:close/>
                </a:path>
                <a:path w="312420" h="470534">
                  <a:moveTo>
                    <a:pt x="235787" y="18351"/>
                  </a:moveTo>
                  <a:lnTo>
                    <a:pt x="235419" y="18351"/>
                  </a:lnTo>
                  <a:lnTo>
                    <a:pt x="235419" y="36709"/>
                  </a:lnTo>
                  <a:lnTo>
                    <a:pt x="305378" y="234905"/>
                  </a:lnTo>
                  <a:lnTo>
                    <a:pt x="305739" y="233883"/>
                  </a:lnTo>
                  <a:lnTo>
                    <a:pt x="311992" y="233883"/>
                  </a:lnTo>
                  <a:lnTo>
                    <a:pt x="235787" y="18351"/>
                  </a:lnTo>
                  <a:close/>
                </a:path>
                <a:path w="312420" h="470534">
                  <a:moveTo>
                    <a:pt x="6121" y="126885"/>
                  </a:moveTo>
                  <a:lnTo>
                    <a:pt x="3060" y="129933"/>
                  </a:lnTo>
                  <a:lnTo>
                    <a:pt x="6121" y="129933"/>
                  </a:lnTo>
                  <a:lnTo>
                    <a:pt x="6121" y="126885"/>
                  </a:lnTo>
                  <a:close/>
                </a:path>
                <a:path w="312420" h="470534">
                  <a:moveTo>
                    <a:pt x="235419" y="123825"/>
                  </a:moveTo>
                  <a:lnTo>
                    <a:pt x="232359" y="123825"/>
                  </a:lnTo>
                  <a:lnTo>
                    <a:pt x="229298" y="126885"/>
                  </a:lnTo>
                  <a:lnTo>
                    <a:pt x="6121" y="126885"/>
                  </a:lnTo>
                  <a:lnTo>
                    <a:pt x="6121" y="129933"/>
                  </a:lnTo>
                  <a:lnTo>
                    <a:pt x="235419" y="129933"/>
                  </a:lnTo>
                  <a:lnTo>
                    <a:pt x="235419" y="123825"/>
                  </a:lnTo>
                  <a:close/>
                </a:path>
                <a:path w="312420" h="470534">
                  <a:moveTo>
                    <a:pt x="229298" y="19367"/>
                  </a:moveTo>
                  <a:lnTo>
                    <a:pt x="229298" y="126885"/>
                  </a:lnTo>
                  <a:lnTo>
                    <a:pt x="232359" y="123825"/>
                  </a:lnTo>
                  <a:lnTo>
                    <a:pt x="235419" y="123825"/>
                  </a:lnTo>
                  <a:lnTo>
                    <a:pt x="235419" y="36709"/>
                  </a:lnTo>
                  <a:lnTo>
                    <a:pt x="229298" y="19367"/>
                  </a:lnTo>
                  <a:close/>
                </a:path>
                <a:path w="312420" h="470534">
                  <a:moveTo>
                    <a:pt x="235419" y="18351"/>
                  </a:moveTo>
                  <a:lnTo>
                    <a:pt x="229298" y="19367"/>
                  </a:lnTo>
                  <a:lnTo>
                    <a:pt x="235419" y="36709"/>
                  </a:lnTo>
                  <a:lnTo>
                    <a:pt x="235419" y="18351"/>
                  </a:lnTo>
                  <a:close/>
                </a:path>
                <a:path w="312420" h="470534">
                  <a:moveTo>
                    <a:pt x="229298" y="0"/>
                  </a:moveTo>
                  <a:lnTo>
                    <a:pt x="229298" y="19367"/>
                  </a:lnTo>
                  <a:lnTo>
                    <a:pt x="235419" y="18351"/>
                  </a:lnTo>
                  <a:lnTo>
                    <a:pt x="235787" y="18351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3816184" y="8086318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90">
                <a:moveTo>
                  <a:pt x="133502" y="320509"/>
                </a:moveTo>
                <a:lnTo>
                  <a:pt x="127393" y="320509"/>
                </a:lnTo>
                <a:lnTo>
                  <a:pt x="127393" y="508533"/>
                </a:lnTo>
                <a:lnTo>
                  <a:pt x="181171" y="545080"/>
                </a:lnTo>
                <a:lnTo>
                  <a:pt x="245097" y="553885"/>
                </a:lnTo>
                <a:lnTo>
                  <a:pt x="257835" y="554393"/>
                </a:lnTo>
                <a:lnTo>
                  <a:pt x="257835" y="547763"/>
                </a:lnTo>
                <a:lnTo>
                  <a:pt x="245097" y="547763"/>
                </a:lnTo>
                <a:lnTo>
                  <a:pt x="219251" y="545562"/>
                </a:lnTo>
                <a:lnTo>
                  <a:pt x="184978" y="539361"/>
                </a:lnTo>
                <a:lnTo>
                  <a:pt x="152996" y="527680"/>
                </a:lnTo>
                <a:lnTo>
                  <a:pt x="134023" y="509041"/>
                </a:lnTo>
                <a:lnTo>
                  <a:pt x="133916" y="506996"/>
                </a:lnTo>
                <a:lnTo>
                  <a:pt x="133502" y="504964"/>
                </a:lnTo>
                <a:lnTo>
                  <a:pt x="133502" y="320509"/>
                </a:lnTo>
                <a:close/>
              </a:path>
              <a:path w="258445" h="554990">
                <a:moveTo>
                  <a:pt x="127393" y="233375"/>
                </a:moveTo>
                <a:lnTo>
                  <a:pt x="76330" y="265585"/>
                </a:lnTo>
                <a:lnTo>
                  <a:pt x="16306" y="273621"/>
                </a:lnTo>
                <a:lnTo>
                  <a:pt x="3060" y="274142"/>
                </a:lnTo>
                <a:lnTo>
                  <a:pt x="3060" y="280250"/>
                </a:lnTo>
                <a:lnTo>
                  <a:pt x="41489" y="282413"/>
                </a:lnTo>
                <a:lnTo>
                  <a:pt x="108096" y="300423"/>
                </a:lnTo>
                <a:lnTo>
                  <a:pt x="127393" y="321017"/>
                </a:lnTo>
                <a:lnTo>
                  <a:pt x="127393" y="320509"/>
                </a:lnTo>
                <a:lnTo>
                  <a:pt x="133502" y="320509"/>
                </a:lnTo>
                <a:lnTo>
                  <a:pt x="133502" y="320001"/>
                </a:lnTo>
                <a:lnTo>
                  <a:pt x="132994" y="317449"/>
                </a:lnTo>
                <a:lnTo>
                  <a:pt x="114061" y="296423"/>
                </a:lnTo>
                <a:lnTo>
                  <a:pt x="80375" y="283203"/>
                </a:lnTo>
                <a:lnTo>
                  <a:pt x="64788" y="280250"/>
                </a:lnTo>
                <a:lnTo>
                  <a:pt x="16306" y="280250"/>
                </a:lnTo>
                <a:lnTo>
                  <a:pt x="44151" y="277869"/>
                </a:lnTo>
                <a:lnTo>
                  <a:pt x="48194" y="277107"/>
                </a:lnTo>
                <a:lnTo>
                  <a:pt x="43826" y="276279"/>
                </a:lnTo>
                <a:lnTo>
                  <a:pt x="16306" y="274142"/>
                </a:lnTo>
                <a:lnTo>
                  <a:pt x="63921" y="274142"/>
                </a:lnTo>
                <a:lnTo>
                  <a:pt x="113293" y="258199"/>
                </a:lnTo>
                <a:lnTo>
                  <a:pt x="133502" y="233883"/>
                </a:lnTo>
                <a:lnTo>
                  <a:pt x="127393" y="233883"/>
                </a:lnTo>
                <a:lnTo>
                  <a:pt x="127393" y="233375"/>
                </a:lnTo>
                <a:close/>
              </a:path>
              <a:path w="258445" h="554990">
                <a:moveTo>
                  <a:pt x="3060" y="274142"/>
                </a:moveTo>
                <a:lnTo>
                  <a:pt x="1536" y="274142"/>
                </a:lnTo>
                <a:lnTo>
                  <a:pt x="0" y="275158"/>
                </a:lnTo>
                <a:lnTo>
                  <a:pt x="0" y="278726"/>
                </a:lnTo>
                <a:lnTo>
                  <a:pt x="1536" y="280250"/>
                </a:lnTo>
                <a:lnTo>
                  <a:pt x="3060" y="280250"/>
                </a:lnTo>
                <a:lnTo>
                  <a:pt x="3060" y="274142"/>
                </a:lnTo>
                <a:close/>
              </a:path>
              <a:path w="258445" h="554990">
                <a:moveTo>
                  <a:pt x="48194" y="277107"/>
                </a:moveTo>
                <a:lnTo>
                  <a:pt x="44151" y="277869"/>
                </a:lnTo>
                <a:lnTo>
                  <a:pt x="16306" y="280250"/>
                </a:lnTo>
                <a:lnTo>
                  <a:pt x="64788" y="280250"/>
                </a:lnTo>
                <a:lnTo>
                  <a:pt x="48194" y="277107"/>
                </a:lnTo>
                <a:close/>
              </a:path>
              <a:path w="258445" h="554990">
                <a:moveTo>
                  <a:pt x="63921" y="274142"/>
                </a:moveTo>
                <a:lnTo>
                  <a:pt x="16306" y="274142"/>
                </a:lnTo>
                <a:lnTo>
                  <a:pt x="43826" y="276279"/>
                </a:lnTo>
                <a:lnTo>
                  <a:pt x="48194" y="277107"/>
                </a:lnTo>
                <a:lnTo>
                  <a:pt x="63921" y="274142"/>
                </a:lnTo>
                <a:close/>
              </a:path>
              <a:path w="258445" h="554990">
                <a:moveTo>
                  <a:pt x="257835" y="0"/>
                </a:moveTo>
                <a:lnTo>
                  <a:pt x="211491" y="3081"/>
                </a:lnTo>
                <a:lnTo>
                  <a:pt x="169925" y="12646"/>
                </a:lnTo>
                <a:lnTo>
                  <a:pt x="132657" y="34832"/>
                </a:lnTo>
                <a:lnTo>
                  <a:pt x="127393" y="48920"/>
                </a:lnTo>
                <a:lnTo>
                  <a:pt x="127393" y="233883"/>
                </a:lnTo>
                <a:lnTo>
                  <a:pt x="133502" y="233883"/>
                </a:lnTo>
                <a:lnTo>
                  <a:pt x="133502" y="48920"/>
                </a:lnTo>
                <a:lnTo>
                  <a:pt x="134023" y="46875"/>
                </a:lnTo>
                <a:lnTo>
                  <a:pt x="134531" y="44843"/>
                </a:lnTo>
                <a:lnTo>
                  <a:pt x="153009" y="26553"/>
                </a:lnTo>
                <a:lnTo>
                  <a:pt x="185285" y="14838"/>
                </a:lnTo>
                <a:lnTo>
                  <a:pt x="219825" y="8569"/>
                </a:lnTo>
                <a:lnTo>
                  <a:pt x="245097" y="6616"/>
                </a:lnTo>
                <a:lnTo>
                  <a:pt x="257835" y="6616"/>
                </a:lnTo>
                <a:lnTo>
                  <a:pt x="257835" y="0"/>
                </a:lnTo>
                <a:close/>
              </a:path>
              <a:path w="258445" h="554990">
                <a:moveTo>
                  <a:pt x="134124" y="46875"/>
                </a:moveTo>
                <a:lnTo>
                  <a:pt x="134023" y="47383"/>
                </a:lnTo>
                <a:lnTo>
                  <a:pt x="134124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4156095" y="8064438"/>
            <a:ext cx="16522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0tQLPR</a:t>
            </a:r>
            <a:r>
              <a:rPr dirty="0" sz="1200" spc="844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800" b="1">
                <a:solidFill>
                  <a:srgbClr val="640833"/>
                </a:solidFill>
                <a:latin typeface="Times New Roman"/>
                <a:cs typeface="Times New Roman"/>
              </a:rPr>
              <a:t>:</a:t>
            </a:r>
            <a:r>
              <a:rPr dirty="0" sz="1200" spc="675" b="1">
                <a:solidFill>
                  <a:srgbClr val="640833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640833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365" b="1">
                <a:solidFill>
                  <a:srgbClr val="640833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6LPXO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8" name="object 3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9309" y="8926563"/>
            <a:ext cx="142163" cy="147777"/>
          </a:xfrm>
          <a:prstGeom prst="rect">
            <a:avLst/>
          </a:prstGeom>
        </p:spPr>
      </p:pic>
      <p:sp>
        <p:nvSpPr>
          <p:cNvPr id="39" name="object 39" descr=""/>
          <p:cNvSpPr txBox="1"/>
          <p:nvPr/>
        </p:nvSpPr>
        <p:spPr>
          <a:xfrm>
            <a:off x="1348971" y="8851699"/>
            <a:ext cx="5051425" cy="1062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85420">
              <a:lnSpc>
                <a:spcPct val="100000"/>
              </a:lnSpc>
              <a:spcBef>
                <a:spcPts val="105"/>
              </a:spcBef>
            </a:pPr>
            <a:r>
              <a:rPr dirty="0" sz="1600" spc="-275" b="1">
                <a:solidFill>
                  <a:srgbClr val="444DA0"/>
                </a:solidFill>
                <a:latin typeface="Times New Roman"/>
                <a:cs typeface="Times New Roman"/>
              </a:rPr>
              <a:t>&amp;DUJD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00" b="1">
                <a:solidFill>
                  <a:srgbClr val="444DA0"/>
                </a:solidFill>
                <a:latin typeface="Times New Roman"/>
                <a:cs typeface="Times New Roman"/>
              </a:rPr>
              <a:t>YHKtFXORV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444DA0"/>
                </a:solidFill>
                <a:latin typeface="Times New Roman"/>
                <a:cs typeface="Times New Roman"/>
              </a:rPr>
              <a:t>HOpFWULFRV</a:t>
            </a:r>
            <a:r>
              <a:rPr dirty="0" sz="1600" spc="33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254" b="1">
                <a:solidFill>
                  <a:srgbClr val="444DA0"/>
                </a:solidFill>
                <a:latin typeface="Times New Roman"/>
                <a:cs typeface="Times New Roman"/>
              </a:rPr>
              <a:t>3OD]DV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70" b="1">
                <a:solidFill>
                  <a:srgbClr val="444DA0"/>
                </a:solidFill>
                <a:latin typeface="Times New Roman"/>
                <a:cs typeface="Times New Roman"/>
              </a:rPr>
              <a:t>DSDUFDPLHQWR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444DA0"/>
                </a:solidFill>
                <a:latin typeface="Times New Roman"/>
                <a:cs typeface="Times New Roman"/>
              </a:rPr>
              <a:t>R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444DA0"/>
                </a:solidFill>
                <a:latin typeface="Times New Roman"/>
                <a:cs typeface="Times New Roman"/>
              </a:rPr>
              <a:t>HVWDFLRQDPLHQWRV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444DA0"/>
                </a:solidFill>
                <a:latin typeface="Times New Roman"/>
                <a:cs typeface="Times New Roman"/>
              </a:rPr>
              <a:t>FROHFWLYRV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HGLILFLRV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444DA0"/>
                </a:solidFill>
                <a:latin typeface="Times New Roman"/>
                <a:cs typeface="Times New Roman"/>
              </a:rPr>
              <a:t>R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70" b="1">
                <a:solidFill>
                  <a:srgbClr val="444DA0"/>
                </a:solidFill>
                <a:latin typeface="Times New Roman"/>
                <a:cs typeface="Times New Roman"/>
              </a:rPr>
              <a:t>ORFDOHV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dirty="0" u="sng" sz="900" spc="8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9</a:t>
            </a:r>
            <a:r>
              <a:rPr dirty="0" u="sng" sz="900" spc="-19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sz="900" spc="-3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u="sng" sz="900" spc="-24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u="sng" sz="900" spc="3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PtQLPR</a:t>
            </a:r>
            <a:endParaRPr sz="9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35"/>
              </a:spcBef>
            </a:pPr>
            <a:r>
              <a:rPr dirty="0" sz="1300" spc="68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90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231F20"/>
                </a:solidFill>
                <a:latin typeface="Times New Roman"/>
                <a:cs typeface="Times New Roman"/>
              </a:rPr>
              <a:t>[</a:t>
            </a:r>
            <a:r>
              <a:rPr dirty="0" sz="1300" spc="520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70" b="1">
                <a:solidFill>
                  <a:srgbClr val="231F20"/>
                </a:solidFill>
                <a:latin typeface="Times New Roman"/>
                <a:cs typeface="Times New Roman"/>
              </a:rPr>
              <a:t>Q~PHUR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85" b="1">
                <a:solidFill>
                  <a:srgbClr val="231F20"/>
                </a:solidFill>
                <a:latin typeface="Times New Roman"/>
                <a:cs typeface="Times New Roman"/>
              </a:rPr>
              <a:t>WRWDO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0" b="1">
                <a:solidFill>
                  <a:srgbClr val="231F20"/>
                </a:solidFill>
                <a:latin typeface="Times New Roman"/>
                <a:cs typeface="Times New Roman"/>
              </a:rPr>
              <a:t>SOD]DV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231F20"/>
                </a:solidFill>
                <a:latin typeface="Times New Roman"/>
                <a:cs typeface="Times New Roman"/>
              </a:rPr>
              <a:t>[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&amp;V</a:t>
            </a:r>
            <a:r>
              <a:rPr dirty="0" sz="1300" spc="2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664" y="502696"/>
            <a:ext cx="5085715" cy="1486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272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270" b="1">
                <a:solidFill>
                  <a:srgbClr val="7D277D"/>
                </a:solidFill>
                <a:latin typeface="Times New Roman"/>
                <a:cs typeface="Times New Roman"/>
              </a:rPr>
              <a:t>327(1&amp;,$</a:t>
            </a:r>
            <a:r>
              <a:rPr dirty="0" sz="1600" spc="-6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340" b="1">
                <a:solidFill>
                  <a:srgbClr val="7D277D"/>
                </a:solidFill>
                <a:latin typeface="Times New Roman"/>
                <a:cs typeface="Times New Roman"/>
              </a:rPr>
              <a:t>,167$/$'$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9685" marR="5080">
              <a:lnSpc>
                <a:spcPct val="102899"/>
              </a:lnSpc>
            </a:pP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(V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95" b="1">
                <a:solidFill>
                  <a:srgbClr val="32659A"/>
                </a:solidFill>
                <a:latin typeface="Times New Roman"/>
                <a:cs typeface="Times New Roman"/>
              </a:rPr>
              <a:t>VXPD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WRGDV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SRWHQFLDV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QRPLQDOHV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XQR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84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UHFHSWRUHV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0523" y="1134503"/>
            <a:ext cx="142163" cy="14777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584" y="2949524"/>
            <a:ext cx="142176" cy="14777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320076" y="2876197"/>
            <a:ext cx="5181600" cy="15392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55880">
              <a:lnSpc>
                <a:spcPct val="100000"/>
              </a:lnSpc>
              <a:spcBef>
                <a:spcPts val="105"/>
              </a:spcBef>
            </a:pPr>
            <a:r>
              <a:rPr dirty="0" sz="1600" spc="270" b="1">
                <a:solidFill>
                  <a:srgbClr val="7D277D"/>
                </a:solidFill>
                <a:latin typeface="Times New Roman"/>
                <a:cs typeface="Times New Roman"/>
              </a:rPr>
              <a:t>327(1&amp;,$</a:t>
            </a:r>
            <a:r>
              <a:rPr dirty="0" sz="1600" spc="-5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450" b="1">
                <a:solidFill>
                  <a:srgbClr val="7D277D"/>
                </a:solidFill>
                <a:latin typeface="Times New Roman"/>
                <a:cs typeface="Times New Roman"/>
              </a:rPr>
              <a:t>0È;,0$</a:t>
            </a:r>
            <a:r>
              <a:rPr dirty="0" sz="1600" spc="-15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310" b="1">
                <a:solidFill>
                  <a:srgbClr val="7D277D"/>
                </a:solidFill>
                <a:latin typeface="Times New Roman"/>
                <a:cs typeface="Times New Roman"/>
              </a:rPr>
              <a:t>$'0,6,%/(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02899"/>
              </a:lnSpc>
            </a:pP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3RWHQFLD</a:t>
            </a:r>
            <a:r>
              <a:rPr dirty="0" sz="130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FX\D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3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FRUUHVSRQGH</a:t>
            </a:r>
            <a:r>
              <a:rPr dirty="0" sz="13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6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1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4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85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1604" sz="1350" spc="277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baseline="-21604" sz="1350" spc="5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30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GLVSRVLWLYR</a:t>
            </a:r>
            <a:r>
              <a:rPr dirty="0" sz="130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30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32659A"/>
                </a:solidFill>
                <a:latin typeface="Times New Roman"/>
                <a:cs typeface="Times New Roman"/>
              </a:rPr>
              <a:t>3RU</a:t>
            </a:r>
            <a:r>
              <a:rPr dirty="0" sz="130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HMHPSOR</a:t>
            </a:r>
            <a:r>
              <a:rPr dirty="0" sz="130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6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PRQRIiVLFD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HVWi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SURWHJLGD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400" b="1">
                <a:solidFill>
                  <a:srgbClr val="32659A"/>
                </a:solidFill>
                <a:latin typeface="Times New Roman"/>
                <a:cs typeface="Times New Roman"/>
              </a:rPr>
              <a:t>,0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30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IDFWRU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SRWHQFLD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</a:pP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3RWHQFLD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DGPLVLEOH</a:t>
            </a:r>
            <a:r>
              <a:rPr dirty="0" sz="1300" spc="44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300" spc="229" b="1">
                <a:solidFill>
                  <a:srgbClr val="32659A"/>
                </a:solidFill>
                <a:latin typeface="Times New Roman"/>
                <a:cs typeface="Times New Roman"/>
              </a:rPr>
              <a:t>[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300" spc="229" b="1">
                <a:solidFill>
                  <a:srgbClr val="32659A"/>
                </a:solidFill>
                <a:latin typeface="Times New Roman"/>
                <a:cs typeface="Times New Roman"/>
              </a:rPr>
              <a:t>[</a:t>
            </a:r>
            <a:r>
              <a:rPr dirty="0" sz="1300" spc="850" b="1">
                <a:solidFill>
                  <a:srgbClr val="32659A"/>
                </a:solidFill>
                <a:latin typeface="Times New Roman"/>
                <a:cs typeface="Times New Roman"/>
              </a:rPr>
              <a:t>      </a:t>
            </a:r>
            <a:r>
              <a:rPr dirty="0" sz="1300" spc="850" b="1">
                <a:solidFill>
                  <a:srgbClr val="32659A"/>
                </a:solidFill>
                <a:latin typeface="Times New Roman"/>
                <a:cs typeface="Times New Roman"/>
              </a:rPr>
              <a:t>: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3708" y="6444538"/>
            <a:ext cx="139623" cy="14777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7716" y="8634590"/>
            <a:ext cx="142671" cy="1508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294097" y="5679233"/>
            <a:ext cx="5321935" cy="3153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876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1455"/>
              </a:spcBef>
            </a:pPr>
            <a:r>
              <a:rPr dirty="0" sz="1600" spc="270" b="1">
                <a:solidFill>
                  <a:srgbClr val="7D277D"/>
                </a:solidFill>
                <a:latin typeface="Times New Roman"/>
                <a:cs typeface="Times New Roman"/>
              </a:rPr>
              <a:t>327(1&amp;,$</a:t>
            </a:r>
            <a:r>
              <a:rPr dirty="0" sz="1600" spc="-7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620" b="1">
                <a:solidFill>
                  <a:srgbClr val="7D277D"/>
                </a:solidFill>
                <a:latin typeface="Times New Roman"/>
                <a:cs typeface="Times New Roman"/>
              </a:rPr>
              <a:t>'(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35" b="1">
                <a:solidFill>
                  <a:srgbClr val="7D277D"/>
                </a:solidFill>
                <a:latin typeface="Times New Roman"/>
                <a:cs typeface="Times New Roman"/>
              </a:rPr>
              <a:t>&amp;È/&amp;8/2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67945" marR="190500">
              <a:lnSpc>
                <a:spcPct val="102899"/>
              </a:lnSpc>
            </a:pP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3RWHQFLD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XVD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6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UHDOL]DU</a:t>
            </a:r>
            <a:r>
              <a:rPr dirty="0" sz="1300" spc="4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FiOFXORV</a:t>
            </a:r>
            <a:r>
              <a:rPr dirty="0" sz="130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HOpFWULFD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baseline="14957" sz="1950" spc="209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40" b="1">
                <a:solidFill>
                  <a:srgbClr val="231F20"/>
                </a:solidFill>
                <a:latin typeface="Times New Roman"/>
                <a:cs typeface="Times New Roman"/>
              </a:rPr>
              <a:t>&amp;$/</a:t>
            </a:r>
            <a:r>
              <a:rPr dirty="0" baseline="14957" sz="1950" spc="427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baseline="14957" sz="1950" spc="31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210" b="1">
                <a:solidFill>
                  <a:srgbClr val="231F20"/>
                </a:solidFill>
                <a:latin typeface="Times New Roman"/>
                <a:cs typeface="Times New Roman"/>
              </a:rPr>
              <a:t>02725(6</a:t>
            </a:r>
            <a:r>
              <a:rPr dirty="0" baseline="14957" sz="1950" spc="592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7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80" b="1">
                <a:solidFill>
                  <a:srgbClr val="231F20"/>
                </a:solidFill>
                <a:latin typeface="Times New Roman"/>
                <a:cs typeface="Times New Roman"/>
              </a:rPr>
              <a:t>$/80%5$'2</a:t>
            </a:r>
            <a:r>
              <a:rPr dirty="0" baseline="14957" sz="1950" spc="607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142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95" b="1">
                <a:solidFill>
                  <a:srgbClr val="231F20"/>
                </a:solidFill>
                <a:latin typeface="Times New Roman"/>
                <a:cs typeface="Times New Roman"/>
              </a:rPr>
              <a:t>$3$</a:t>
            </a:r>
            <a:r>
              <a:rPr dirty="0" sz="900" spc="30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25" b="1">
                <a:solidFill>
                  <a:srgbClr val="231F20"/>
                </a:solidFill>
                <a:latin typeface="Times New Roman"/>
                <a:cs typeface="Times New Roman"/>
              </a:rPr>
              <a:t>(/(9$'25(6</a:t>
            </a:r>
            <a:r>
              <a:rPr dirty="0" baseline="14957" sz="1950" spc="6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32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55" b="1">
                <a:solidFill>
                  <a:srgbClr val="231F20"/>
                </a:solidFill>
                <a:latin typeface="Times New Roman"/>
                <a:cs typeface="Times New Roman"/>
              </a:rPr>
              <a:t>275$6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20" b="1">
                <a:solidFill>
                  <a:srgbClr val="231F20"/>
                </a:solidFill>
                <a:latin typeface="Times New Roman"/>
                <a:cs typeface="Times New Roman"/>
              </a:rPr>
              <a:t>&amp;$5*$6</a:t>
            </a:r>
            <a:r>
              <a:rPr dirty="0" baseline="14957" sz="1950" spc="27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-322" b="1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-37" b="1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r>
              <a:rPr dirty="0" sz="900" spc="-25" b="1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endParaRPr sz="900">
              <a:latin typeface="Times New Roman"/>
              <a:cs typeface="Times New Roman"/>
            </a:endParaRPr>
          </a:p>
          <a:p>
            <a:pPr marL="1346835">
              <a:lnSpc>
                <a:spcPct val="100000"/>
              </a:lnSpc>
              <a:spcBef>
                <a:spcPts val="1300"/>
              </a:spcBef>
            </a:pP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&amp;</a:t>
            </a:r>
            <a:r>
              <a:rPr dirty="0" baseline="-20833" sz="1200" b="1">
                <a:solidFill>
                  <a:srgbClr val="444DA0"/>
                </a:solidFill>
                <a:latin typeface="Times New Roman"/>
                <a:cs typeface="Times New Roman"/>
              </a:rPr>
              <a:t>6</a:t>
            </a:r>
            <a:r>
              <a:rPr dirty="0" sz="1200" spc="254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200" spc="-365" b="1">
                <a:solidFill>
                  <a:srgbClr val="444DA0"/>
                </a:solidFill>
                <a:latin typeface="Times New Roman"/>
                <a:cs typeface="Times New Roman"/>
              </a:rPr>
              <a:t>&amp;RHILFLHQWH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444DA0"/>
                </a:solidFill>
                <a:latin typeface="Times New Roman"/>
                <a:cs typeface="Times New Roman"/>
              </a:rPr>
              <a:t>VLPXOWDQHLGDG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  <a:spcBef>
                <a:spcPts val="5"/>
              </a:spcBef>
            </a:pPr>
            <a:r>
              <a:rPr dirty="0" sz="1600" spc="400" b="1">
                <a:solidFill>
                  <a:srgbClr val="444DA0"/>
                </a:solidFill>
                <a:latin typeface="Times New Roman"/>
                <a:cs typeface="Times New Roman"/>
              </a:rPr>
              <a:t>02725(6</a:t>
            </a:r>
            <a:r>
              <a:rPr dirty="0" sz="1600" spc="17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600" spc="-3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5" b="1">
                <a:solidFill>
                  <a:srgbClr val="444DA0"/>
                </a:solidFill>
                <a:latin typeface="Times New Roman"/>
                <a:cs typeface="Times New Roman"/>
              </a:rPr>
              <a:t>%7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34772" y="9138582"/>
            <a:ext cx="204851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14957" sz="1950" spc="27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80" b="1">
                <a:solidFill>
                  <a:srgbClr val="231F20"/>
                </a:solidFill>
                <a:latin typeface="Times New Roman"/>
                <a:cs typeface="Times New Roman"/>
              </a:rPr>
              <a:t>&amp;$/</a:t>
            </a:r>
            <a:r>
              <a:rPr dirty="0" sz="900" spc="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85" b="1">
                <a:solidFill>
                  <a:srgbClr val="231F20"/>
                </a:solidFill>
                <a:latin typeface="Times New Roman"/>
                <a:cs typeface="Times New Roman"/>
              </a:rPr>
              <a:t>02725</a:t>
            </a:r>
            <a:r>
              <a:rPr dirty="0" baseline="14957" sz="1950" spc="735" b="1">
                <a:solidFill>
                  <a:srgbClr val="231F20"/>
                </a:solidFill>
                <a:latin typeface="Times New Roman"/>
                <a:cs typeface="Times New Roman"/>
              </a:rPr>
              <a:t>     </a:t>
            </a:r>
            <a:r>
              <a:rPr dirty="0" baseline="14957" sz="1950" spc="-322" b="1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14957" sz="1950" spc="7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31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210" b="1">
                <a:solidFill>
                  <a:srgbClr val="231F20"/>
                </a:solidFill>
                <a:latin typeface="Times New Roman"/>
                <a:cs typeface="Times New Roman"/>
              </a:rPr>
              <a:t>02725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88570" y="9064185"/>
            <a:ext cx="10528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170" b="1">
                <a:solidFill>
                  <a:srgbClr val="444DA0"/>
                </a:solidFill>
                <a:latin typeface="Times New Roman"/>
                <a:cs typeface="Times New Roman"/>
              </a:rPr>
              <a:t>6yOR</a:t>
            </a:r>
            <a:r>
              <a:rPr dirty="0" sz="12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444DA0"/>
                </a:solidFill>
                <a:latin typeface="Times New Roman"/>
                <a:cs typeface="Times New Roman"/>
              </a:rPr>
              <a:t>XQ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444DA0"/>
                </a:solidFill>
                <a:latin typeface="Times New Roman"/>
                <a:cs typeface="Times New Roman"/>
              </a:rPr>
              <a:t>PRWRU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578853" y="9550304"/>
            <a:ext cx="3481704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14957" sz="1950" spc="27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80" b="1">
                <a:solidFill>
                  <a:srgbClr val="231F20"/>
                </a:solidFill>
                <a:latin typeface="Times New Roman"/>
                <a:cs typeface="Times New Roman"/>
              </a:rPr>
              <a:t>&amp;$/</a:t>
            </a:r>
            <a:r>
              <a:rPr dirty="0" sz="900" spc="9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80" b="1">
                <a:solidFill>
                  <a:srgbClr val="231F20"/>
                </a:solidFill>
                <a:latin typeface="Times New Roman"/>
                <a:cs typeface="Times New Roman"/>
              </a:rPr>
              <a:t>02725(6</a:t>
            </a:r>
            <a:r>
              <a:rPr dirty="0" baseline="14957" sz="1950" spc="735" b="1">
                <a:solidFill>
                  <a:srgbClr val="231F20"/>
                </a:solidFill>
                <a:latin typeface="Times New Roman"/>
                <a:cs typeface="Times New Roman"/>
              </a:rPr>
              <a:t>     </a:t>
            </a:r>
            <a:r>
              <a:rPr dirty="0" baseline="14957" sz="1950" spc="-322" b="1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307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204" b="1">
                <a:solidFill>
                  <a:srgbClr val="231F20"/>
                </a:solidFill>
                <a:latin typeface="Times New Roman"/>
                <a:cs typeface="Times New Roman"/>
              </a:rPr>
              <a:t>0È;</a:t>
            </a:r>
            <a:r>
              <a:rPr dirty="0" sz="900" spc="3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35" b="1">
                <a:solidFill>
                  <a:srgbClr val="231F20"/>
                </a:solidFill>
                <a:latin typeface="Times New Roman"/>
                <a:cs typeface="Times New Roman"/>
              </a:rPr>
              <a:t>02725</a:t>
            </a:r>
            <a:r>
              <a:rPr dirty="0" baseline="14957" sz="1950" spc="502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54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70" b="1">
                <a:solidFill>
                  <a:srgbClr val="231F20"/>
                </a:solidFill>
                <a:latin typeface="Times New Roman"/>
                <a:cs typeface="Times New Roman"/>
              </a:rPr>
              <a:t>5(672</a:t>
            </a:r>
            <a:r>
              <a:rPr dirty="0" sz="900" spc="1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25" b="1">
                <a:solidFill>
                  <a:srgbClr val="231F20"/>
                </a:solidFill>
                <a:latin typeface="Times New Roman"/>
                <a:cs typeface="Times New Roman"/>
              </a:rPr>
              <a:t>027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10350" y="9552335"/>
            <a:ext cx="11093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3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180" b="1">
                <a:solidFill>
                  <a:srgbClr val="444DA0"/>
                </a:solidFill>
                <a:latin typeface="Times New Roman"/>
                <a:cs typeface="Times New Roman"/>
              </a:rPr>
              <a:t>9</a:t>
            </a:r>
            <a:r>
              <a:rPr dirty="0" sz="1200" spc="-370" b="1">
                <a:solidFill>
                  <a:srgbClr val="444DA0"/>
                </a:solidFill>
                <a:latin typeface="Times New Roman"/>
                <a:cs typeface="Times New Roman"/>
              </a:rPr>
              <a:t>DULRV</a:t>
            </a:r>
            <a:r>
              <a:rPr dirty="0" sz="1200" spc="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444DA0"/>
                </a:solidFill>
                <a:latin typeface="Times New Roman"/>
                <a:cs typeface="Times New Roman"/>
              </a:rPr>
              <a:t>PRWRUHV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7843" y="1179347"/>
            <a:ext cx="142163" cy="14776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0396" y="2202014"/>
            <a:ext cx="142671" cy="15031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5997" y="3277679"/>
            <a:ext cx="142671" cy="14776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362483" y="502696"/>
            <a:ext cx="5220970" cy="4015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018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Arial"/>
              <a:cs typeface="Arial"/>
            </a:endParaRPr>
          </a:p>
          <a:p>
            <a:pPr marL="106680">
              <a:lnSpc>
                <a:spcPct val="100000"/>
              </a:lnSpc>
              <a:spcBef>
                <a:spcPts val="5"/>
              </a:spcBef>
            </a:pPr>
            <a:r>
              <a:rPr dirty="0" sz="1600" spc="365" b="1">
                <a:solidFill>
                  <a:srgbClr val="444DA0"/>
                </a:solidFill>
                <a:latin typeface="Times New Roman"/>
                <a:cs typeface="Times New Roman"/>
              </a:rPr>
              <a:t>$/80%5$'2</a:t>
            </a:r>
            <a:r>
              <a:rPr dirty="0" sz="1600" spc="185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600" spc="-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444DA0"/>
                </a:solidFill>
                <a:latin typeface="Times New Roman"/>
                <a:cs typeface="Times New Roman"/>
              </a:rPr>
              <a:t>%7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</a:pPr>
            <a:r>
              <a:rPr dirty="0" baseline="14957" sz="1950" spc="209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40" b="1">
                <a:solidFill>
                  <a:srgbClr val="231F20"/>
                </a:solidFill>
                <a:latin typeface="Times New Roman"/>
                <a:cs typeface="Times New Roman"/>
              </a:rPr>
              <a:t>&amp;$/</a:t>
            </a:r>
            <a:r>
              <a:rPr dirty="0" sz="900" spc="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40" b="1">
                <a:solidFill>
                  <a:srgbClr val="231F20"/>
                </a:solidFill>
                <a:latin typeface="Times New Roman"/>
                <a:cs typeface="Times New Roman"/>
              </a:rPr>
              <a:t>$/80%</a:t>
            </a:r>
            <a:r>
              <a:rPr dirty="0" baseline="14957" sz="1950" spc="802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baseline="14957" sz="1950" spc="-322" b="1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14957" sz="1950" spc="22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292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95" b="1">
                <a:solidFill>
                  <a:srgbClr val="231F20"/>
                </a:solidFill>
                <a:latin typeface="Times New Roman"/>
                <a:cs typeface="Times New Roman"/>
              </a:rPr>
              <a:t>/È0</a:t>
            </a:r>
            <a:r>
              <a:rPr dirty="0" sz="900" spc="3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340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9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70" b="1">
                <a:solidFill>
                  <a:srgbClr val="231F20"/>
                </a:solidFill>
                <a:latin typeface="Times New Roman"/>
                <a:cs typeface="Times New Roman"/>
              </a:rPr>
              <a:t>'(6&amp;$5*$</a:t>
            </a:r>
            <a:r>
              <a:rPr dirty="0" baseline="14957" sz="1950" spc="472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4957" sz="1950" spc="292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95" b="1">
                <a:solidFill>
                  <a:srgbClr val="231F20"/>
                </a:solidFill>
                <a:latin typeface="Times New Roman"/>
                <a:cs typeface="Times New Roman"/>
              </a:rPr>
              <a:t>/È0</a:t>
            </a:r>
            <a:r>
              <a:rPr dirty="0" sz="900" spc="3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35" b="1">
                <a:solidFill>
                  <a:srgbClr val="231F20"/>
                </a:solidFill>
                <a:latin typeface="Times New Roman"/>
                <a:cs typeface="Times New Roman"/>
              </a:rPr>
              <a:t>,1&amp;$1'(6&amp;(17(6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imes New Roman"/>
              <a:cs typeface="Times New Roman"/>
            </a:endParaRPr>
          </a:p>
          <a:p>
            <a:pPr marL="111125">
              <a:lnSpc>
                <a:spcPct val="100000"/>
              </a:lnSpc>
            </a:pPr>
            <a:r>
              <a:rPr dirty="0" sz="1600" spc="260" b="1">
                <a:solidFill>
                  <a:srgbClr val="444DA0"/>
                </a:solidFill>
                <a:latin typeface="Times New Roman"/>
                <a:cs typeface="Times New Roman"/>
              </a:rPr>
              <a:t>$3$5$726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430" b="1">
                <a:solidFill>
                  <a:srgbClr val="444DA0"/>
                </a:solidFill>
                <a:latin typeface="Times New Roman"/>
                <a:cs typeface="Times New Roman"/>
              </a:rPr>
              <a:t>(/(9$'25(6</a:t>
            </a:r>
            <a:r>
              <a:rPr dirty="0" sz="1600" spc="19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600" spc="-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444DA0"/>
                </a:solidFill>
                <a:latin typeface="Times New Roman"/>
                <a:cs typeface="Times New Roman"/>
              </a:rPr>
              <a:t>%7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</a:pPr>
            <a:r>
              <a:rPr dirty="0" baseline="14957" sz="1950" spc="337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225" b="1">
                <a:solidFill>
                  <a:srgbClr val="231F20"/>
                </a:solidFill>
                <a:latin typeface="Times New Roman"/>
                <a:cs typeface="Times New Roman"/>
              </a:rPr>
              <a:t>&amp;$/</a:t>
            </a:r>
            <a:r>
              <a:rPr dirty="0" sz="900" spc="11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80" b="1">
                <a:solidFill>
                  <a:srgbClr val="231F20"/>
                </a:solidFill>
                <a:latin typeface="Times New Roman"/>
                <a:cs typeface="Times New Roman"/>
              </a:rPr>
              <a:t>(/(9$'</a:t>
            </a:r>
            <a:r>
              <a:rPr dirty="0" baseline="14957" sz="1950" spc="802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baseline="14957" sz="1950" spc="-322" b="1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16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900" spc="110" b="1">
                <a:solidFill>
                  <a:srgbClr val="231F20"/>
                </a:solidFill>
                <a:latin typeface="Times New Roman"/>
                <a:cs typeface="Times New Roman"/>
              </a:rPr>
              <a:t>$3$5</a:t>
            </a:r>
            <a:r>
              <a:rPr dirty="0" sz="900" spc="3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15" b="1">
                <a:solidFill>
                  <a:srgbClr val="231F20"/>
                </a:solidFill>
                <a:latin typeface="Times New Roman"/>
                <a:cs typeface="Times New Roman"/>
              </a:rPr>
              <a:t>(/(9$'25(6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>
              <a:latin typeface="Times New Roman"/>
              <a:cs typeface="Times New Roman"/>
            </a:endParaRPr>
          </a:p>
          <a:p>
            <a:pPr marL="114935">
              <a:lnSpc>
                <a:spcPct val="100000"/>
              </a:lnSpc>
            </a:pPr>
            <a:r>
              <a:rPr dirty="0" sz="1600" spc="285" b="1">
                <a:solidFill>
                  <a:srgbClr val="444DA0"/>
                </a:solidFill>
                <a:latin typeface="Times New Roman"/>
                <a:cs typeface="Times New Roman"/>
              </a:rPr>
              <a:t>&amp;2(),&amp;,(17(</a:t>
            </a: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620" b="1">
                <a:solidFill>
                  <a:srgbClr val="444DA0"/>
                </a:solidFill>
                <a:latin typeface="Times New Roman"/>
                <a:cs typeface="Times New Roman"/>
              </a:rPr>
              <a:t>'(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390" b="1">
                <a:solidFill>
                  <a:srgbClr val="444DA0"/>
                </a:solidFill>
                <a:latin typeface="Times New Roman"/>
                <a:cs typeface="Times New Roman"/>
              </a:rPr>
              <a:t>6,08/7$1(,'$'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Times New Roman"/>
              <a:cs typeface="Times New Roman"/>
            </a:endParaRPr>
          </a:p>
          <a:p>
            <a:pPr marL="109220">
              <a:lnSpc>
                <a:spcPct val="100000"/>
              </a:lnSpc>
            </a:pP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r>
              <a:rPr dirty="0" baseline="-21604" sz="1350" spc="-37" b="1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14300" marR="43180">
              <a:lnSpc>
                <a:spcPct val="102899"/>
              </a:lnSpc>
              <a:spcBef>
                <a:spcPts val="1490"/>
              </a:spcBef>
            </a:pP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3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SUHILMDU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9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300" spc="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,QJHQLHUR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0" b="1">
                <a:solidFill>
                  <a:srgbClr val="32659A"/>
                </a:solidFill>
                <a:latin typeface="Times New Roman"/>
                <a:cs typeface="Times New Roman"/>
              </a:rPr>
              <a:t>GHSHQGHUi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LQGXVWULD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REMHWR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05" b="1">
                <a:solidFill>
                  <a:srgbClr val="32659A"/>
                </a:solidFill>
                <a:latin typeface="Times New Roman"/>
                <a:cs typeface="Times New Roman"/>
              </a:rPr>
              <a:t>SUR\HFWR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342341" y="5679233"/>
            <a:ext cx="4695825" cy="18135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375"/>
              </a:spcBef>
            </a:pPr>
            <a:r>
              <a:rPr dirty="0" sz="1600" spc="270" b="1">
                <a:solidFill>
                  <a:srgbClr val="7D277D"/>
                </a:solidFill>
                <a:latin typeface="Times New Roman"/>
                <a:cs typeface="Times New Roman"/>
              </a:rPr>
              <a:t>327(1&amp;,$</a:t>
            </a:r>
            <a:r>
              <a:rPr dirty="0" sz="1600" spc="-6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285" b="1">
                <a:solidFill>
                  <a:srgbClr val="7D277D"/>
                </a:solidFill>
                <a:latin typeface="Times New Roman"/>
                <a:cs typeface="Times New Roman"/>
              </a:rPr>
              <a:t>&amp;2175$7$'$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19685" marR="1987550">
              <a:lnSpc>
                <a:spcPct val="102899"/>
              </a:lnSpc>
            </a:pP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3RWHQFLD</a:t>
            </a:r>
            <a:r>
              <a:rPr dirty="0" sz="130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74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34" b="1">
                <a:solidFill>
                  <a:srgbClr val="32659A"/>
                </a:solidFill>
                <a:latin typeface="Times New Roman"/>
                <a:cs typeface="Times New Roman"/>
              </a:rPr>
              <a:t>GHVHD</a:t>
            </a:r>
            <a:r>
              <a:rPr dirty="0" sz="13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FRQWUDWDU</a:t>
            </a:r>
            <a:r>
              <a:rPr dirty="0" sz="130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5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8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LQGXVWULD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&amp;RQVXOWDU</a:t>
            </a:r>
            <a:r>
              <a:rPr dirty="0" sz="13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74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4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PS</a:t>
            </a:r>
            <a:r>
              <a:rPr dirty="0" sz="1300" spc="-2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VD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6XPLQLVWUDGRUD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3708" y="6433324"/>
            <a:ext cx="139623" cy="15083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34027" y="7113587"/>
            <a:ext cx="2276665" cy="2332723"/>
          </a:xfrm>
          <a:prstGeom prst="rect">
            <a:avLst/>
          </a:prstGeom>
        </p:spPr>
      </p:pic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4229766" y="6389338"/>
          <a:ext cx="2285365" cy="30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823594"/>
                <a:gridCol w="823594"/>
              </a:tblGrid>
              <a:tr h="38735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3050">
                        <a:lnSpc>
                          <a:spcPct val="100000"/>
                        </a:lnSpc>
                      </a:pPr>
                      <a:r>
                        <a:rPr dirty="0" sz="80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POTENCIA</a:t>
                      </a:r>
                      <a:r>
                        <a:rPr dirty="0" sz="800" spc="-6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dirty="0" sz="800" spc="-2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1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CONTRATACIÓN</a:t>
                      </a:r>
                      <a:r>
                        <a:rPr dirty="0" sz="800" spc="-15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1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(Watios)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321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Amperios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00" spc="-2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ICP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230</a:t>
                      </a:r>
                      <a:r>
                        <a:rPr dirty="0" sz="800" spc="-1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6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V.</a:t>
                      </a: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2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(II)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400</a:t>
                      </a:r>
                      <a:r>
                        <a:rPr dirty="0" sz="800" spc="-1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6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V.</a:t>
                      </a: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1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(III)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349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345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1.030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800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2.070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800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3.460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349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7,5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1.720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5.190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2.300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6.920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3.450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10.390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4.600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13.850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5.750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6.900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370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8.050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9.200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6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10.350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r" marR="2546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11.500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72720">
                <a:tc>
                  <a:txBody>
                    <a:bodyPr/>
                    <a:lstStyle/>
                    <a:p>
                      <a:pPr algn="r" marR="2546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14.490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0430" y="502696"/>
            <a:ext cx="5079365" cy="1144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6845">
              <a:lnSpc>
                <a:spcPct val="100000"/>
              </a:lnSpc>
              <a:spcBef>
                <a:spcPts val="105"/>
              </a:spcBef>
            </a:pP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5HSDUWR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HTXLOLEUDGR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1600"/>
              </a:spcBef>
            </a:pP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SRWHQFLDV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FDUJDV</a:t>
            </a: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00" b="1">
                <a:solidFill>
                  <a:srgbClr val="32659A"/>
                </a:solidFill>
                <a:latin typeface="Times New Roman"/>
                <a:cs typeface="Times New Roman"/>
              </a:rPr>
              <a:t>PRQRIiVLFDV</a:t>
            </a: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GHEHQ</a:t>
            </a: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UHSDUWLUVH</a:t>
            </a: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5" b="1">
                <a:solidFill>
                  <a:srgbClr val="32659A"/>
                </a:solidFill>
                <a:latin typeface="Times New Roman"/>
                <a:cs typeface="Times New Roman"/>
              </a:rPr>
              <a:t>IRUPD 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PiV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HTXLOLEUDGD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SRVLEOH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FDGD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IDVHV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792" y="1846987"/>
            <a:ext cx="4727757" cy="294788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068960" y="5679233"/>
            <a:ext cx="34194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5HSDUWR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HTXLOLEUDGR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1345" y="7327238"/>
            <a:ext cx="3857916" cy="2405155"/>
          </a:xfrm>
          <a:prstGeom prst="rect">
            <a:avLst/>
          </a:prstGeom>
        </p:spPr>
      </p:pic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731685" y="6495523"/>
          <a:ext cx="1732280" cy="50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0280"/>
                <a:gridCol w="762000"/>
              </a:tblGrid>
              <a:tr h="169545">
                <a:tc>
                  <a:txBody>
                    <a:bodyPr/>
                    <a:lstStyle/>
                    <a:p>
                      <a:pPr marL="31750">
                        <a:lnSpc>
                          <a:spcPts val="1165"/>
                        </a:lnSpc>
                      </a:pPr>
                      <a:r>
                        <a:rPr dirty="0" sz="1050" spc="1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-19841" sz="1050" spc="20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050" spc="6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6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180"/>
                        </a:lnSpc>
                      </a:pPr>
                      <a:r>
                        <a:rPr dirty="0" sz="1050" spc="15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baseline="-19841" sz="1050" spc="232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050" spc="3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62560">
                <a:tc>
                  <a:txBody>
                    <a:bodyPr/>
                    <a:lstStyle/>
                    <a:p>
                      <a:pPr marL="31750">
                        <a:lnSpc>
                          <a:spcPts val="1110"/>
                        </a:lnSpc>
                      </a:pPr>
                      <a:r>
                        <a:rPr dirty="0" sz="1050" spc="8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-19841" sz="1050" spc="12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6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6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30"/>
                        </a:lnSpc>
                      </a:pPr>
                      <a:r>
                        <a:rPr dirty="0" sz="1050" spc="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baseline="-19841" sz="1050" spc="142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3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69545">
                <a:tc>
                  <a:txBody>
                    <a:bodyPr/>
                    <a:lstStyle/>
                    <a:p>
                      <a:pPr marL="31750">
                        <a:lnSpc>
                          <a:spcPts val="1110"/>
                        </a:lnSpc>
                      </a:pPr>
                      <a:r>
                        <a:rPr dirty="0" sz="1050" spc="12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-19841" sz="1050" spc="17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050" spc="5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6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30"/>
                        </a:lnSpc>
                      </a:pPr>
                      <a:r>
                        <a:rPr dirty="0" sz="1050" spc="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baseline="-19841" sz="1050" spc="142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3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8" name="object 8" descr=""/>
          <p:cNvSpPr/>
          <p:nvPr/>
        </p:nvSpPr>
        <p:spPr>
          <a:xfrm>
            <a:off x="4681410" y="6213716"/>
            <a:ext cx="1892300" cy="253365"/>
          </a:xfrm>
          <a:custGeom>
            <a:avLst/>
            <a:gdLst/>
            <a:ahLst/>
            <a:cxnLst/>
            <a:rect l="l" t="t" r="r" b="b"/>
            <a:pathLst>
              <a:path w="1892300" h="253364">
                <a:moveTo>
                  <a:pt x="1891969" y="0"/>
                </a:moveTo>
                <a:lnTo>
                  <a:pt x="0" y="0"/>
                </a:lnTo>
                <a:lnTo>
                  <a:pt x="0" y="253250"/>
                </a:lnTo>
                <a:lnTo>
                  <a:pt x="1891969" y="253250"/>
                </a:lnTo>
                <a:lnTo>
                  <a:pt x="1891969" y="250189"/>
                </a:lnTo>
                <a:lnTo>
                  <a:pt x="6616" y="250189"/>
                </a:lnTo>
                <a:lnTo>
                  <a:pt x="3047" y="247129"/>
                </a:lnTo>
                <a:lnTo>
                  <a:pt x="6616" y="247129"/>
                </a:lnTo>
                <a:lnTo>
                  <a:pt x="6616" y="6616"/>
                </a:lnTo>
                <a:lnTo>
                  <a:pt x="3047" y="6616"/>
                </a:lnTo>
                <a:lnTo>
                  <a:pt x="6616" y="3060"/>
                </a:lnTo>
                <a:lnTo>
                  <a:pt x="1891969" y="3060"/>
                </a:lnTo>
                <a:lnTo>
                  <a:pt x="1891969" y="0"/>
                </a:lnTo>
                <a:close/>
              </a:path>
              <a:path w="1892300" h="253364">
                <a:moveTo>
                  <a:pt x="6616" y="247129"/>
                </a:moveTo>
                <a:lnTo>
                  <a:pt x="3047" y="247129"/>
                </a:lnTo>
                <a:lnTo>
                  <a:pt x="6616" y="250189"/>
                </a:lnTo>
                <a:lnTo>
                  <a:pt x="6616" y="247129"/>
                </a:lnTo>
                <a:close/>
              </a:path>
              <a:path w="1892300" h="253364">
                <a:moveTo>
                  <a:pt x="1885848" y="247129"/>
                </a:moveTo>
                <a:lnTo>
                  <a:pt x="6616" y="247129"/>
                </a:lnTo>
                <a:lnTo>
                  <a:pt x="6616" y="250189"/>
                </a:lnTo>
                <a:lnTo>
                  <a:pt x="1885848" y="250189"/>
                </a:lnTo>
                <a:lnTo>
                  <a:pt x="1885848" y="247129"/>
                </a:lnTo>
                <a:close/>
              </a:path>
              <a:path w="1892300" h="253364">
                <a:moveTo>
                  <a:pt x="1885848" y="3060"/>
                </a:moveTo>
                <a:lnTo>
                  <a:pt x="1885848" y="250189"/>
                </a:lnTo>
                <a:lnTo>
                  <a:pt x="1888896" y="247129"/>
                </a:lnTo>
                <a:lnTo>
                  <a:pt x="1891969" y="247129"/>
                </a:lnTo>
                <a:lnTo>
                  <a:pt x="1891969" y="6616"/>
                </a:lnTo>
                <a:lnTo>
                  <a:pt x="1888896" y="6616"/>
                </a:lnTo>
                <a:lnTo>
                  <a:pt x="1885848" y="3060"/>
                </a:lnTo>
                <a:close/>
              </a:path>
              <a:path w="1892300" h="253364">
                <a:moveTo>
                  <a:pt x="1891969" y="247129"/>
                </a:moveTo>
                <a:lnTo>
                  <a:pt x="1888896" y="247129"/>
                </a:lnTo>
                <a:lnTo>
                  <a:pt x="1885848" y="250189"/>
                </a:lnTo>
                <a:lnTo>
                  <a:pt x="1891969" y="250189"/>
                </a:lnTo>
                <a:lnTo>
                  <a:pt x="1891969" y="247129"/>
                </a:lnTo>
                <a:close/>
              </a:path>
              <a:path w="1892300" h="253364">
                <a:moveTo>
                  <a:pt x="6616" y="3060"/>
                </a:moveTo>
                <a:lnTo>
                  <a:pt x="3047" y="6616"/>
                </a:lnTo>
                <a:lnTo>
                  <a:pt x="6616" y="6616"/>
                </a:lnTo>
                <a:lnTo>
                  <a:pt x="6616" y="3060"/>
                </a:lnTo>
                <a:close/>
              </a:path>
              <a:path w="1892300" h="253364">
                <a:moveTo>
                  <a:pt x="1885848" y="3060"/>
                </a:moveTo>
                <a:lnTo>
                  <a:pt x="6616" y="3060"/>
                </a:lnTo>
                <a:lnTo>
                  <a:pt x="6616" y="6616"/>
                </a:lnTo>
                <a:lnTo>
                  <a:pt x="1885848" y="6616"/>
                </a:lnTo>
                <a:lnTo>
                  <a:pt x="1885848" y="3060"/>
                </a:lnTo>
                <a:close/>
              </a:path>
              <a:path w="1892300" h="253364">
                <a:moveTo>
                  <a:pt x="1891969" y="3060"/>
                </a:moveTo>
                <a:lnTo>
                  <a:pt x="1885848" y="3060"/>
                </a:lnTo>
                <a:lnTo>
                  <a:pt x="1888896" y="6616"/>
                </a:lnTo>
                <a:lnTo>
                  <a:pt x="1891969" y="6616"/>
                </a:lnTo>
                <a:lnTo>
                  <a:pt x="1891969" y="3060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741566" y="6230048"/>
            <a:ext cx="17703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60" b="1">
                <a:solidFill>
                  <a:srgbClr val="444DA0"/>
                </a:solidFill>
                <a:latin typeface="Times New Roman"/>
                <a:cs typeface="Times New Roman"/>
              </a:rPr>
              <a:t>&amp;iOFXOR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444DA0"/>
                </a:solidFill>
                <a:latin typeface="Times New Roman"/>
                <a:cs typeface="Times New Roman"/>
              </a:rPr>
              <a:t>D</a:t>
            </a:r>
            <a:r>
              <a:rPr dirty="0" sz="12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444DA0"/>
                </a:solidFill>
                <a:latin typeface="Times New Roman"/>
                <a:cs typeface="Times New Roman"/>
              </a:rPr>
              <a:t>QLYHO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155" b="1">
                <a:solidFill>
                  <a:srgbClr val="444DA0"/>
                </a:solidFill>
                <a:latin typeface="Times New Roman"/>
                <a:cs typeface="Times New Roman"/>
              </a:rPr>
              <a:t>PRQRIiVLFR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098219" y="6204546"/>
            <a:ext cx="1687195" cy="253365"/>
          </a:xfrm>
          <a:custGeom>
            <a:avLst/>
            <a:gdLst/>
            <a:ahLst/>
            <a:cxnLst/>
            <a:rect l="l" t="t" r="r" b="b"/>
            <a:pathLst>
              <a:path w="1687195" h="253364">
                <a:moveTo>
                  <a:pt x="1686623" y="0"/>
                </a:moveTo>
                <a:lnTo>
                  <a:pt x="0" y="0"/>
                </a:lnTo>
                <a:lnTo>
                  <a:pt x="0" y="253237"/>
                </a:lnTo>
                <a:lnTo>
                  <a:pt x="1686623" y="253237"/>
                </a:lnTo>
                <a:lnTo>
                  <a:pt x="1686623" y="250189"/>
                </a:lnTo>
                <a:lnTo>
                  <a:pt x="6629" y="250189"/>
                </a:lnTo>
                <a:lnTo>
                  <a:pt x="3073" y="247129"/>
                </a:lnTo>
                <a:lnTo>
                  <a:pt x="6629" y="247129"/>
                </a:lnTo>
                <a:lnTo>
                  <a:pt x="6629" y="6108"/>
                </a:lnTo>
                <a:lnTo>
                  <a:pt x="3073" y="6108"/>
                </a:lnTo>
                <a:lnTo>
                  <a:pt x="6629" y="3047"/>
                </a:lnTo>
                <a:lnTo>
                  <a:pt x="1686623" y="3047"/>
                </a:lnTo>
                <a:lnTo>
                  <a:pt x="1686623" y="0"/>
                </a:lnTo>
                <a:close/>
              </a:path>
              <a:path w="1687195" h="253364">
                <a:moveTo>
                  <a:pt x="6629" y="247129"/>
                </a:moveTo>
                <a:lnTo>
                  <a:pt x="3073" y="247129"/>
                </a:lnTo>
                <a:lnTo>
                  <a:pt x="6629" y="250189"/>
                </a:lnTo>
                <a:lnTo>
                  <a:pt x="6629" y="247129"/>
                </a:lnTo>
                <a:close/>
              </a:path>
              <a:path w="1687195" h="253364">
                <a:moveTo>
                  <a:pt x="1680006" y="247129"/>
                </a:moveTo>
                <a:lnTo>
                  <a:pt x="6629" y="247129"/>
                </a:lnTo>
                <a:lnTo>
                  <a:pt x="6629" y="250189"/>
                </a:lnTo>
                <a:lnTo>
                  <a:pt x="1680006" y="250189"/>
                </a:lnTo>
                <a:lnTo>
                  <a:pt x="1680006" y="247129"/>
                </a:lnTo>
                <a:close/>
              </a:path>
              <a:path w="1687195" h="253364">
                <a:moveTo>
                  <a:pt x="1680006" y="3047"/>
                </a:moveTo>
                <a:lnTo>
                  <a:pt x="1680006" y="250189"/>
                </a:lnTo>
                <a:lnTo>
                  <a:pt x="1683054" y="247129"/>
                </a:lnTo>
                <a:lnTo>
                  <a:pt x="1686623" y="247129"/>
                </a:lnTo>
                <a:lnTo>
                  <a:pt x="1686623" y="6108"/>
                </a:lnTo>
                <a:lnTo>
                  <a:pt x="1683054" y="6108"/>
                </a:lnTo>
                <a:lnTo>
                  <a:pt x="1680006" y="3047"/>
                </a:lnTo>
                <a:close/>
              </a:path>
              <a:path w="1687195" h="253364">
                <a:moveTo>
                  <a:pt x="1686623" y="247129"/>
                </a:moveTo>
                <a:lnTo>
                  <a:pt x="1683054" y="247129"/>
                </a:lnTo>
                <a:lnTo>
                  <a:pt x="1680006" y="250189"/>
                </a:lnTo>
                <a:lnTo>
                  <a:pt x="1686623" y="250189"/>
                </a:lnTo>
                <a:lnTo>
                  <a:pt x="1686623" y="247129"/>
                </a:lnTo>
                <a:close/>
              </a:path>
              <a:path w="1687195" h="253364">
                <a:moveTo>
                  <a:pt x="6629" y="3047"/>
                </a:moveTo>
                <a:lnTo>
                  <a:pt x="3073" y="6108"/>
                </a:lnTo>
                <a:lnTo>
                  <a:pt x="6629" y="6108"/>
                </a:lnTo>
                <a:lnTo>
                  <a:pt x="6629" y="3047"/>
                </a:lnTo>
                <a:close/>
              </a:path>
              <a:path w="1687195" h="253364">
                <a:moveTo>
                  <a:pt x="1680006" y="3047"/>
                </a:moveTo>
                <a:lnTo>
                  <a:pt x="6629" y="3047"/>
                </a:lnTo>
                <a:lnTo>
                  <a:pt x="6629" y="6108"/>
                </a:lnTo>
                <a:lnTo>
                  <a:pt x="1680006" y="6108"/>
                </a:lnTo>
                <a:lnTo>
                  <a:pt x="1680006" y="3047"/>
                </a:lnTo>
                <a:close/>
              </a:path>
              <a:path w="1687195" h="253364">
                <a:moveTo>
                  <a:pt x="1686623" y="3047"/>
                </a:moveTo>
                <a:lnTo>
                  <a:pt x="1680006" y="3047"/>
                </a:lnTo>
                <a:lnTo>
                  <a:pt x="1683054" y="6108"/>
                </a:lnTo>
                <a:lnTo>
                  <a:pt x="1686623" y="6108"/>
                </a:lnTo>
                <a:lnTo>
                  <a:pt x="1686623" y="3047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065145" y="6220878"/>
            <a:ext cx="1696085" cy="50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5244">
              <a:lnSpc>
                <a:spcPct val="100000"/>
              </a:lnSpc>
              <a:spcBef>
                <a:spcPts val="100"/>
              </a:spcBef>
            </a:pPr>
            <a:r>
              <a:rPr dirty="0" sz="1200" spc="-260" b="1">
                <a:solidFill>
                  <a:srgbClr val="444DA0"/>
                </a:solidFill>
                <a:latin typeface="Times New Roman"/>
                <a:cs typeface="Times New Roman"/>
              </a:rPr>
              <a:t>&amp;iOFXOR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444DA0"/>
                </a:solidFill>
                <a:latin typeface="Times New Roman"/>
                <a:cs typeface="Times New Roman"/>
              </a:rPr>
              <a:t>D</a:t>
            </a:r>
            <a:r>
              <a:rPr dirty="0" sz="12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444DA0"/>
                </a:solidFill>
                <a:latin typeface="Times New Roman"/>
                <a:cs typeface="Times New Roman"/>
              </a:rPr>
              <a:t>QLYHO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444DA0"/>
                </a:solidFill>
                <a:latin typeface="Times New Roman"/>
                <a:cs typeface="Times New Roman"/>
              </a:rPr>
              <a:t>WULIiVLFR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30"/>
              </a:spcBef>
              <a:tabLst>
                <a:tab pos="1040765" algn="l"/>
              </a:tabLst>
            </a:pPr>
            <a:r>
              <a:rPr dirty="0" sz="1050" spc="12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050" spc="730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050" spc="67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050" spc="150" b="1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050" spc="480" b="1">
                <a:solidFill>
                  <a:srgbClr val="231F20"/>
                </a:solidFill>
                <a:latin typeface="Times New Roman"/>
                <a:cs typeface="Times New Roman"/>
              </a:rPr>
              <a:t>     </a:t>
            </a:r>
            <a:r>
              <a:rPr dirty="0" sz="1050" spc="195" b="1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547237" y="6978548"/>
            <a:ext cx="2428240" cy="932180"/>
            <a:chOff x="2547237" y="6978548"/>
            <a:chExt cx="2428240" cy="932180"/>
          </a:xfrm>
        </p:grpSpPr>
        <p:sp>
          <p:nvSpPr>
            <p:cNvPr id="13" name="object 13" descr=""/>
            <p:cNvSpPr/>
            <p:nvPr/>
          </p:nvSpPr>
          <p:spPr>
            <a:xfrm>
              <a:off x="4635538" y="7019315"/>
              <a:ext cx="330200" cy="760095"/>
            </a:xfrm>
            <a:custGeom>
              <a:avLst/>
              <a:gdLst/>
              <a:ahLst/>
              <a:cxnLst/>
              <a:rect l="l" t="t" r="r" b="b"/>
              <a:pathLst>
                <a:path w="330200" h="760095">
                  <a:moveTo>
                    <a:pt x="165100" y="0"/>
                  </a:moveTo>
                  <a:lnTo>
                    <a:pt x="125857" y="188531"/>
                  </a:lnTo>
                  <a:lnTo>
                    <a:pt x="176822" y="150317"/>
                  </a:lnTo>
                  <a:lnTo>
                    <a:pt x="193057" y="197193"/>
                  </a:lnTo>
                  <a:lnTo>
                    <a:pt x="204487" y="244802"/>
                  </a:lnTo>
                  <a:lnTo>
                    <a:pt x="211201" y="292833"/>
                  </a:lnTo>
                  <a:lnTo>
                    <a:pt x="213292" y="340973"/>
                  </a:lnTo>
                  <a:lnTo>
                    <a:pt x="210851" y="388909"/>
                  </a:lnTo>
                  <a:lnTo>
                    <a:pt x="203969" y="436331"/>
                  </a:lnTo>
                  <a:lnTo>
                    <a:pt x="192738" y="482927"/>
                  </a:lnTo>
                  <a:lnTo>
                    <a:pt x="177248" y="528383"/>
                  </a:lnTo>
                  <a:lnTo>
                    <a:pt x="157591" y="572389"/>
                  </a:lnTo>
                  <a:lnTo>
                    <a:pt x="133859" y="614632"/>
                  </a:lnTo>
                  <a:lnTo>
                    <a:pt x="106142" y="654801"/>
                  </a:lnTo>
                  <a:lnTo>
                    <a:pt x="74533" y="692583"/>
                  </a:lnTo>
                  <a:lnTo>
                    <a:pt x="39121" y="727666"/>
                  </a:lnTo>
                  <a:lnTo>
                    <a:pt x="0" y="759739"/>
                  </a:lnTo>
                  <a:lnTo>
                    <a:pt x="102425" y="683818"/>
                  </a:lnTo>
                  <a:lnTo>
                    <a:pt x="141547" y="651644"/>
                  </a:lnTo>
                  <a:lnTo>
                    <a:pt x="176958" y="616475"/>
                  </a:lnTo>
                  <a:lnTo>
                    <a:pt x="208568" y="578623"/>
                  </a:lnTo>
                  <a:lnTo>
                    <a:pt x="236284" y="538400"/>
                  </a:lnTo>
                  <a:lnTo>
                    <a:pt x="260016" y="496118"/>
                  </a:lnTo>
                  <a:lnTo>
                    <a:pt x="279673" y="452089"/>
                  </a:lnTo>
                  <a:lnTo>
                    <a:pt x="295162" y="406625"/>
                  </a:lnTo>
                  <a:lnTo>
                    <a:pt x="306392" y="360037"/>
                  </a:lnTo>
                  <a:lnTo>
                    <a:pt x="313273" y="312639"/>
                  </a:lnTo>
                  <a:lnTo>
                    <a:pt x="315713" y="264741"/>
                  </a:lnTo>
                  <a:lnTo>
                    <a:pt x="313620" y="216656"/>
                  </a:lnTo>
                  <a:lnTo>
                    <a:pt x="306904" y="168695"/>
                  </a:lnTo>
                  <a:lnTo>
                    <a:pt x="295472" y="121171"/>
                  </a:lnTo>
                  <a:lnTo>
                    <a:pt x="279234" y="74396"/>
                  </a:lnTo>
                  <a:lnTo>
                    <a:pt x="330187" y="36182"/>
                  </a:lnTo>
                  <a:lnTo>
                    <a:pt x="16510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911472" y="7606322"/>
              <a:ext cx="773430" cy="278765"/>
            </a:xfrm>
            <a:custGeom>
              <a:avLst/>
              <a:gdLst/>
              <a:ahLst/>
              <a:cxnLst/>
              <a:rect l="l" t="t" r="r" b="b"/>
              <a:pathLst>
                <a:path w="773429" h="278765">
                  <a:moveTo>
                    <a:pt x="102425" y="0"/>
                  </a:moveTo>
                  <a:lnTo>
                    <a:pt x="0" y="75920"/>
                  </a:lnTo>
                  <a:lnTo>
                    <a:pt x="9656" y="88348"/>
                  </a:lnTo>
                  <a:lnTo>
                    <a:pt x="19553" y="100442"/>
                  </a:lnTo>
                  <a:lnTo>
                    <a:pt x="74053" y="155847"/>
                  </a:lnTo>
                  <a:lnTo>
                    <a:pt x="110043" y="184181"/>
                  </a:lnTo>
                  <a:lnTo>
                    <a:pt x="147967" y="208809"/>
                  </a:lnTo>
                  <a:lnTo>
                    <a:pt x="187568" y="229729"/>
                  </a:lnTo>
                  <a:lnTo>
                    <a:pt x="228587" y="246937"/>
                  </a:lnTo>
                  <a:lnTo>
                    <a:pt x="270764" y="260431"/>
                  </a:lnTo>
                  <a:lnTo>
                    <a:pt x="313840" y="270206"/>
                  </a:lnTo>
                  <a:lnTo>
                    <a:pt x="357557" y="276261"/>
                  </a:lnTo>
                  <a:lnTo>
                    <a:pt x="401656" y="278591"/>
                  </a:lnTo>
                  <a:lnTo>
                    <a:pt x="445878" y="277195"/>
                  </a:lnTo>
                  <a:lnTo>
                    <a:pt x="489963" y="272067"/>
                  </a:lnTo>
                  <a:lnTo>
                    <a:pt x="533654" y="263206"/>
                  </a:lnTo>
                  <a:lnTo>
                    <a:pt x="576690" y="250608"/>
                  </a:lnTo>
                  <a:lnTo>
                    <a:pt x="618813" y="234270"/>
                  </a:lnTo>
                  <a:lnTo>
                    <a:pt x="659765" y="214190"/>
                  </a:lnTo>
                  <a:lnTo>
                    <a:pt x="699285" y="190363"/>
                  </a:lnTo>
                  <a:lnTo>
                    <a:pt x="737116" y="162786"/>
                  </a:lnTo>
                  <a:lnTo>
                    <a:pt x="772998" y="131457"/>
                  </a:lnTo>
                  <a:lnTo>
                    <a:pt x="729454" y="153914"/>
                  </a:lnTo>
                  <a:lnTo>
                    <a:pt x="684808" y="172019"/>
                  </a:lnTo>
                  <a:lnTo>
                    <a:pt x="639342" y="185829"/>
                  </a:lnTo>
                  <a:lnTo>
                    <a:pt x="593340" y="195401"/>
                  </a:lnTo>
                  <a:lnTo>
                    <a:pt x="547084" y="200789"/>
                  </a:lnTo>
                  <a:lnTo>
                    <a:pt x="500857" y="202050"/>
                  </a:lnTo>
                  <a:lnTo>
                    <a:pt x="454942" y="199240"/>
                  </a:lnTo>
                  <a:lnTo>
                    <a:pt x="409622" y="192416"/>
                  </a:lnTo>
                  <a:lnTo>
                    <a:pt x="365180" y="181632"/>
                  </a:lnTo>
                  <a:lnTo>
                    <a:pt x="321898" y="166945"/>
                  </a:lnTo>
                  <a:lnTo>
                    <a:pt x="280060" y="148411"/>
                  </a:lnTo>
                  <a:lnTo>
                    <a:pt x="239949" y="126087"/>
                  </a:lnTo>
                  <a:lnTo>
                    <a:pt x="201847" y="100027"/>
                  </a:lnTo>
                  <a:lnTo>
                    <a:pt x="166037" y="70289"/>
                  </a:lnTo>
                  <a:lnTo>
                    <a:pt x="132802" y="36928"/>
                  </a:lnTo>
                  <a:lnTo>
                    <a:pt x="102425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902912" y="7010654"/>
              <a:ext cx="1072515" cy="882650"/>
            </a:xfrm>
            <a:custGeom>
              <a:avLst/>
              <a:gdLst/>
              <a:ahLst/>
              <a:cxnLst/>
              <a:rect l="l" t="t" r="r" b="b"/>
              <a:pathLst>
                <a:path w="1072514" h="882650">
                  <a:moveTo>
                    <a:pt x="109449" y="585978"/>
                  </a:moveTo>
                  <a:lnTo>
                    <a:pt x="105893" y="588530"/>
                  </a:lnTo>
                  <a:lnTo>
                    <a:pt x="3468" y="664959"/>
                  </a:lnTo>
                  <a:lnTo>
                    <a:pt x="1436" y="666496"/>
                  </a:lnTo>
                  <a:lnTo>
                    <a:pt x="407" y="668528"/>
                  </a:lnTo>
                  <a:lnTo>
                    <a:pt x="407" y="670572"/>
                  </a:lnTo>
                  <a:lnTo>
                    <a:pt x="102" y="672096"/>
                  </a:lnTo>
                  <a:lnTo>
                    <a:pt x="36081" y="717956"/>
                  </a:lnTo>
                  <a:lnTo>
                    <a:pt x="90684" y="769147"/>
                  </a:lnTo>
                  <a:lnTo>
                    <a:pt x="129626" y="797514"/>
                  </a:lnTo>
                  <a:lnTo>
                    <a:pt x="170553" y="821879"/>
                  </a:lnTo>
                  <a:lnTo>
                    <a:pt x="213276" y="842207"/>
                  </a:lnTo>
                  <a:lnTo>
                    <a:pt x="257608" y="858461"/>
                  </a:lnTo>
                  <a:lnTo>
                    <a:pt x="303362" y="870607"/>
                  </a:lnTo>
                  <a:lnTo>
                    <a:pt x="350350" y="878607"/>
                  </a:lnTo>
                  <a:lnTo>
                    <a:pt x="398386" y="882425"/>
                  </a:lnTo>
                  <a:lnTo>
                    <a:pt x="447282" y="882027"/>
                  </a:lnTo>
                  <a:lnTo>
                    <a:pt x="472250" y="879487"/>
                  </a:lnTo>
                  <a:lnTo>
                    <a:pt x="497739" y="876427"/>
                  </a:lnTo>
                  <a:lnTo>
                    <a:pt x="522707" y="871842"/>
                  </a:lnTo>
                  <a:lnTo>
                    <a:pt x="548363" y="865720"/>
                  </a:lnTo>
                  <a:lnTo>
                    <a:pt x="421298" y="865720"/>
                  </a:lnTo>
                  <a:lnTo>
                    <a:pt x="371872" y="863843"/>
                  </a:lnTo>
                  <a:lnTo>
                    <a:pt x="323157" y="857254"/>
                  </a:lnTo>
                  <a:lnTo>
                    <a:pt x="275508" y="846049"/>
                  </a:lnTo>
                  <a:lnTo>
                    <a:pt x="229278" y="830321"/>
                  </a:lnTo>
                  <a:lnTo>
                    <a:pt x="184822" y="810164"/>
                  </a:lnTo>
                  <a:lnTo>
                    <a:pt x="142493" y="785673"/>
                  </a:lnTo>
                  <a:lnTo>
                    <a:pt x="102646" y="756942"/>
                  </a:lnTo>
                  <a:lnTo>
                    <a:pt x="65634" y="724065"/>
                  </a:lnTo>
                  <a:lnTo>
                    <a:pt x="30989" y="686879"/>
                  </a:lnTo>
                  <a:lnTo>
                    <a:pt x="24669" y="678726"/>
                  </a:lnTo>
                  <a:lnTo>
                    <a:pt x="13653" y="678726"/>
                  </a:lnTo>
                  <a:lnTo>
                    <a:pt x="15190" y="666496"/>
                  </a:lnTo>
                  <a:lnTo>
                    <a:pt x="30040" y="666496"/>
                  </a:lnTo>
                  <a:lnTo>
                    <a:pt x="109243" y="607386"/>
                  </a:lnTo>
                  <a:lnTo>
                    <a:pt x="104356" y="600760"/>
                  </a:lnTo>
                  <a:lnTo>
                    <a:pt x="125625" y="600760"/>
                  </a:lnTo>
                  <a:lnTo>
                    <a:pt x="124740" y="599744"/>
                  </a:lnTo>
                  <a:lnTo>
                    <a:pt x="117603" y="590054"/>
                  </a:lnTo>
                  <a:lnTo>
                    <a:pt x="115063" y="586498"/>
                  </a:lnTo>
                  <a:lnTo>
                    <a:pt x="109449" y="585978"/>
                  </a:lnTo>
                  <a:close/>
                </a:path>
                <a:path w="1072514" h="882650">
                  <a:moveTo>
                    <a:pt x="728576" y="763176"/>
                  </a:moveTo>
                  <a:lnTo>
                    <a:pt x="721802" y="765786"/>
                  </a:lnTo>
                  <a:lnTo>
                    <a:pt x="705625" y="777062"/>
                  </a:lnTo>
                  <a:lnTo>
                    <a:pt x="683718" y="791337"/>
                  </a:lnTo>
                  <a:lnTo>
                    <a:pt x="638366" y="815784"/>
                  </a:lnTo>
                  <a:lnTo>
                    <a:pt x="568137" y="843046"/>
                  </a:lnTo>
                  <a:lnTo>
                    <a:pt x="494678" y="859612"/>
                  </a:lnTo>
                  <a:lnTo>
                    <a:pt x="445758" y="864704"/>
                  </a:lnTo>
                  <a:lnTo>
                    <a:pt x="421298" y="865720"/>
                  </a:lnTo>
                  <a:lnTo>
                    <a:pt x="548363" y="865720"/>
                  </a:lnTo>
                  <a:lnTo>
                    <a:pt x="597996" y="850715"/>
                  </a:lnTo>
                  <a:lnTo>
                    <a:pt x="634267" y="835984"/>
                  </a:lnTo>
                  <a:lnTo>
                    <a:pt x="669456" y="818845"/>
                  </a:lnTo>
                  <a:lnTo>
                    <a:pt x="715823" y="790829"/>
                  </a:lnTo>
                  <a:lnTo>
                    <a:pt x="737731" y="775538"/>
                  </a:lnTo>
                  <a:lnTo>
                    <a:pt x="728576" y="763176"/>
                  </a:lnTo>
                  <a:close/>
                </a:path>
                <a:path w="1072514" h="882650">
                  <a:moveTo>
                    <a:pt x="125625" y="600760"/>
                  </a:moveTo>
                  <a:lnTo>
                    <a:pt x="104356" y="600760"/>
                  </a:lnTo>
                  <a:lnTo>
                    <a:pt x="116079" y="602284"/>
                  </a:lnTo>
                  <a:lnTo>
                    <a:pt x="109243" y="607386"/>
                  </a:lnTo>
                  <a:lnTo>
                    <a:pt x="142771" y="646464"/>
                  </a:lnTo>
                  <a:lnTo>
                    <a:pt x="176606" y="678926"/>
                  </a:lnTo>
                  <a:lnTo>
                    <a:pt x="212742" y="707791"/>
                  </a:lnTo>
                  <a:lnTo>
                    <a:pt x="250921" y="733027"/>
                  </a:lnTo>
                  <a:lnTo>
                    <a:pt x="290886" y="754600"/>
                  </a:lnTo>
                  <a:lnTo>
                    <a:pt x="332381" y="772479"/>
                  </a:lnTo>
                  <a:lnTo>
                    <a:pt x="375149" y="786631"/>
                  </a:lnTo>
                  <a:lnTo>
                    <a:pt x="418932" y="797023"/>
                  </a:lnTo>
                  <a:lnTo>
                    <a:pt x="463474" y="803622"/>
                  </a:lnTo>
                  <a:lnTo>
                    <a:pt x="508518" y="806397"/>
                  </a:lnTo>
                  <a:lnTo>
                    <a:pt x="553807" y="805313"/>
                  </a:lnTo>
                  <a:lnTo>
                    <a:pt x="599083" y="800340"/>
                  </a:lnTo>
                  <a:lnTo>
                    <a:pt x="644091" y="791444"/>
                  </a:lnTo>
                  <a:lnTo>
                    <a:pt x="652201" y="789100"/>
                  </a:lnTo>
                  <a:lnTo>
                    <a:pt x="538098" y="789100"/>
                  </a:lnTo>
                  <a:lnTo>
                    <a:pt x="491381" y="788751"/>
                  </a:lnTo>
                  <a:lnTo>
                    <a:pt x="445049" y="784172"/>
                  </a:lnTo>
                  <a:lnTo>
                    <a:pt x="399404" y="775401"/>
                  </a:lnTo>
                  <a:lnTo>
                    <a:pt x="354753" y="762475"/>
                  </a:lnTo>
                  <a:lnTo>
                    <a:pt x="311398" y="745431"/>
                  </a:lnTo>
                  <a:lnTo>
                    <a:pt x="269645" y="724307"/>
                  </a:lnTo>
                  <a:lnTo>
                    <a:pt x="229760" y="699109"/>
                  </a:lnTo>
                  <a:lnTo>
                    <a:pt x="192162" y="669964"/>
                  </a:lnTo>
                  <a:lnTo>
                    <a:pt x="157041" y="636820"/>
                  </a:lnTo>
                  <a:lnTo>
                    <a:pt x="125625" y="600760"/>
                  </a:lnTo>
                  <a:close/>
                </a:path>
                <a:path w="1072514" h="882650">
                  <a:moveTo>
                    <a:pt x="776239" y="720699"/>
                  </a:moveTo>
                  <a:lnTo>
                    <a:pt x="722709" y="747463"/>
                  </a:lnTo>
                  <a:lnTo>
                    <a:pt x="677503" y="764402"/>
                  </a:lnTo>
                  <a:lnTo>
                    <a:pt x="631463" y="776963"/>
                  </a:lnTo>
                  <a:lnTo>
                    <a:pt x="584893" y="785184"/>
                  </a:lnTo>
                  <a:lnTo>
                    <a:pt x="538098" y="789100"/>
                  </a:lnTo>
                  <a:lnTo>
                    <a:pt x="652201" y="789100"/>
                  </a:lnTo>
                  <a:lnTo>
                    <a:pt x="721802" y="765786"/>
                  </a:lnTo>
                  <a:lnTo>
                    <a:pt x="772720" y="724307"/>
                  </a:lnTo>
                  <a:lnTo>
                    <a:pt x="776239" y="720699"/>
                  </a:lnTo>
                  <a:close/>
                </a:path>
                <a:path w="1072514" h="882650">
                  <a:moveTo>
                    <a:pt x="833479" y="683161"/>
                  </a:moveTo>
                  <a:lnTo>
                    <a:pt x="829958" y="685850"/>
                  </a:lnTo>
                  <a:lnTo>
                    <a:pt x="779349" y="723374"/>
                  </a:lnTo>
                  <a:lnTo>
                    <a:pt x="785635" y="734771"/>
                  </a:lnTo>
                  <a:lnTo>
                    <a:pt x="774929" y="740892"/>
                  </a:lnTo>
                  <a:lnTo>
                    <a:pt x="732190" y="761784"/>
                  </a:lnTo>
                  <a:lnTo>
                    <a:pt x="728576" y="763176"/>
                  </a:lnTo>
                  <a:lnTo>
                    <a:pt x="737731" y="775538"/>
                  </a:lnTo>
                  <a:lnTo>
                    <a:pt x="746900" y="768400"/>
                  </a:lnTo>
                  <a:lnTo>
                    <a:pt x="784188" y="736605"/>
                  </a:lnTo>
                  <a:lnTo>
                    <a:pt x="818080" y="701990"/>
                  </a:lnTo>
                  <a:lnTo>
                    <a:pt x="833479" y="683161"/>
                  </a:lnTo>
                  <a:close/>
                </a:path>
                <a:path w="1072514" h="882650">
                  <a:moveTo>
                    <a:pt x="1042749" y="48943"/>
                  </a:moveTo>
                  <a:lnTo>
                    <a:pt x="1006780" y="75920"/>
                  </a:lnTo>
                  <a:lnTo>
                    <a:pt x="1003720" y="78473"/>
                  </a:lnTo>
                  <a:lnTo>
                    <a:pt x="1002704" y="82550"/>
                  </a:lnTo>
                  <a:lnTo>
                    <a:pt x="1003720" y="86106"/>
                  </a:lnTo>
                  <a:lnTo>
                    <a:pt x="1007796" y="95796"/>
                  </a:lnTo>
                  <a:lnTo>
                    <a:pt x="1011365" y="105981"/>
                  </a:lnTo>
                  <a:lnTo>
                    <a:pt x="1025226" y="151611"/>
                  </a:lnTo>
                  <a:lnTo>
                    <a:pt x="1034454" y="197916"/>
                  </a:lnTo>
                  <a:lnTo>
                    <a:pt x="1039153" y="244578"/>
                  </a:lnTo>
                  <a:lnTo>
                    <a:pt x="1039340" y="292265"/>
                  </a:lnTo>
                  <a:lnTo>
                    <a:pt x="1035376" y="337706"/>
                  </a:lnTo>
                  <a:lnTo>
                    <a:pt x="1027107" y="383538"/>
                  </a:lnTo>
                  <a:lnTo>
                    <a:pt x="1014722" y="428458"/>
                  </a:lnTo>
                  <a:lnTo>
                    <a:pt x="998324" y="472149"/>
                  </a:lnTo>
                  <a:lnTo>
                    <a:pt x="978018" y="514295"/>
                  </a:lnTo>
                  <a:lnTo>
                    <a:pt x="953906" y="554576"/>
                  </a:lnTo>
                  <a:lnTo>
                    <a:pt x="926091" y="592678"/>
                  </a:lnTo>
                  <a:lnTo>
                    <a:pt x="894677" y="628281"/>
                  </a:lnTo>
                  <a:lnTo>
                    <a:pt x="863588" y="658342"/>
                  </a:lnTo>
                  <a:lnTo>
                    <a:pt x="847281" y="672096"/>
                  </a:lnTo>
                  <a:lnTo>
                    <a:pt x="838620" y="679234"/>
                  </a:lnTo>
                  <a:lnTo>
                    <a:pt x="833479" y="683161"/>
                  </a:lnTo>
                  <a:lnTo>
                    <a:pt x="818080" y="701990"/>
                  </a:lnTo>
                  <a:lnTo>
                    <a:pt x="784188" y="736605"/>
                  </a:lnTo>
                  <a:lnTo>
                    <a:pt x="746900" y="768400"/>
                  </a:lnTo>
                  <a:lnTo>
                    <a:pt x="737731" y="775538"/>
                  </a:lnTo>
                  <a:lnTo>
                    <a:pt x="840156" y="699109"/>
                  </a:lnTo>
                  <a:lnTo>
                    <a:pt x="883463" y="663435"/>
                  </a:lnTo>
                  <a:lnTo>
                    <a:pt x="899262" y="647636"/>
                  </a:lnTo>
                  <a:lnTo>
                    <a:pt x="907416" y="639991"/>
                  </a:lnTo>
                  <a:lnTo>
                    <a:pt x="939908" y="602749"/>
                  </a:lnTo>
                  <a:lnTo>
                    <a:pt x="968617" y="563168"/>
                  </a:lnTo>
                  <a:lnTo>
                    <a:pt x="993453" y="521529"/>
                  </a:lnTo>
                  <a:lnTo>
                    <a:pt x="1014325" y="478112"/>
                  </a:lnTo>
                  <a:lnTo>
                    <a:pt x="1031141" y="433197"/>
                  </a:lnTo>
                  <a:lnTo>
                    <a:pt x="1043810" y="387064"/>
                  </a:lnTo>
                  <a:lnTo>
                    <a:pt x="1052243" y="339993"/>
                  </a:lnTo>
                  <a:lnTo>
                    <a:pt x="1056348" y="292265"/>
                  </a:lnTo>
                  <a:lnTo>
                    <a:pt x="1056034" y="244159"/>
                  </a:lnTo>
                  <a:lnTo>
                    <a:pt x="1051211" y="195956"/>
                  </a:lnTo>
                  <a:lnTo>
                    <a:pt x="1041787" y="147937"/>
                  </a:lnTo>
                  <a:lnTo>
                    <a:pt x="1027672" y="100380"/>
                  </a:lnTo>
                  <a:lnTo>
                    <a:pt x="1023595" y="89674"/>
                  </a:lnTo>
                  <a:lnTo>
                    <a:pt x="1016966" y="89674"/>
                  </a:lnTo>
                  <a:lnTo>
                    <a:pt x="1020026" y="79489"/>
                  </a:lnTo>
                  <a:lnTo>
                    <a:pt x="1030546" y="79489"/>
                  </a:lnTo>
                  <a:lnTo>
                    <a:pt x="1065869" y="52997"/>
                  </a:lnTo>
                  <a:lnTo>
                    <a:pt x="1061301" y="52997"/>
                  </a:lnTo>
                  <a:lnTo>
                    <a:pt x="1042749" y="48943"/>
                  </a:lnTo>
                  <a:close/>
                </a:path>
                <a:path w="1072514" h="882650">
                  <a:moveTo>
                    <a:pt x="727545" y="761784"/>
                  </a:moveTo>
                  <a:lnTo>
                    <a:pt x="721802" y="765786"/>
                  </a:lnTo>
                  <a:lnTo>
                    <a:pt x="728576" y="763176"/>
                  </a:lnTo>
                  <a:lnTo>
                    <a:pt x="727545" y="761784"/>
                  </a:lnTo>
                  <a:close/>
                </a:path>
                <a:path w="1072514" h="882650">
                  <a:moveTo>
                    <a:pt x="779349" y="723374"/>
                  </a:moveTo>
                  <a:lnTo>
                    <a:pt x="738184" y="753896"/>
                  </a:lnTo>
                  <a:lnTo>
                    <a:pt x="736715" y="755154"/>
                  </a:lnTo>
                  <a:lnTo>
                    <a:pt x="727545" y="761784"/>
                  </a:lnTo>
                  <a:lnTo>
                    <a:pt x="728576" y="763176"/>
                  </a:lnTo>
                  <a:lnTo>
                    <a:pt x="732271" y="761752"/>
                  </a:lnTo>
                  <a:lnTo>
                    <a:pt x="774929" y="740892"/>
                  </a:lnTo>
                  <a:lnTo>
                    <a:pt x="785635" y="734771"/>
                  </a:lnTo>
                  <a:lnTo>
                    <a:pt x="779349" y="723374"/>
                  </a:lnTo>
                  <a:close/>
                </a:path>
                <a:path w="1072514" h="882650">
                  <a:moveTo>
                    <a:pt x="738184" y="753896"/>
                  </a:moveTo>
                  <a:lnTo>
                    <a:pt x="727545" y="761784"/>
                  </a:lnTo>
                  <a:lnTo>
                    <a:pt x="736715" y="755154"/>
                  </a:lnTo>
                  <a:lnTo>
                    <a:pt x="738184" y="753896"/>
                  </a:lnTo>
                  <a:close/>
                </a:path>
                <a:path w="1072514" h="882650">
                  <a:moveTo>
                    <a:pt x="777482" y="719988"/>
                  </a:moveTo>
                  <a:lnTo>
                    <a:pt x="776239" y="720699"/>
                  </a:lnTo>
                  <a:lnTo>
                    <a:pt x="772697" y="724330"/>
                  </a:lnTo>
                  <a:lnTo>
                    <a:pt x="738184" y="753896"/>
                  </a:lnTo>
                  <a:lnTo>
                    <a:pt x="779349" y="723374"/>
                  </a:lnTo>
                  <a:lnTo>
                    <a:pt x="777482" y="719988"/>
                  </a:lnTo>
                  <a:close/>
                </a:path>
                <a:path w="1072514" h="882650">
                  <a:moveTo>
                    <a:pt x="783916" y="719988"/>
                  </a:moveTo>
                  <a:lnTo>
                    <a:pt x="777482" y="719988"/>
                  </a:lnTo>
                  <a:lnTo>
                    <a:pt x="779349" y="723374"/>
                  </a:lnTo>
                  <a:lnTo>
                    <a:pt x="783916" y="719988"/>
                  </a:lnTo>
                  <a:close/>
                </a:path>
                <a:path w="1072514" h="882650">
                  <a:moveTo>
                    <a:pt x="919932" y="162039"/>
                  </a:moveTo>
                  <a:lnTo>
                    <a:pt x="901802" y="162039"/>
                  </a:lnTo>
                  <a:lnTo>
                    <a:pt x="914540" y="166116"/>
                  </a:lnTo>
                  <a:lnTo>
                    <a:pt x="905549" y="172770"/>
                  </a:lnTo>
                  <a:lnTo>
                    <a:pt x="920156" y="217586"/>
                  </a:lnTo>
                  <a:lnTo>
                    <a:pt x="930368" y="263466"/>
                  </a:lnTo>
                  <a:lnTo>
                    <a:pt x="936118" y="309591"/>
                  </a:lnTo>
                  <a:lnTo>
                    <a:pt x="937517" y="355688"/>
                  </a:lnTo>
                  <a:lnTo>
                    <a:pt x="934676" y="401485"/>
                  </a:lnTo>
                  <a:lnTo>
                    <a:pt x="927707" y="446709"/>
                  </a:lnTo>
                  <a:lnTo>
                    <a:pt x="916721" y="491088"/>
                  </a:lnTo>
                  <a:lnTo>
                    <a:pt x="901831" y="534348"/>
                  </a:lnTo>
                  <a:lnTo>
                    <a:pt x="883146" y="576217"/>
                  </a:lnTo>
                  <a:lnTo>
                    <a:pt x="860779" y="616422"/>
                  </a:lnTo>
                  <a:lnTo>
                    <a:pt x="834841" y="654692"/>
                  </a:lnTo>
                  <a:lnTo>
                    <a:pt x="805443" y="690752"/>
                  </a:lnTo>
                  <a:lnTo>
                    <a:pt x="776239" y="720699"/>
                  </a:lnTo>
                  <a:lnTo>
                    <a:pt x="777482" y="719988"/>
                  </a:lnTo>
                  <a:lnTo>
                    <a:pt x="783916" y="719988"/>
                  </a:lnTo>
                  <a:lnTo>
                    <a:pt x="829958" y="685850"/>
                  </a:lnTo>
                  <a:lnTo>
                    <a:pt x="875253" y="625402"/>
                  </a:lnTo>
                  <a:lnTo>
                    <a:pt x="898325" y="583978"/>
                  </a:lnTo>
                  <a:lnTo>
                    <a:pt x="917580" y="540832"/>
                  </a:lnTo>
                  <a:lnTo>
                    <a:pt x="932916" y="496239"/>
                  </a:lnTo>
                  <a:lnTo>
                    <a:pt x="944225" y="450474"/>
                  </a:lnTo>
                  <a:lnTo>
                    <a:pt x="951404" y="403811"/>
                  </a:lnTo>
                  <a:lnTo>
                    <a:pt x="954348" y="356523"/>
                  </a:lnTo>
                  <a:lnTo>
                    <a:pt x="952952" y="308887"/>
                  </a:lnTo>
                  <a:lnTo>
                    <a:pt x="947112" y="261175"/>
                  </a:lnTo>
                  <a:lnTo>
                    <a:pt x="936722" y="213662"/>
                  </a:lnTo>
                  <a:lnTo>
                    <a:pt x="921678" y="166624"/>
                  </a:lnTo>
                  <a:lnTo>
                    <a:pt x="919932" y="162039"/>
                  </a:lnTo>
                  <a:close/>
                </a:path>
                <a:path w="1072514" h="882650">
                  <a:moveTo>
                    <a:pt x="15190" y="666496"/>
                  </a:moveTo>
                  <a:lnTo>
                    <a:pt x="13653" y="678726"/>
                  </a:lnTo>
                  <a:lnTo>
                    <a:pt x="20632" y="673517"/>
                  </a:lnTo>
                  <a:lnTo>
                    <a:pt x="15190" y="666496"/>
                  </a:lnTo>
                  <a:close/>
                </a:path>
                <a:path w="1072514" h="882650">
                  <a:moveTo>
                    <a:pt x="20632" y="673517"/>
                  </a:moveTo>
                  <a:lnTo>
                    <a:pt x="13653" y="678726"/>
                  </a:lnTo>
                  <a:lnTo>
                    <a:pt x="24669" y="678726"/>
                  </a:lnTo>
                  <a:lnTo>
                    <a:pt x="20632" y="673517"/>
                  </a:lnTo>
                  <a:close/>
                </a:path>
                <a:path w="1072514" h="882650">
                  <a:moveTo>
                    <a:pt x="30040" y="666496"/>
                  </a:moveTo>
                  <a:lnTo>
                    <a:pt x="15190" y="666496"/>
                  </a:lnTo>
                  <a:lnTo>
                    <a:pt x="20632" y="673517"/>
                  </a:lnTo>
                  <a:lnTo>
                    <a:pt x="30040" y="666496"/>
                  </a:lnTo>
                  <a:close/>
                </a:path>
                <a:path w="1072514" h="882650">
                  <a:moveTo>
                    <a:pt x="104356" y="600760"/>
                  </a:moveTo>
                  <a:lnTo>
                    <a:pt x="109243" y="607386"/>
                  </a:lnTo>
                  <a:lnTo>
                    <a:pt x="116079" y="602284"/>
                  </a:lnTo>
                  <a:lnTo>
                    <a:pt x="104356" y="600760"/>
                  </a:lnTo>
                  <a:close/>
                </a:path>
                <a:path w="1072514" h="882650">
                  <a:moveTo>
                    <a:pt x="897217" y="0"/>
                  </a:moveTo>
                  <a:lnTo>
                    <a:pt x="850342" y="195668"/>
                  </a:lnTo>
                  <a:lnTo>
                    <a:pt x="849326" y="198729"/>
                  </a:lnTo>
                  <a:lnTo>
                    <a:pt x="850850" y="202285"/>
                  </a:lnTo>
                  <a:lnTo>
                    <a:pt x="856971" y="206362"/>
                  </a:lnTo>
                  <a:lnTo>
                    <a:pt x="860540" y="206362"/>
                  </a:lnTo>
                  <a:lnTo>
                    <a:pt x="863588" y="203822"/>
                  </a:lnTo>
                  <a:lnTo>
                    <a:pt x="870470" y="198729"/>
                  </a:lnTo>
                  <a:lnTo>
                    <a:pt x="866649" y="198729"/>
                  </a:lnTo>
                  <a:lnTo>
                    <a:pt x="853402" y="190576"/>
                  </a:lnTo>
                  <a:lnTo>
                    <a:pt x="871123" y="177281"/>
                  </a:lnTo>
                  <a:lnTo>
                    <a:pt x="904213" y="18676"/>
                  </a:lnTo>
                  <a:lnTo>
                    <a:pt x="895693" y="16814"/>
                  </a:lnTo>
                  <a:lnTo>
                    <a:pt x="905879" y="10693"/>
                  </a:lnTo>
                  <a:lnTo>
                    <a:pt x="946908" y="10693"/>
                  </a:lnTo>
                  <a:lnTo>
                    <a:pt x="899770" y="508"/>
                  </a:lnTo>
                  <a:lnTo>
                    <a:pt x="897217" y="0"/>
                  </a:lnTo>
                  <a:close/>
                </a:path>
                <a:path w="1072514" h="882650">
                  <a:moveTo>
                    <a:pt x="871123" y="177281"/>
                  </a:moveTo>
                  <a:lnTo>
                    <a:pt x="853402" y="190576"/>
                  </a:lnTo>
                  <a:lnTo>
                    <a:pt x="866649" y="198729"/>
                  </a:lnTo>
                  <a:lnTo>
                    <a:pt x="871123" y="177281"/>
                  </a:lnTo>
                  <a:close/>
                </a:path>
                <a:path w="1072514" h="882650">
                  <a:moveTo>
                    <a:pt x="909448" y="150317"/>
                  </a:moveTo>
                  <a:lnTo>
                    <a:pt x="906908" y="150825"/>
                  </a:lnTo>
                  <a:lnTo>
                    <a:pt x="904355" y="152349"/>
                  </a:lnTo>
                  <a:lnTo>
                    <a:pt x="871123" y="177281"/>
                  </a:lnTo>
                  <a:lnTo>
                    <a:pt x="866649" y="198729"/>
                  </a:lnTo>
                  <a:lnTo>
                    <a:pt x="870470" y="198729"/>
                  </a:lnTo>
                  <a:lnTo>
                    <a:pt x="905549" y="172770"/>
                  </a:lnTo>
                  <a:lnTo>
                    <a:pt x="901802" y="162039"/>
                  </a:lnTo>
                  <a:lnTo>
                    <a:pt x="919932" y="162039"/>
                  </a:lnTo>
                  <a:lnTo>
                    <a:pt x="917601" y="155917"/>
                  </a:lnTo>
                  <a:lnTo>
                    <a:pt x="916585" y="153377"/>
                  </a:lnTo>
                  <a:lnTo>
                    <a:pt x="914540" y="151841"/>
                  </a:lnTo>
                  <a:lnTo>
                    <a:pt x="912000" y="150825"/>
                  </a:lnTo>
                  <a:lnTo>
                    <a:pt x="909448" y="150317"/>
                  </a:lnTo>
                  <a:close/>
                </a:path>
                <a:path w="1072514" h="882650">
                  <a:moveTo>
                    <a:pt x="901802" y="162039"/>
                  </a:moveTo>
                  <a:lnTo>
                    <a:pt x="905549" y="172770"/>
                  </a:lnTo>
                  <a:lnTo>
                    <a:pt x="914540" y="166116"/>
                  </a:lnTo>
                  <a:lnTo>
                    <a:pt x="901802" y="162039"/>
                  </a:lnTo>
                  <a:close/>
                </a:path>
                <a:path w="1072514" h="882650">
                  <a:moveTo>
                    <a:pt x="1020026" y="79489"/>
                  </a:moveTo>
                  <a:lnTo>
                    <a:pt x="1016966" y="89674"/>
                  </a:lnTo>
                  <a:lnTo>
                    <a:pt x="1022216" y="85737"/>
                  </a:lnTo>
                  <a:lnTo>
                    <a:pt x="1020026" y="79489"/>
                  </a:lnTo>
                  <a:close/>
                </a:path>
                <a:path w="1072514" h="882650">
                  <a:moveTo>
                    <a:pt x="1022216" y="85737"/>
                  </a:moveTo>
                  <a:lnTo>
                    <a:pt x="1016966" y="89674"/>
                  </a:lnTo>
                  <a:lnTo>
                    <a:pt x="1023595" y="89674"/>
                  </a:lnTo>
                  <a:lnTo>
                    <a:pt x="1022216" y="85737"/>
                  </a:lnTo>
                  <a:close/>
                </a:path>
                <a:path w="1072514" h="882650">
                  <a:moveTo>
                    <a:pt x="1030546" y="79489"/>
                  </a:moveTo>
                  <a:lnTo>
                    <a:pt x="1020026" y="79489"/>
                  </a:lnTo>
                  <a:lnTo>
                    <a:pt x="1022216" y="85737"/>
                  </a:lnTo>
                  <a:lnTo>
                    <a:pt x="1030546" y="79489"/>
                  </a:lnTo>
                  <a:close/>
                </a:path>
                <a:path w="1072514" h="882650">
                  <a:moveTo>
                    <a:pt x="1057733" y="37706"/>
                  </a:moveTo>
                  <a:lnTo>
                    <a:pt x="1042749" y="48943"/>
                  </a:lnTo>
                  <a:lnTo>
                    <a:pt x="1061301" y="52997"/>
                  </a:lnTo>
                  <a:lnTo>
                    <a:pt x="1057733" y="37706"/>
                  </a:lnTo>
                  <a:close/>
                </a:path>
                <a:path w="1072514" h="882650">
                  <a:moveTo>
                    <a:pt x="1068429" y="37706"/>
                  </a:moveTo>
                  <a:lnTo>
                    <a:pt x="1057733" y="37706"/>
                  </a:lnTo>
                  <a:lnTo>
                    <a:pt x="1061301" y="52997"/>
                  </a:lnTo>
                  <a:lnTo>
                    <a:pt x="1065869" y="52997"/>
                  </a:lnTo>
                  <a:lnTo>
                    <a:pt x="1067918" y="51460"/>
                  </a:lnTo>
                  <a:lnTo>
                    <a:pt x="1070979" y="49428"/>
                  </a:lnTo>
                  <a:lnTo>
                    <a:pt x="1071995" y="45859"/>
                  </a:lnTo>
                  <a:lnTo>
                    <a:pt x="1071487" y="42799"/>
                  </a:lnTo>
                  <a:lnTo>
                    <a:pt x="1070471" y="39738"/>
                  </a:lnTo>
                  <a:lnTo>
                    <a:pt x="1068429" y="37706"/>
                  </a:lnTo>
                  <a:close/>
                </a:path>
                <a:path w="1072514" h="882650">
                  <a:moveTo>
                    <a:pt x="946908" y="10693"/>
                  </a:moveTo>
                  <a:lnTo>
                    <a:pt x="905879" y="10693"/>
                  </a:lnTo>
                  <a:lnTo>
                    <a:pt x="904213" y="18676"/>
                  </a:lnTo>
                  <a:lnTo>
                    <a:pt x="1042749" y="48943"/>
                  </a:lnTo>
                  <a:lnTo>
                    <a:pt x="1057733" y="37706"/>
                  </a:lnTo>
                  <a:lnTo>
                    <a:pt x="1068429" y="37706"/>
                  </a:lnTo>
                  <a:lnTo>
                    <a:pt x="1067918" y="37198"/>
                  </a:lnTo>
                  <a:lnTo>
                    <a:pt x="1064870" y="36182"/>
                  </a:lnTo>
                  <a:lnTo>
                    <a:pt x="946908" y="10693"/>
                  </a:lnTo>
                  <a:close/>
                </a:path>
                <a:path w="1072514" h="882650">
                  <a:moveTo>
                    <a:pt x="905879" y="10693"/>
                  </a:moveTo>
                  <a:lnTo>
                    <a:pt x="895693" y="16814"/>
                  </a:lnTo>
                  <a:lnTo>
                    <a:pt x="904213" y="18676"/>
                  </a:lnTo>
                  <a:lnTo>
                    <a:pt x="905879" y="1069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55536" y="6987209"/>
              <a:ext cx="264160" cy="773430"/>
            </a:xfrm>
            <a:custGeom>
              <a:avLst/>
              <a:gdLst/>
              <a:ahLst/>
              <a:cxnLst/>
              <a:rect l="l" t="t" r="r" b="b"/>
              <a:pathLst>
                <a:path w="264160" h="773429">
                  <a:moveTo>
                    <a:pt x="180386" y="0"/>
                  </a:moveTo>
                  <a:lnTo>
                    <a:pt x="12238" y="18351"/>
                  </a:lnTo>
                  <a:lnTo>
                    <a:pt x="59113" y="61658"/>
                  </a:lnTo>
                  <a:lnTo>
                    <a:pt x="38007" y="106497"/>
                  </a:lnTo>
                  <a:lnTo>
                    <a:pt x="21601" y="152577"/>
                  </a:lnTo>
                  <a:lnTo>
                    <a:pt x="9836" y="199580"/>
                  </a:lnTo>
                  <a:lnTo>
                    <a:pt x="2655" y="247186"/>
                  </a:lnTo>
                  <a:lnTo>
                    <a:pt x="0" y="295079"/>
                  </a:lnTo>
                  <a:lnTo>
                    <a:pt x="1812" y="342938"/>
                  </a:lnTo>
                  <a:lnTo>
                    <a:pt x="8034" y="390445"/>
                  </a:lnTo>
                  <a:lnTo>
                    <a:pt x="18608" y="437282"/>
                  </a:lnTo>
                  <a:lnTo>
                    <a:pt x="33476" y="483129"/>
                  </a:lnTo>
                  <a:lnTo>
                    <a:pt x="52581" y="527668"/>
                  </a:lnTo>
                  <a:lnTo>
                    <a:pt x="75863" y="570581"/>
                  </a:lnTo>
                  <a:lnTo>
                    <a:pt x="103266" y="611548"/>
                  </a:lnTo>
                  <a:lnTo>
                    <a:pt x="134731" y="650251"/>
                  </a:lnTo>
                  <a:lnTo>
                    <a:pt x="170200" y="686371"/>
                  </a:lnTo>
                  <a:lnTo>
                    <a:pt x="263952" y="772998"/>
                  </a:lnTo>
                  <a:lnTo>
                    <a:pt x="228483" y="736971"/>
                  </a:lnTo>
                  <a:lnTo>
                    <a:pt x="197018" y="698334"/>
                  </a:lnTo>
                  <a:lnTo>
                    <a:pt x="169616" y="657409"/>
                  </a:lnTo>
                  <a:lnTo>
                    <a:pt x="146335" y="614517"/>
                  </a:lnTo>
                  <a:lnTo>
                    <a:pt x="127232" y="569980"/>
                  </a:lnTo>
                  <a:lnTo>
                    <a:pt x="112365" y="524122"/>
                  </a:lnTo>
                  <a:lnTo>
                    <a:pt x="101792" y="477262"/>
                  </a:lnTo>
                  <a:lnTo>
                    <a:pt x="95571" y="429725"/>
                  </a:lnTo>
                  <a:lnTo>
                    <a:pt x="93760" y="381831"/>
                  </a:lnTo>
                  <a:lnTo>
                    <a:pt x="96417" y="333902"/>
                  </a:lnTo>
                  <a:lnTo>
                    <a:pt x="103599" y="286261"/>
                  </a:lnTo>
                  <a:lnTo>
                    <a:pt x="115364" y="239230"/>
                  </a:lnTo>
                  <a:lnTo>
                    <a:pt x="131771" y="193131"/>
                  </a:lnTo>
                  <a:lnTo>
                    <a:pt x="152878" y="148285"/>
                  </a:lnTo>
                  <a:lnTo>
                    <a:pt x="199753" y="191592"/>
                  </a:lnTo>
                  <a:lnTo>
                    <a:pt x="180386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775178" y="7654213"/>
              <a:ext cx="774700" cy="248285"/>
            </a:xfrm>
            <a:custGeom>
              <a:avLst/>
              <a:gdLst/>
              <a:ahLst/>
              <a:cxnLst/>
              <a:rect l="l" t="t" r="r" b="b"/>
              <a:pathLst>
                <a:path w="774700" h="248284">
                  <a:moveTo>
                    <a:pt x="680758" y="0"/>
                  </a:moveTo>
                  <a:lnTo>
                    <a:pt x="646656" y="33531"/>
                  </a:lnTo>
                  <a:lnTo>
                    <a:pt x="610083" y="63215"/>
                  </a:lnTo>
                  <a:lnTo>
                    <a:pt x="571328" y="89025"/>
                  </a:lnTo>
                  <a:lnTo>
                    <a:pt x="530678" y="110935"/>
                  </a:lnTo>
                  <a:lnTo>
                    <a:pt x="488423" y="128918"/>
                  </a:lnTo>
                  <a:lnTo>
                    <a:pt x="444849" y="142949"/>
                  </a:lnTo>
                  <a:lnTo>
                    <a:pt x="400245" y="153002"/>
                  </a:lnTo>
                  <a:lnTo>
                    <a:pt x="354899" y="159050"/>
                  </a:lnTo>
                  <a:lnTo>
                    <a:pt x="309100" y="161067"/>
                  </a:lnTo>
                  <a:lnTo>
                    <a:pt x="263135" y="159027"/>
                  </a:lnTo>
                  <a:lnTo>
                    <a:pt x="217292" y="152904"/>
                  </a:lnTo>
                  <a:lnTo>
                    <a:pt x="171860" y="142673"/>
                  </a:lnTo>
                  <a:lnTo>
                    <a:pt x="127127" y="128306"/>
                  </a:lnTo>
                  <a:lnTo>
                    <a:pt x="83380" y="109778"/>
                  </a:lnTo>
                  <a:lnTo>
                    <a:pt x="40908" y="87063"/>
                  </a:lnTo>
                  <a:lnTo>
                    <a:pt x="0" y="60134"/>
                  </a:lnTo>
                  <a:lnTo>
                    <a:pt x="32417" y="94990"/>
                  </a:lnTo>
                  <a:lnTo>
                    <a:pt x="67162" y="126339"/>
                  </a:lnTo>
                  <a:lnTo>
                    <a:pt x="103977" y="154155"/>
                  </a:lnTo>
                  <a:lnTo>
                    <a:pt x="142603" y="178412"/>
                  </a:lnTo>
                  <a:lnTo>
                    <a:pt x="182783" y="199084"/>
                  </a:lnTo>
                  <a:lnTo>
                    <a:pt x="224259" y="216146"/>
                  </a:lnTo>
                  <a:lnTo>
                    <a:pt x="266773" y="229573"/>
                  </a:lnTo>
                  <a:lnTo>
                    <a:pt x="310067" y="239337"/>
                  </a:lnTo>
                  <a:lnTo>
                    <a:pt x="353883" y="245414"/>
                  </a:lnTo>
                  <a:lnTo>
                    <a:pt x="397964" y="247778"/>
                  </a:lnTo>
                  <a:lnTo>
                    <a:pt x="442050" y="246404"/>
                  </a:lnTo>
                  <a:lnTo>
                    <a:pt x="485886" y="241264"/>
                  </a:lnTo>
                  <a:lnTo>
                    <a:pt x="529211" y="232335"/>
                  </a:lnTo>
                  <a:lnTo>
                    <a:pt x="571769" y="219589"/>
                  </a:lnTo>
                  <a:lnTo>
                    <a:pt x="613302" y="203002"/>
                  </a:lnTo>
                  <a:lnTo>
                    <a:pt x="653552" y="182547"/>
                  </a:lnTo>
                  <a:lnTo>
                    <a:pt x="692260" y="158200"/>
                  </a:lnTo>
                  <a:lnTo>
                    <a:pt x="729170" y="129933"/>
                  </a:lnTo>
                  <a:lnTo>
                    <a:pt x="763701" y="97981"/>
                  </a:lnTo>
                  <a:lnTo>
                    <a:pt x="774509" y="86626"/>
                  </a:lnTo>
                  <a:lnTo>
                    <a:pt x="680758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547237" y="6978548"/>
              <a:ext cx="1011555" cy="932180"/>
            </a:xfrm>
            <a:custGeom>
              <a:avLst/>
              <a:gdLst/>
              <a:ahLst/>
              <a:cxnLst/>
              <a:rect l="l" t="t" r="r" b="b"/>
              <a:pathLst>
                <a:path w="1011554" h="932179">
                  <a:moveTo>
                    <a:pt x="276532" y="776985"/>
                  </a:moveTo>
                  <a:lnTo>
                    <a:pt x="307925" y="822934"/>
                  </a:lnTo>
                  <a:lnTo>
                    <a:pt x="362904" y="859570"/>
                  </a:lnTo>
                  <a:lnTo>
                    <a:pt x="397441" y="877893"/>
                  </a:lnTo>
                  <a:lnTo>
                    <a:pt x="433206" y="893702"/>
                  </a:lnTo>
                  <a:lnTo>
                    <a:pt x="469964" y="907008"/>
                  </a:lnTo>
                  <a:lnTo>
                    <a:pt x="519393" y="920254"/>
                  </a:lnTo>
                  <a:lnTo>
                    <a:pt x="592303" y="930548"/>
                  </a:lnTo>
                  <a:lnTo>
                    <a:pt x="640300" y="931877"/>
                  </a:lnTo>
                  <a:lnTo>
                    <a:pt x="688025" y="928867"/>
                  </a:lnTo>
                  <a:lnTo>
                    <a:pt x="735153" y="921556"/>
                  </a:lnTo>
                  <a:lnTo>
                    <a:pt x="762298" y="914759"/>
                  </a:lnTo>
                  <a:lnTo>
                    <a:pt x="621611" y="914759"/>
                  </a:lnTo>
                  <a:lnTo>
                    <a:pt x="571869" y="911593"/>
                  </a:lnTo>
                  <a:lnTo>
                    <a:pt x="523469" y="903439"/>
                  </a:lnTo>
                  <a:lnTo>
                    <a:pt x="462671" y="886455"/>
                  </a:lnTo>
                  <a:lnTo>
                    <a:pt x="394175" y="857307"/>
                  </a:lnTo>
                  <a:lnTo>
                    <a:pt x="339523" y="824966"/>
                  </a:lnTo>
                  <a:lnTo>
                    <a:pt x="298248" y="793369"/>
                  </a:lnTo>
                  <a:lnTo>
                    <a:pt x="283735" y="780674"/>
                  </a:lnTo>
                  <a:lnTo>
                    <a:pt x="276532" y="776985"/>
                  </a:lnTo>
                  <a:close/>
                </a:path>
                <a:path w="1011554" h="932179">
                  <a:moveTo>
                    <a:pt x="990571" y="762612"/>
                  </a:moveTo>
                  <a:lnTo>
                    <a:pt x="959638" y="792353"/>
                  </a:lnTo>
                  <a:lnTo>
                    <a:pt x="899551" y="837505"/>
                  </a:lnTo>
                  <a:lnTo>
                    <a:pt x="856833" y="861801"/>
                  </a:lnTo>
                  <a:lnTo>
                    <a:pt x="812363" y="881539"/>
                  </a:lnTo>
                  <a:lnTo>
                    <a:pt x="766373" y="896712"/>
                  </a:lnTo>
                  <a:lnTo>
                    <a:pt x="719096" y="907311"/>
                  </a:lnTo>
                  <a:lnTo>
                    <a:pt x="670764" y="913330"/>
                  </a:lnTo>
                  <a:lnTo>
                    <a:pt x="621611" y="914759"/>
                  </a:lnTo>
                  <a:lnTo>
                    <a:pt x="762298" y="914759"/>
                  </a:lnTo>
                  <a:lnTo>
                    <a:pt x="826321" y="894196"/>
                  </a:lnTo>
                  <a:lnTo>
                    <a:pt x="869709" y="874226"/>
                  </a:lnTo>
                  <a:lnTo>
                    <a:pt x="911200" y="850116"/>
                  </a:lnTo>
                  <a:lnTo>
                    <a:pt x="950469" y="821905"/>
                  </a:lnTo>
                  <a:lnTo>
                    <a:pt x="989795" y="787164"/>
                  </a:lnTo>
                  <a:lnTo>
                    <a:pt x="1008559" y="768400"/>
                  </a:lnTo>
                  <a:lnTo>
                    <a:pt x="996836" y="768400"/>
                  </a:lnTo>
                  <a:lnTo>
                    <a:pt x="990571" y="762612"/>
                  </a:lnTo>
                  <a:close/>
                </a:path>
                <a:path w="1011554" h="932179">
                  <a:moveTo>
                    <a:pt x="234564" y="730227"/>
                  </a:moveTo>
                  <a:lnTo>
                    <a:pt x="269711" y="767892"/>
                  </a:lnTo>
                  <a:lnTo>
                    <a:pt x="314767" y="796565"/>
                  </a:lnTo>
                  <a:lnTo>
                    <a:pt x="357640" y="814019"/>
                  </a:lnTo>
                  <a:lnTo>
                    <a:pt x="401489" y="827611"/>
                  </a:lnTo>
                  <a:lnTo>
                    <a:pt x="446047" y="837344"/>
                  </a:lnTo>
                  <a:lnTo>
                    <a:pt x="491048" y="843220"/>
                  </a:lnTo>
                  <a:lnTo>
                    <a:pt x="536225" y="845242"/>
                  </a:lnTo>
                  <a:lnTo>
                    <a:pt x="581310" y="843413"/>
                  </a:lnTo>
                  <a:lnTo>
                    <a:pt x="626036" y="837735"/>
                  </a:lnTo>
                  <a:lnTo>
                    <a:pt x="670137" y="828211"/>
                  </a:lnTo>
                  <a:lnTo>
                    <a:pt x="671004" y="827943"/>
                  </a:lnTo>
                  <a:lnTo>
                    <a:pt x="556268" y="827943"/>
                  </a:lnTo>
                  <a:lnTo>
                    <a:pt x="509676" y="827539"/>
                  </a:lnTo>
                  <a:lnTo>
                    <a:pt x="463164" y="822888"/>
                  </a:lnTo>
                  <a:lnTo>
                    <a:pt x="417042" y="813986"/>
                  </a:lnTo>
                  <a:lnTo>
                    <a:pt x="371623" y="800830"/>
                  </a:lnTo>
                  <a:lnTo>
                    <a:pt x="327218" y="783416"/>
                  </a:lnTo>
                  <a:lnTo>
                    <a:pt x="284139" y="761740"/>
                  </a:lnTo>
                  <a:lnTo>
                    <a:pt x="242698" y="735799"/>
                  </a:lnTo>
                  <a:lnTo>
                    <a:pt x="234564" y="730227"/>
                  </a:lnTo>
                  <a:close/>
                </a:path>
                <a:path w="1011554" h="932179">
                  <a:moveTo>
                    <a:pt x="911238" y="666496"/>
                  </a:moveTo>
                  <a:lnTo>
                    <a:pt x="906133" y="666496"/>
                  </a:lnTo>
                  <a:lnTo>
                    <a:pt x="902577" y="670064"/>
                  </a:lnTo>
                  <a:lnTo>
                    <a:pt x="894424" y="678726"/>
                  </a:lnTo>
                  <a:lnTo>
                    <a:pt x="858426" y="712165"/>
                  </a:lnTo>
                  <a:lnTo>
                    <a:pt x="820012" y="741387"/>
                  </a:lnTo>
                  <a:lnTo>
                    <a:pt x="779495" y="766388"/>
                  </a:lnTo>
                  <a:lnTo>
                    <a:pt x="737186" y="787164"/>
                  </a:lnTo>
                  <a:lnTo>
                    <a:pt x="693397" y="803711"/>
                  </a:lnTo>
                  <a:lnTo>
                    <a:pt x="648440" y="816025"/>
                  </a:lnTo>
                  <a:lnTo>
                    <a:pt x="602626" y="824104"/>
                  </a:lnTo>
                  <a:lnTo>
                    <a:pt x="556268" y="827943"/>
                  </a:lnTo>
                  <a:lnTo>
                    <a:pt x="671004" y="827943"/>
                  </a:lnTo>
                  <a:lnTo>
                    <a:pt x="713346" y="814843"/>
                  </a:lnTo>
                  <a:lnTo>
                    <a:pt x="755395" y="797635"/>
                  </a:lnTo>
                  <a:lnTo>
                    <a:pt x="796017" y="776589"/>
                  </a:lnTo>
                  <a:lnTo>
                    <a:pt x="834945" y="751707"/>
                  </a:lnTo>
                  <a:lnTo>
                    <a:pt x="871913" y="722993"/>
                  </a:lnTo>
                  <a:lnTo>
                    <a:pt x="906654" y="690448"/>
                  </a:lnTo>
                  <a:lnTo>
                    <a:pt x="909352" y="687576"/>
                  </a:lnTo>
                  <a:lnTo>
                    <a:pt x="903085" y="681786"/>
                  </a:lnTo>
                  <a:lnTo>
                    <a:pt x="928034" y="681786"/>
                  </a:lnTo>
                  <a:lnTo>
                    <a:pt x="914794" y="669556"/>
                  </a:lnTo>
                  <a:lnTo>
                    <a:pt x="911238" y="666496"/>
                  </a:lnTo>
                  <a:close/>
                </a:path>
                <a:path w="1011554" h="932179">
                  <a:moveTo>
                    <a:pt x="263115" y="785048"/>
                  </a:moveTo>
                  <a:lnTo>
                    <a:pt x="266142" y="788276"/>
                  </a:lnTo>
                  <a:lnTo>
                    <a:pt x="266396" y="787999"/>
                  </a:lnTo>
                  <a:lnTo>
                    <a:pt x="263115" y="785048"/>
                  </a:lnTo>
                  <a:close/>
                </a:path>
                <a:path w="1011554" h="932179">
                  <a:moveTo>
                    <a:pt x="223556" y="743430"/>
                  </a:moveTo>
                  <a:lnTo>
                    <a:pt x="224782" y="744970"/>
                  </a:lnTo>
                  <a:lnTo>
                    <a:pt x="258497" y="780122"/>
                  </a:lnTo>
                  <a:lnTo>
                    <a:pt x="263115" y="785048"/>
                  </a:lnTo>
                  <a:lnTo>
                    <a:pt x="266396" y="787999"/>
                  </a:lnTo>
                  <a:lnTo>
                    <a:pt x="276532" y="776985"/>
                  </a:lnTo>
                  <a:lnTo>
                    <a:pt x="273139" y="775247"/>
                  </a:lnTo>
                  <a:lnTo>
                    <a:pt x="233020" y="750062"/>
                  </a:lnTo>
                  <a:lnTo>
                    <a:pt x="223556" y="743430"/>
                  </a:lnTo>
                  <a:close/>
                </a:path>
                <a:path w="1011554" h="932179">
                  <a:moveTo>
                    <a:pt x="56825" y="71833"/>
                  </a:moveTo>
                  <a:lnTo>
                    <a:pt x="30878" y="131571"/>
                  </a:lnTo>
                  <a:lnTo>
                    <a:pt x="16333" y="178160"/>
                  </a:lnTo>
                  <a:lnTo>
                    <a:pt x="6384" y="225562"/>
                  </a:lnTo>
                  <a:lnTo>
                    <a:pt x="963" y="273454"/>
                  </a:lnTo>
                  <a:lnTo>
                    <a:pt x="0" y="321511"/>
                  </a:lnTo>
                  <a:lnTo>
                    <a:pt x="3425" y="369412"/>
                  </a:lnTo>
                  <a:lnTo>
                    <a:pt x="11170" y="416833"/>
                  </a:lnTo>
                  <a:lnTo>
                    <a:pt x="23165" y="463450"/>
                  </a:lnTo>
                  <a:lnTo>
                    <a:pt x="39340" y="508941"/>
                  </a:lnTo>
                  <a:lnTo>
                    <a:pt x="59627" y="552981"/>
                  </a:lnTo>
                  <a:lnTo>
                    <a:pt x="83955" y="595248"/>
                  </a:lnTo>
                  <a:lnTo>
                    <a:pt x="112256" y="635419"/>
                  </a:lnTo>
                  <a:lnTo>
                    <a:pt x="140793" y="669556"/>
                  </a:lnTo>
                  <a:lnTo>
                    <a:pt x="176062" y="704783"/>
                  </a:lnTo>
                  <a:lnTo>
                    <a:pt x="212526" y="739146"/>
                  </a:lnTo>
                  <a:lnTo>
                    <a:pt x="249557" y="772851"/>
                  </a:lnTo>
                  <a:lnTo>
                    <a:pt x="263115" y="785048"/>
                  </a:lnTo>
                  <a:lnTo>
                    <a:pt x="258497" y="780122"/>
                  </a:lnTo>
                  <a:lnTo>
                    <a:pt x="224782" y="744970"/>
                  </a:lnTo>
                  <a:lnTo>
                    <a:pt x="223556" y="743430"/>
                  </a:lnTo>
                  <a:lnTo>
                    <a:pt x="222835" y="742924"/>
                  </a:lnTo>
                  <a:lnTo>
                    <a:pt x="222989" y="742716"/>
                  </a:lnTo>
                  <a:lnTo>
                    <a:pt x="194720" y="707173"/>
                  </a:lnTo>
                  <a:lnTo>
                    <a:pt x="180223" y="685079"/>
                  </a:lnTo>
                  <a:lnTo>
                    <a:pt x="176455" y="681786"/>
                  </a:lnTo>
                  <a:lnTo>
                    <a:pt x="168822" y="674141"/>
                  </a:lnTo>
                  <a:lnTo>
                    <a:pt x="161176" y="665988"/>
                  </a:lnTo>
                  <a:lnTo>
                    <a:pt x="153531" y="658342"/>
                  </a:lnTo>
                  <a:lnTo>
                    <a:pt x="139269" y="642035"/>
                  </a:lnTo>
                  <a:lnTo>
                    <a:pt x="98593" y="586553"/>
                  </a:lnTo>
                  <a:lnTo>
                    <a:pt x="75000" y="545748"/>
                  </a:lnTo>
                  <a:lnTo>
                    <a:pt x="55304" y="503140"/>
                  </a:lnTo>
                  <a:lnTo>
                    <a:pt x="39578" y="459064"/>
                  </a:lnTo>
                  <a:lnTo>
                    <a:pt x="27893" y="413854"/>
                  </a:lnTo>
                  <a:lnTo>
                    <a:pt x="20324" y="367845"/>
                  </a:lnTo>
                  <a:lnTo>
                    <a:pt x="16942" y="321373"/>
                  </a:lnTo>
                  <a:lnTo>
                    <a:pt x="17819" y="274771"/>
                  </a:lnTo>
                  <a:lnTo>
                    <a:pt x="23029" y="228374"/>
                  </a:lnTo>
                  <a:lnTo>
                    <a:pt x="32645" y="182518"/>
                  </a:lnTo>
                  <a:lnTo>
                    <a:pt x="46737" y="137536"/>
                  </a:lnTo>
                  <a:lnTo>
                    <a:pt x="65380" y="93764"/>
                  </a:lnTo>
                  <a:lnTo>
                    <a:pt x="73982" y="76441"/>
                  </a:lnTo>
                  <a:lnTo>
                    <a:pt x="61812" y="76441"/>
                  </a:lnTo>
                  <a:lnTo>
                    <a:pt x="56825" y="71833"/>
                  </a:lnTo>
                  <a:close/>
                </a:path>
                <a:path w="1011554" h="932179">
                  <a:moveTo>
                    <a:pt x="277864" y="775538"/>
                  </a:moveTo>
                  <a:lnTo>
                    <a:pt x="276532" y="776985"/>
                  </a:lnTo>
                  <a:lnTo>
                    <a:pt x="283735" y="780674"/>
                  </a:lnTo>
                  <a:lnTo>
                    <a:pt x="277864" y="775538"/>
                  </a:lnTo>
                  <a:close/>
                </a:path>
                <a:path w="1011554" h="932179">
                  <a:moveTo>
                    <a:pt x="230953" y="731962"/>
                  </a:moveTo>
                  <a:lnTo>
                    <a:pt x="222989" y="742716"/>
                  </a:lnTo>
                  <a:lnTo>
                    <a:pt x="223556" y="743430"/>
                  </a:lnTo>
                  <a:lnTo>
                    <a:pt x="233020" y="750062"/>
                  </a:lnTo>
                  <a:lnTo>
                    <a:pt x="273139" y="775247"/>
                  </a:lnTo>
                  <a:lnTo>
                    <a:pt x="276532" y="776985"/>
                  </a:lnTo>
                  <a:lnTo>
                    <a:pt x="277864" y="775538"/>
                  </a:lnTo>
                  <a:lnTo>
                    <a:pt x="230953" y="731962"/>
                  </a:lnTo>
                  <a:close/>
                </a:path>
                <a:path w="1011554" h="932179">
                  <a:moveTo>
                    <a:pt x="233020" y="729170"/>
                  </a:moveTo>
                  <a:lnTo>
                    <a:pt x="230953" y="731962"/>
                  </a:lnTo>
                  <a:lnTo>
                    <a:pt x="277864" y="775538"/>
                  </a:lnTo>
                  <a:lnTo>
                    <a:pt x="269711" y="767892"/>
                  </a:lnTo>
                  <a:lnTo>
                    <a:pt x="237203" y="733573"/>
                  </a:lnTo>
                  <a:lnTo>
                    <a:pt x="234564" y="730227"/>
                  </a:lnTo>
                  <a:lnTo>
                    <a:pt x="233020" y="729170"/>
                  </a:lnTo>
                  <a:close/>
                </a:path>
                <a:path w="1011554" h="932179">
                  <a:moveTo>
                    <a:pt x="996328" y="756691"/>
                  </a:moveTo>
                  <a:lnTo>
                    <a:pt x="990571" y="762612"/>
                  </a:lnTo>
                  <a:lnTo>
                    <a:pt x="996836" y="768400"/>
                  </a:lnTo>
                  <a:lnTo>
                    <a:pt x="996328" y="756691"/>
                  </a:lnTo>
                  <a:close/>
                </a:path>
                <a:path w="1011554" h="932179">
                  <a:moveTo>
                    <a:pt x="1009075" y="756691"/>
                  </a:moveTo>
                  <a:lnTo>
                    <a:pt x="996328" y="756691"/>
                  </a:lnTo>
                  <a:lnTo>
                    <a:pt x="996836" y="768400"/>
                  </a:lnTo>
                  <a:lnTo>
                    <a:pt x="1008559" y="768400"/>
                  </a:lnTo>
                  <a:lnTo>
                    <a:pt x="1010083" y="766876"/>
                  </a:lnTo>
                  <a:lnTo>
                    <a:pt x="1011111" y="764324"/>
                  </a:lnTo>
                  <a:lnTo>
                    <a:pt x="1011111" y="759739"/>
                  </a:lnTo>
                  <a:lnTo>
                    <a:pt x="1010083" y="757707"/>
                  </a:lnTo>
                  <a:lnTo>
                    <a:pt x="1009075" y="756691"/>
                  </a:lnTo>
                  <a:close/>
                </a:path>
                <a:path w="1011554" h="932179">
                  <a:moveTo>
                    <a:pt x="928034" y="681786"/>
                  </a:moveTo>
                  <a:lnTo>
                    <a:pt x="914794" y="681786"/>
                  </a:lnTo>
                  <a:lnTo>
                    <a:pt x="909352" y="687576"/>
                  </a:lnTo>
                  <a:lnTo>
                    <a:pt x="990571" y="762612"/>
                  </a:lnTo>
                  <a:lnTo>
                    <a:pt x="996328" y="756691"/>
                  </a:lnTo>
                  <a:lnTo>
                    <a:pt x="1009075" y="756691"/>
                  </a:lnTo>
                  <a:lnTo>
                    <a:pt x="1008559" y="756170"/>
                  </a:lnTo>
                  <a:lnTo>
                    <a:pt x="928034" y="681786"/>
                  </a:lnTo>
                  <a:close/>
                </a:path>
                <a:path w="1011554" h="932179">
                  <a:moveTo>
                    <a:pt x="222989" y="742716"/>
                  </a:moveTo>
                  <a:lnTo>
                    <a:pt x="222835" y="742924"/>
                  </a:lnTo>
                  <a:lnTo>
                    <a:pt x="223556" y="743430"/>
                  </a:lnTo>
                  <a:lnTo>
                    <a:pt x="222989" y="742716"/>
                  </a:lnTo>
                  <a:close/>
                </a:path>
                <a:path w="1011554" h="932179">
                  <a:moveTo>
                    <a:pt x="180223" y="685079"/>
                  </a:moveTo>
                  <a:lnTo>
                    <a:pt x="194720" y="707173"/>
                  </a:lnTo>
                  <a:lnTo>
                    <a:pt x="222989" y="742716"/>
                  </a:lnTo>
                  <a:lnTo>
                    <a:pt x="230953" y="731962"/>
                  </a:lnTo>
                  <a:lnTo>
                    <a:pt x="184608" y="688911"/>
                  </a:lnTo>
                  <a:lnTo>
                    <a:pt x="180223" y="685079"/>
                  </a:lnTo>
                  <a:close/>
                </a:path>
                <a:path w="1011554" h="932179">
                  <a:moveTo>
                    <a:pt x="162192" y="148285"/>
                  </a:moveTo>
                  <a:lnTo>
                    <a:pt x="159640" y="148793"/>
                  </a:lnTo>
                  <a:lnTo>
                    <a:pt x="156592" y="149301"/>
                  </a:lnTo>
                  <a:lnTo>
                    <a:pt x="154547" y="150825"/>
                  </a:lnTo>
                  <a:lnTo>
                    <a:pt x="153531" y="153377"/>
                  </a:lnTo>
                  <a:lnTo>
                    <a:pt x="148438" y="163055"/>
                  </a:lnTo>
                  <a:lnTo>
                    <a:pt x="128340" y="207790"/>
                  </a:lnTo>
                  <a:lnTo>
                    <a:pt x="112867" y="253695"/>
                  </a:lnTo>
                  <a:lnTo>
                    <a:pt x="101939" y="300452"/>
                  </a:lnTo>
                  <a:lnTo>
                    <a:pt x="95474" y="347744"/>
                  </a:lnTo>
                  <a:lnTo>
                    <a:pt x="93391" y="395253"/>
                  </a:lnTo>
                  <a:lnTo>
                    <a:pt x="95610" y="442660"/>
                  </a:lnTo>
                  <a:lnTo>
                    <a:pt x="102050" y="489648"/>
                  </a:lnTo>
                  <a:lnTo>
                    <a:pt x="112629" y="535899"/>
                  </a:lnTo>
                  <a:lnTo>
                    <a:pt x="127267" y="581095"/>
                  </a:lnTo>
                  <a:lnTo>
                    <a:pt x="145882" y="624918"/>
                  </a:lnTo>
                  <a:lnTo>
                    <a:pt x="168393" y="667050"/>
                  </a:lnTo>
                  <a:lnTo>
                    <a:pt x="184608" y="688911"/>
                  </a:lnTo>
                  <a:lnTo>
                    <a:pt x="230953" y="731962"/>
                  </a:lnTo>
                  <a:lnTo>
                    <a:pt x="233020" y="729170"/>
                  </a:lnTo>
                  <a:lnTo>
                    <a:pt x="233730" y="729170"/>
                  </a:lnTo>
                  <a:lnTo>
                    <a:pt x="208207" y="696815"/>
                  </a:lnTo>
                  <a:lnTo>
                    <a:pt x="182802" y="657906"/>
                  </a:lnTo>
                  <a:lnTo>
                    <a:pt x="161072" y="617136"/>
                  </a:lnTo>
                  <a:lnTo>
                    <a:pt x="143096" y="574794"/>
                  </a:lnTo>
                  <a:lnTo>
                    <a:pt x="128956" y="531169"/>
                  </a:lnTo>
                  <a:lnTo>
                    <a:pt x="118735" y="486551"/>
                  </a:lnTo>
                  <a:lnTo>
                    <a:pt x="112512" y="441228"/>
                  </a:lnTo>
                  <a:lnTo>
                    <a:pt x="110370" y="395491"/>
                  </a:lnTo>
                  <a:lnTo>
                    <a:pt x="112390" y="349627"/>
                  </a:lnTo>
                  <a:lnTo>
                    <a:pt x="118653" y="303927"/>
                  </a:lnTo>
                  <a:lnTo>
                    <a:pt x="129241" y="258680"/>
                  </a:lnTo>
                  <a:lnTo>
                    <a:pt x="144235" y="214175"/>
                  </a:lnTo>
                  <a:lnTo>
                    <a:pt x="163442" y="171312"/>
                  </a:lnTo>
                  <a:lnTo>
                    <a:pt x="155055" y="163563"/>
                  </a:lnTo>
                  <a:lnTo>
                    <a:pt x="168301" y="161023"/>
                  </a:lnTo>
                  <a:lnTo>
                    <a:pt x="177812" y="161023"/>
                  </a:lnTo>
                  <a:lnTo>
                    <a:pt x="166777" y="150825"/>
                  </a:lnTo>
                  <a:lnTo>
                    <a:pt x="164745" y="149301"/>
                  </a:lnTo>
                  <a:lnTo>
                    <a:pt x="162192" y="148285"/>
                  </a:lnTo>
                  <a:close/>
                </a:path>
                <a:path w="1011554" h="932179">
                  <a:moveTo>
                    <a:pt x="233730" y="729170"/>
                  </a:moveTo>
                  <a:lnTo>
                    <a:pt x="233020" y="729170"/>
                  </a:lnTo>
                  <a:lnTo>
                    <a:pt x="234564" y="730227"/>
                  </a:lnTo>
                  <a:lnTo>
                    <a:pt x="233730" y="729170"/>
                  </a:lnTo>
                  <a:close/>
                </a:path>
                <a:path w="1011554" h="932179">
                  <a:moveTo>
                    <a:pt x="914794" y="681786"/>
                  </a:moveTo>
                  <a:lnTo>
                    <a:pt x="903085" y="681786"/>
                  </a:lnTo>
                  <a:lnTo>
                    <a:pt x="909352" y="687576"/>
                  </a:lnTo>
                  <a:lnTo>
                    <a:pt x="914794" y="681786"/>
                  </a:lnTo>
                  <a:close/>
                </a:path>
                <a:path w="1011554" h="932179">
                  <a:moveTo>
                    <a:pt x="177812" y="161023"/>
                  </a:moveTo>
                  <a:lnTo>
                    <a:pt x="168301" y="161023"/>
                  </a:lnTo>
                  <a:lnTo>
                    <a:pt x="163716" y="170700"/>
                  </a:lnTo>
                  <a:lnTo>
                    <a:pt x="163442" y="171312"/>
                  </a:lnTo>
                  <a:lnTo>
                    <a:pt x="201943" y="206883"/>
                  </a:lnTo>
                  <a:lnTo>
                    <a:pt x="204483" y="208915"/>
                  </a:lnTo>
                  <a:lnTo>
                    <a:pt x="208560" y="209423"/>
                  </a:lnTo>
                  <a:lnTo>
                    <a:pt x="214682" y="206375"/>
                  </a:lnTo>
                  <a:lnTo>
                    <a:pt x="216714" y="203314"/>
                  </a:lnTo>
                  <a:lnTo>
                    <a:pt x="216423" y="201269"/>
                  </a:lnTo>
                  <a:lnTo>
                    <a:pt x="199391" y="201269"/>
                  </a:lnTo>
                  <a:lnTo>
                    <a:pt x="197127" y="178872"/>
                  </a:lnTo>
                  <a:lnTo>
                    <a:pt x="177812" y="161023"/>
                  </a:lnTo>
                  <a:close/>
                </a:path>
                <a:path w="1011554" h="932179">
                  <a:moveTo>
                    <a:pt x="197127" y="178872"/>
                  </a:moveTo>
                  <a:lnTo>
                    <a:pt x="199391" y="201269"/>
                  </a:lnTo>
                  <a:lnTo>
                    <a:pt x="213653" y="194144"/>
                  </a:lnTo>
                  <a:lnTo>
                    <a:pt x="197127" y="178872"/>
                  </a:lnTo>
                  <a:close/>
                </a:path>
                <a:path w="1011554" h="932179">
                  <a:moveTo>
                    <a:pt x="197496" y="9677"/>
                  </a:moveTo>
                  <a:lnTo>
                    <a:pt x="180023" y="9677"/>
                  </a:lnTo>
                  <a:lnTo>
                    <a:pt x="189713" y="17322"/>
                  </a:lnTo>
                  <a:lnTo>
                    <a:pt x="180893" y="18285"/>
                  </a:lnTo>
                  <a:lnTo>
                    <a:pt x="197127" y="178872"/>
                  </a:lnTo>
                  <a:lnTo>
                    <a:pt x="213653" y="194144"/>
                  </a:lnTo>
                  <a:lnTo>
                    <a:pt x="199391" y="201269"/>
                  </a:lnTo>
                  <a:lnTo>
                    <a:pt x="216423" y="201269"/>
                  </a:lnTo>
                  <a:lnTo>
                    <a:pt x="216206" y="199745"/>
                  </a:lnTo>
                  <a:lnTo>
                    <a:pt x="197496" y="9677"/>
                  </a:lnTo>
                  <a:close/>
                </a:path>
                <a:path w="1011554" h="932179">
                  <a:moveTo>
                    <a:pt x="168301" y="161023"/>
                  </a:moveTo>
                  <a:lnTo>
                    <a:pt x="155055" y="163563"/>
                  </a:lnTo>
                  <a:lnTo>
                    <a:pt x="163442" y="171312"/>
                  </a:lnTo>
                  <a:lnTo>
                    <a:pt x="163716" y="170700"/>
                  </a:lnTo>
                  <a:lnTo>
                    <a:pt x="168301" y="161023"/>
                  </a:lnTo>
                  <a:close/>
                </a:path>
                <a:path w="1011554" h="932179">
                  <a:moveTo>
                    <a:pt x="59767" y="66243"/>
                  </a:moveTo>
                  <a:lnTo>
                    <a:pt x="56825" y="71833"/>
                  </a:lnTo>
                  <a:lnTo>
                    <a:pt x="61812" y="76441"/>
                  </a:lnTo>
                  <a:lnTo>
                    <a:pt x="59767" y="66243"/>
                  </a:lnTo>
                  <a:close/>
                </a:path>
                <a:path w="1011554" h="932179">
                  <a:moveTo>
                    <a:pt x="75464" y="66243"/>
                  </a:moveTo>
                  <a:lnTo>
                    <a:pt x="59767" y="66243"/>
                  </a:lnTo>
                  <a:lnTo>
                    <a:pt x="61812" y="76441"/>
                  </a:lnTo>
                  <a:lnTo>
                    <a:pt x="73982" y="76441"/>
                  </a:lnTo>
                  <a:lnTo>
                    <a:pt x="75058" y="74396"/>
                  </a:lnTo>
                  <a:lnTo>
                    <a:pt x="76582" y="70827"/>
                  </a:lnTo>
                  <a:lnTo>
                    <a:pt x="76074" y="66751"/>
                  </a:lnTo>
                  <a:lnTo>
                    <a:pt x="75464" y="66243"/>
                  </a:lnTo>
                  <a:close/>
                </a:path>
                <a:path w="1011554" h="932179">
                  <a:moveTo>
                    <a:pt x="190221" y="0"/>
                  </a:moveTo>
                  <a:lnTo>
                    <a:pt x="187669" y="508"/>
                  </a:lnTo>
                  <a:lnTo>
                    <a:pt x="19521" y="18351"/>
                  </a:lnTo>
                  <a:lnTo>
                    <a:pt x="16460" y="18859"/>
                  </a:lnTo>
                  <a:lnTo>
                    <a:pt x="13399" y="21399"/>
                  </a:lnTo>
                  <a:lnTo>
                    <a:pt x="11367" y="27520"/>
                  </a:lnTo>
                  <a:lnTo>
                    <a:pt x="12383" y="31089"/>
                  </a:lnTo>
                  <a:lnTo>
                    <a:pt x="14936" y="33121"/>
                  </a:lnTo>
                  <a:lnTo>
                    <a:pt x="56825" y="71833"/>
                  </a:lnTo>
                  <a:lnTo>
                    <a:pt x="59767" y="66243"/>
                  </a:lnTo>
                  <a:lnTo>
                    <a:pt x="75464" y="66243"/>
                  </a:lnTo>
                  <a:lnTo>
                    <a:pt x="73026" y="64211"/>
                  </a:lnTo>
                  <a:lnTo>
                    <a:pt x="42138" y="35674"/>
                  </a:lnTo>
                  <a:lnTo>
                    <a:pt x="21553" y="35674"/>
                  </a:lnTo>
                  <a:lnTo>
                    <a:pt x="26137" y="20891"/>
                  </a:lnTo>
                  <a:lnTo>
                    <a:pt x="157012" y="20891"/>
                  </a:lnTo>
                  <a:lnTo>
                    <a:pt x="180893" y="18285"/>
                  </a:lnTo>
                  <a:lnTo>
                    <a:pt x="180023" y="9677"/>
                  </a:lnTo>
                  <a:lnTo>
                    <a:pt x="197496" y="9677"/>
                  </a:lnTo>
                  <a:lnTo>
                    <a:pt x="197346" y="8153"/>
                  </a:lnTo>
                  <a:lnTo>
                    <a:pt x="196838" y="5613"/>
                  </a:lnTo>
                  <a:lnTo>
                    <a:pt x="195822" y="3568"/>
                  </a:lnTo>
                  <a:lnTo>
                    <a:pt x="194298" y="2044"/>
                  </a:lnTo>
                  <a:lnTo>
                    <a:pt x="190221" y="0"/>
                  </a:lnTo>
                  <a:close/>
                </a:path>
                <a:path w="1011554" h="932179">
                  <a:moveTo>
                    <a:pt x="26137" y="20891"/>
                  </a:moveTo>
                  <a:lnTo>
                    <a:pt x="21553" y="35674"/>
                  </a:lnTo>
                  <a:lnTo>
                    <a:pt x="39963" y="33665"/>
                  </a:lnTo>
                  <a:lnTo>
                    <a:pt x="26137" y="20891"/>
                  </a:lnTo>
                  <a:close/>
                </a:path>
                <a:path w="1011554" h="932179">
                  <a:moveTo>
                    <a:pt x="39963" y="33665"/>
                  </a:moveTo>
                  <a:lnTo>
                    <a:pt x="21553" y="35674"/>
                  </a:lnTo>
                  <a:lnTo>
                    <a:pt x="42138" y="35674"/>
                  </a:lnTo>
                  <a:lnTo>
                    <a:pt x="39963" y="33665"/>
                  </a:lnTo>
                  <a:close/>
                </a:path>
                <a:path w="1011554" h="932179">
                  <a:moveTo>
                    <a:pt x="157012" y="20891"/>
                  </a:moveTo>
                  <a:lnTo>
                    <a:pt x="26137" y="20891"/>
                  </a:lnTo>
                  <a:lnTo>
                    <a:pt x="39963" y="33665"/>
                  </a:lnTo>
                  <a:lnTo>
                    <a:pt x="157012" y="20891"/>
                  </a:lnTo>
                  <a:close/>
                </a:path>
                <a:path w="1011554" h="932179">
                  <a:moveTo>
                    <a:pt x="180023" y="9677"/>
                  </a:moveTo>
                  <a:lnTo>
                    <a:pt x="180893" y="18285"/>
                  </a:lnTo>
                  <a:lnTo>
                    <a:pt x="189713" y="17322"/>
                  </a:lnTo>
                  <a:lnTo>
                    <a:pt x="180023" y="967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3120167" y="9795905"/>
            <a:ext cx="2022475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850" spc="-37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6ROXFLyQ</a:t>
            </a:r>
            <a:r>
              <a:rPr dirty="0" u="heavy" sz="1850" spc="1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-459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,QFRUUHFWD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68960" y="502696"/>
            <a:ext cx="34194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5HSDUWR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HTXLOLEUDGR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0" b="1">
                <a:solidFill>
                  <a:srgbClr val="231F20"/>
                </a:solidFill>
                <a:latin typeface="Arial"/>
                <a:cs typeface="Arial"/>
              </a:rPr>
              <a:t>SRWHQFLDV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731685" y="1318993"/>
          <a:ext cx="1732280" cy="50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0280"/>
                <a:gridCol w="762000"/>
              </a:tblGrid>
              <a:tr h="169545">
                <a:tc>
                  <a:txBody>
                    <a:bodyPr/>
                    <a:lstStyle/>
                    <a:p>
                      <a:pPr marL="31750">
                        <a:lnSpc>
                          <a:spcPts val="1165"/>
                        </a:lnSpc>
                      </a:pPr>
                      <a:r>
                        <a:rPr dirty="0" sz="1050" spc="1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-19841" sz="1050" spc="20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050" spc="6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6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180"/>
                        </a:lnSpc>
                      </a:pPr>
                      <a:r>
                        <a:rPr dirty="0" sz="1050" spc="15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baseline="-19841" sz="1050" spc="232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050" spc="3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62560">
                <a:tc>
                  <a:txBody>
                    <a:bodyPr/>
                    <a:lstStyle/>
                    <a:p>
                      <a:pPr marL="31750">
                        <a:lnSpc>
                          <a:spcPts val="1110"/>
                        </a:lnSpc>
                      </a:pPr>
                      <a:r>
                        <a:rPr dirty="0" sz="1050" spc="8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-19841" sz="1050" spc="12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6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6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30"/>
                        </a:lnSpc>
                      </a:pPr>
                      <a:r>
                        <a:rPr dirty="0" sz="1050" spc="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baseline="-19841" sz="1050" spc="142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3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69545">
                <a:tc>
                  <a:txBody>
                    <a:bodyPr/>
                    <a:lstStyle/>
                    <a:p>
                      <a:pPr marL="31750">
                        <a:lnSpc>
                          <a:spcPts val="1110"/>
                        </a:lnSpc>
                      </a:pPr>
                      <a:r>
                        <a:rPr dirty="0" sz="1050" spc="12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baseline="-19841" sz="1050" spc="17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050" spc="5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6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30"/>
                        </a:lnSpc>
                      </a:pPr>
                      <a:r>
                        <a:rPr dirty="0" sz="1050" spc="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baseline="-19841" sz="1050" spc="142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3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4681410" y="1037183"/>
            <a:ext cx="1892300" cy="253365"/>
          </a:xfrm>
          <a:custGeom>
            <a:avLst/>
            <a:gdLst/>
            <a:ahLst/>
            <a:cxnLst/>
            <a:rect l="l" t="t" r="r" b="b"/>
            <a:pathLst>
              <a:path w="1892300" h="253365">
                <a:moveTo>
                  <a:pt x="1891969" y="0"/>
                </a:moveTo>
                <a:lnTo>
                  <a:pt x="0" y="0"/>
                </a:lnTo>
                <a:lnTo>
                  <a:pt x="0" y="253238"/>
                </a:lnTo>
                <a:lnTo>
                  <a:pt x="1891969" y="253238"/>
                </a:lnTo>
                <a:lnTo>
                  <a:pt x="1891969" y="250190"/>
                </a:lnTo>
                <a:lnTo>
                  <a:pt x="6616" y="250190"/>
                </a:lnTo>
                <a:lnTo>
                  <a:pt x="3047" y="247129"/>
                </a:lnTo>
                <a:lnTo>
                  <a:pt x="6616" y="247129"/>
                </a:lnTo>
                <a:lnTo>
                  <a:pt x="6616" y="6616"/>
                </a:lnTo>
                <a:lnTo>
                  <a:pt x="3047" y="6616"/>
                </a:lnTo>
                <a:lnTo>
                  <a:pt x="6616" y="3048"/>
                </a:lnTo>
                <a:lnTo>
                  <a:pt x="1891969" y="3048"/>
                </a:lnTo>
                <a:lnTo>
                  <a:pt x="1891969" y="0"/>
                </a:lnTo>
                <a:close/>
              </a:path>
              <a:path w="1892300" h="253365">
                <a:moveTo>
                  <a:pt x="6616" y="247129"/>
                </a:moveTo>
                <a:lnTo>
                  <a:pt x="3047" y="247129"/>
                </a:lnTo>
                <a:lnTo>
                  <a:pt x="6616" y="250190"/>
                </a:lnTo>
                <a:lnTo>
                  <a:pt x="6616" y="247129"/>
                </a:lnTo>
                <a:close/>
              </a:path>
              <a:path w="1892300" h="253365">
                <a:moveTo>
                  <a:pt x="1885848" y="247129"/>
                </a:moveTo>
                <a:lnTo>
                  <a:pt x="6616" y="247129"/>
                </a:lnTo>
                <a:lnTo>
                  <a:pt x="6616" y="250190"/>
                </a:lnTo>
                <a:lnTo>
                  <a:pt x="1885848" y="250190"/>
                </a:lnTo>
                <a:lnTo>
                  <a:pt x="1885848" y="247129"/>
                </a:lnTo>
                <a:close/>
              </a:path>
              <a:path w="1892300" h="253365">
                <a:moveTo>
                  <a:pt x="1885848" y="3048"/>
                </a:moveTo>
                <a:lnTo>
                  <a:pt x="1885848" y="250190"/>
                </a:lnTo>
                <a:lnTo>
                  <a:pt x="1888896" y="247129"/>
                </a:lnTo>
                <a:lnTo>
                  <a:pt x="1891969" y="247129"/>
                </a:lnTo>
                <a:lnTo>
                  <a:pt x="1891969" y="6616"/>
                </a:lnTo>
                <a:lnTo>
                  <a:pt x="1888896" y="6616"/>
                </a:lnTo>
                <a:lnTo>
                  <a:pt x="1885848" y="3048"/>
                </a:lnTo>
                <a:close/>
              </a:path>
              <a:path w="1892300" h="253365">
                <a:moveTo>
                  <a:pt x="1891969" y="247129"/>
                </a:moveTo>
                <a:lnTo>
                  <a:pt x="1888896" y="247129"/>
                </a:lnTo>
                <a:lnTo>
                  <a:pt x="1885848" y="250190"/>
                </a:lnTo>
                <a:lnTo>
                  <a:pt x="1891969" y="250190"/>
                </a:lnTo>
                <a:lnTo>
                  <a:pt x="1891969" y="247129"/>
                </a:lnTo>
                <a:close/>
              </a:path>
              <a:path w="1892300" h="253365">
                <a:moveTo>
                  <a:pt x="6616" y="3048"/>
                </a:moveTo>
                <a:lnTo>
                  <a:pt x="3047" y="6616"/>
                </a:lnTo>
                <a:lnTo>
                  <a:pt x="6616" y="6616"/>
                </a:lnTo>
                <a:lnTo>
                  <a:pt x="6616" y="3048"/>
                </a:lnTo>
                <a:close/>
              </a:path>
              <a:path w="1892300" h="253365">
                <a:moveTo>
                  <a:pt x="1885848" y="3048"/>
                </a:moveTo>
                <a:lnTo>
                  <a:pt x="6616" y="3048"/>
                </a:lnTo>
                <a:lnTo>
                  <a:pt x="6616" y="6616"/>
                </a:lnTo>
                <a:lnTo>
                  <a:pt x="1885848" y="6616"/>
                </a:lnTo>
                <a:lnTo>
                  <a:pt x="1885848" y="3048"/>
                </a:lnTo>
                <a:close/>
              </a:path>
              <a:path w="1892300" h="253365">
                <a:moveTo>
                  <a:pt x="1891969" y="3048"/>
                </a:moveTo>
                <a:lnTo>
                  <a:pt x="1885848" y="3048"/>
                </a:lnTo>
                <a:lnTo>
                  <a:pt x="1888896" y="6616"/>
                </a:lnTo>
                <a:lnTo>
                  <a:pt x="1891969" y="6616"/>
                </a:lnTo>
                <a:lnTo>
                  <a:pt x="1891969" y="3048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741566" y="1053523"/>
            <a:ext cx="17703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60" b="1">
                <a:solidFill>
                  <a:srgbClr val="444DA0"/>
                </a:solidFill>
                <a:latin typeface="Times New Roman"/>
                <a:cs typeface="Times New Roman"/>
              </a:rPr>
              <a:t>&amp;iOFXOR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444DA0"/>
                </a:solidFill>
                <a:latin typeface="Times New Roman"/>
                <a:cs typeface="Times New Roman"/>
              </a:rPr>
              <a:t>D</a:t>
            </a:r>
            <a:r>
              <a:rPr dirty="0" sz="12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444DA0"/>
                </a:solidFill>
                <a:latin typeface="Times New Roman"/>
                <a:cs typeface="Times New Roman"/>
              </a:rPr>
              <a:t>QLYHO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155" b="1">
                <a:solidFill>
                  <a:srgbClr val="444DA0"/>
                </a:solidFill>
                <a:latin typeface="Times New Roman"/>
                <a:cs typeface="Times New Roman"/>
              </a:rPr>
              <a:t>PRQRIiVLFR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098219" y="1028014"/>
            <a:ext cx="1687195" cy="253365"/>
          </a:xfrm>
          <a:custGeom>
            <a:avLst/>
            <a:gdLst/>
            <a:ahLst/>
            <a:cxnLst/>
            <a:rect l="l" t="t" r="r" b="b"/>
            <a:pathLst>
              <a:path w="1687195" h="253365">
                <a:moveTo>
                  <a:pt x="1686623" y="0"/>
                </a:moveTo>
                <a:lnTo>
                  <a:pt x="0" y="0"/>
                </a:lnTo>
                <a:lnTo>
                  <a:pt x="0" y="253238"/>
                </a:lnTo>
                <a:lnTo>
                  <a:pt x="1686623" y="253238"/>
                </a:lnTo>
                <a:lnTo>
                  <a:pt x="1686623" y="250190"/>
                </a:lnTo>
                <a:lnTo>
                  <a:pt x="6629" y="250190"/>
                </a:lnTo>
                <a:lnTo>
                  <a:pt x="3073" y="247129"/>
                </a:lnTo>
                <a:lnTo>
                  <a:pt x="6629" y="247129"/>
                </a:lnTo>
                <a:lnTo>
                  <a:pt x="6629" y="6108"/>
                </a:lnTo>
                <a:lnTo>
                  <a:pt x="3073" y="6108"/>
                </a:lnTo>
                <a:lnTo>
                  <a:pt x="6629" y="3048"/>
                </a:lnTo>
                <a:lnTo>
                  <a:pt x="1686623" y="3048"/>
                </a:lnTo>
                <a:lnTo>
                  <a:pt x="1686623" y="0"/>
                </a:lnTo>
                <a:close/>
              </a:path>
              <a:path w="1687195" h="253365">
                <a:moveTo>
                  <a:pt x="6629" y="247129"/>
                </a:moveTo>
                <a:lnTo>
                  <a:pt x="3073" y="247129"/>
                </a:lnTo>
                <a:lnTo>
                  <a:pt x="6629" y="250190"/>
                </a:lnTo>
                <a:lnTo>
                  <a:pt x="6629" y="247129"/>
                </a:lnTo>
                <a:close/>
              </a:path>
              <a:path w="1687195" h="253365">
                <a:moveTo>
                  <a:pt x="1680006" y="247129"/>
                </a:moveTo>
                <a:lnTo>
                  <a:pt x="6629" y="247129"/>
                </a:lnTo>
                <a:lnTo>
                  <a:pt x="6629" y="250190"/>
                </a:lnTo>
                <a:lnTo>
                  <a:pt x="1680006" y="250190"/>
                </a:lnTo>
                <a:lnTo>
                  <a:pt x="1680006" y="247129"/>
                </a:lnTo>
                <a:close/>
              </a:path>
              <a:path w="1687195" h="253365">
                <a:moveTo>
                  <a:pt x="1680006" y="3048"/>
                </a:moveTo>
                <a:lnTo>
                  <a:pt x="1680006" y="250190"/>
                </a:lnTo>
                <a:lnTo>
                  <a:pt x="1683054" y="247129"/>
                </a:lnTo>
                <a:lnTo>
                  <a:pt x="1686623" y="247129"/>
                </a:lnTo>
                <a:lnTo>
                  <a:pt x="1686623" y="6108"/>
                </a:lnTo>
                <a:lnTo>
                  <a:pt x="1683054" y="6108"/>
                </a:lnTo>
                <a:lnTo>
                  <a:pt x="1680006" y="3048"/>
                </a:lnTo>
                <a:close/>
              </a:path>
              <a:path w="1687195" h="253365">
                <a:moveTo>
                  <a:pt x="1686623" y="247129"/>
                </a:moveTo>
                <a:lnTo>
                  <a:pt x="1683054" y="247129"/>
                </a:lnTo>
                <a:lnTo>
                  <a:pt x="1680006" y="250190"/>
                </a:lnTo>
                <a:lnTo>
                  <a:pt x="1686623" y="250190"/>
                </a:lnTo>
                <a:lnTo>
                  <a:pt x="1686623" y="247129"/>
                </a:lnTo>
                <a:close/>
              </a:path>
              <a:path w="1687195" h="253365">
                <a:moveTo>
                  <a:pt x="6629" y="3048"/>
                </a:moveTo>
                <a:lnTo>
                  <a:pt x="3073" y="6108"/>
                </a:lnTo>
                <a:lnTo>
                  <a:pt x="6629" y="6108"/>
                </a:lnTo>
                <a:lnTo>
                  <a:pt x="6629" y="3048"/>
                </a:lnTo>
                <a:close/>
              </a:path>
              <a:path w="1687195" h="253365">
                <a:moveTo>
                  <a:pt x="1680006" y="3048"/>
                </a:moveTo>
                <a:lnTo>
                  <a:pt x="6629" y="3048"/>
                </a:lnTo>
                <a:lnTo>
                  <a:pt x="6629" y="6108"/>
                </a:lnTo>
                <a:lnTo>
                  <a:pt x="1680006" y="6108"/>
                </a:lnTo>
                <a:lnTo>
                  <a:pt x="1680006" y="3048"/>
                </a:lnTo>
                <a:close/>
              </a:path>
              <a:path w="1687195" h="253365">
                <a:moveTo>
                  <a:pt x="1686623" y="3048"/>
                </a:moveTo>
                <a:lnTo>
                  <a:pt x="1680006" y="3048"/>
                </a:lnTo>
                <a:lnTo>
                  <a:pt x="1683054" y="6108"/>
                </a:lnTo>
                <a:lnTo>
                  <a:pt x="1686623" y="6108"/>
                </a:lnTo>
                <a:lnTo>
                  <a:pt x="1686623" y="3048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65145" y="1044350"/>
            <a:ext cx="1696085" cy="50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5244">
              <a:lnSpc>
                <a:spcPct val="100000"/>
              </a:lnSpc>
              <a:spcBef>
                <a:spcPts val="100"/>
              </a:spcBef>
            </a:pPr>
            <a:r>
              <a:rPr dirty="0" sz="1200" spc="-260" b="1">
                <a:solidFill>
                  <a:srgbClr val="444DA0"/>
                </a:solidFill>
                <a:latin typeface="Times New Roman"/>
                <a:cs typeface="Times New Roman"/>
              </a:rPr>
              <a:t>&amp;iOFXOR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444DA0"/>
                </a:solidFill>
                <a:latin typeface="Times New Roman"/>
                <a:cs typeface="Times New Roman"/>
              </a:rPr>
              <a:t>D</a:t>
            </a:r>
            <a:r>
              <a:rPr dirty="0" sz="12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444DA0"/>
                </a:solidFill>
                <a:latin typeface="Times New Roman"/>
                <a:cs typeface="Times New Roman"/>
              </a:rPr>
              <a:t>QLYHO</a:t>
            </a:r>
            <a:r>
              <a:rPr dirty="0" sz="12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444DA0"/>
                </a:solidFill>
                <a:latin typeface="Times New Roman"/>
                <a:cs typeface="Times New Roman"/>
              </a:rPr>
              <a:t>WULIiVLFR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30"/>
              </a:spcBef>
              <a:tabLst>
                <a:tab pos="1040765" algn="l"/>
              </a:tabLst>
            </a:pPr>
            <a:r>
              <a:rPr dirty="0" sz="1050" spc="12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050" spc="730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050" spc="67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050" spc="150" b="1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050" spc="480" b="1">
                <a:solidFill>
                  <a:srgbClr val="231F20"/>
                </a:solidFill>
                <a:latin typeface="Times New Roman"/>
                <a:cs typeface="Times New Roman"/>
              </a:rPr>
              <a:t>     </a:t>
            </a:r>
            <a:r>
              <a:rPr dirty="0" sz="1050" spc="195" b="1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254952" y="4619375"/>
            <a:ext cx="3357245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850" spc="96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/</a:t>
            </a:r>
            <a:r>
              <a:rPr dirty="0" u="heavy" sz="1850" spc="-64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850" spc="1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-45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PHMRU</a:t>
            </a:r>
            <a:r>
              <a:rPr dirty="0" u="heavy" sz="1850" spc="-2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-459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VROXFLyQ</a:t>
            </a:r>
            <a:r>
              <a:rPr dirty="0" u="heavy" sz="185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-51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850" spc="1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-65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ODV</a:t>
            </a:r>
            <a:r>
              <a:rPr dirty="0" u="heavy" sz="185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-52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SRVLEOHV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858479" y="1802015"/>
            <a:ext cx="3637279" cy="2685415"/>
            <a:chOff x="1858479" y="1802015"/>
            <a:chExt cx="3637279" cy="268541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8479" y="2220104"/>
              <a:ext cx="3636940" cy="226725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635538" y="1842782"/>
              <a:ext cx="330200" cy="760095"/>
            </a:xfrm>
            <a:custGeom>
              <a:avLst/>
              <a:gdLst/>
              <a:ahLst/>
              <a:cxnLst/>
              <a:rect l="l" t="t" r="r" b="b"/>
              <a:pathLst>
                <a:path w="330200" h="760094">
                  <a:moveTo>
                    <a:pt x="165100" y="0"/>
                  </a:moveTo>
                  <a:lnTo>
                    <a:pt x="125857" y="188531"/>
                  </a:lnTo>
                  <a:lnTo>
                    <a:pt x="176822" y="150317"/>
                  </a:lnTo>
                  <a:lnTo>
                    <a:pt x="193057" y="197193"/>
                  </a:lnTo>
                  <a:lnTo>
                    <a:pt x="204487" y="244802"/>
                  </a:lnTo>
                  <a:lnTo>
                    <a:pt x="211201" y="292833"/>
                  </a:lnTo>
                  <a:lnTo>
                    <a:pt x="213292" y="340973"/>
                  </a:lnTo>
                  <a:lnTo>
                    <a:pt x="210851" y="388909"/>
                  </a:lnTo>
                  <a:lnTo>
                    <a:pt x="203969" y="436331"/>
                  </a:lnTo>
                  <a:lnTo>
                    <a:pt x="192738" y="482927"/>
                  </a:lnTo>
                  <a:lnTo>
                    <a:pt x="177248" y="528383"/>
                  </a:lnTo>
                  <a:lnTo>
                    <a:pt x="157591" y="572389"/>
                  </a:lnTo>
                  <a:lnTo>
                    <a:pt x="133859" y="614632"/>
                  </a:lnTo>
                  <a:lnTo>
                    <a:pt x="106142" y="654801"/>
                  </a:lnTo>
                  <a:lnTo>
                    <a:pt x="74533" y="692583"/>
                  </a:lnTo>
                  <a:lnTo>
                    <a:pt x="39121" y="727666"/>
                  </a:lnTo>
                  <a:lnTo>
                    <a:pt x="0" y="759739"/>
                  </a:lnTo>
                  <a:lnTo>
                    <a:pt x="102425" y="683818"/>
                  </a:lnTo>
                  <a:lnTo>
                    <a:pt x="141547" y="651644"/>
                  </a:lnTo>
                  <a:lnTo>
                    <a:pt x="176958" y="616475"/>
                  </a:lnTo>
                  <a:lnTo>
                    <a:pt x="208568" y="578623"/>
                  </a:lnTo>
                  <a:lnTo>
                    <a:pt x="236284" y="538400"/>
                  </a:lnTo>
                  <a:lnTo>
                    <a:pt x="260016" y="496118"/>
                  </a:lnTo>
                  <a:lnTo>
                    <a:pt x="279673" y="452089"/>
                  </a:lnTo>
                  <a:lnTo>
                    <a:pt x="295162" y="406625"/>
                  </a:lnTo>
                  <a:lnTo>
                    <a:pt x="306392" y="360037"/>
                  </a:lnTo>
                  <a:lnTo>
                    <a:pt x="313273" y="312639"/>
                  </a:lnTo>
                  <a:lnTo>
                    <a:pt x="315713" y="264741"/>
                  </a:lnTo>
                  <a:lnTo>
                    <a:pt x="313620" y="216656"/>
                  </a:lnTo>
                  <a:lnTo>
                    <a:pt x="306904" y="168695"/>
                  </a:lnTo>
                  <a:lnTo>
                    <a:pt x="295472" y="121171"/>
                  </a:lnTo>
                  <a:lnTo>
                    <a:pt x="279234" y="74396"/>
                  </a:lnTo>
                  <a:lnTo>
                    <a:pt x="330187" y="36182"/>
                  </a:lnTo>
                  <a:lnTo>
                    <a:pt x="16510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911473" y="2429789"/>
              <a:ext cx="773430" cy="278765"/>
            </a:xfrm>
            <a:custGeom>
              <a:avLst/>
              <a:gdLst/>
              <a:ahLst/>
              <a:cxnLst/>
              <a:rect l="l" t="t" r="r" b="b"/>
              <a:pathLst>
                <a:path w="773429" h="278764">
                  <a:moveTo>
                    <a:pt x="102425" y="0"/>
                  </a:moveTo>
                  <a:lnTo>
                    <a:pt x="0" y="75920"/>
                  </a:lnTo>
                  <a:lnTo>
                    <a:pt x="9656" y="88348"/>
                  </a:lnTo>
                  <a:lnTo>
                    <a:pt x="19553" y="100442"/>
                  </a:lnTo>
                  <a:lnTo>
                    <a:pt x="74053" y="155847"/>
                  </a:lnTo>
                  <a:lnTo>
                    <a:pt x="110043" y="184181"/>
                  </a:lnTo>
                  <a:lnTo>
                    <a:pt x="147967" y="208809"/>
                  </a:lnTo>
                  <a:lnTo>
                    <a:pt x="187568" y="229729"/>
                  </a:lnTo>
                  <a:lnTo>
                    <a:pt x="228587" y="246937"/>
                  </a:lnTo>
                  <a:lnTo>
                    <a:pt x="270764" y="260431"/>
                  </a:lnTo>
                  <a:lnTo>
                    <a:pt x="313840" y="270206"/>
                  </a:lnTo>
                  <a:lnTo>
                    <a:pt x="357557" y="276261"/>
                  </a:lnTo>
                  <a:lnTo>
                    <a:pt x="401656" y="278591"/>
                  </a:lnTo>
                  <a:lnTo>
                    <a:pt x="445878" y="277195"/>
                  </a:lnTo>
                  <a:lnTo>
                    <a:pt x="489963" y="272067"/>
                  </a:lnTo>
                  <a:lnTo>
                    <a:pt x="533654" y="263206"/>
                  </a:lnTo>
                  <a:lnTo>
                    <a:pt x="576690" y="250608"/>
                  </a:lnTo>
                  <a:lnTo>
                    <a:pt x="618813" y="234270"/>
                  </a:lnTo>
                  <a:lnTo>
                    <a:pt x="659765" y="214190"/>
                  </a:lnTo>
                  <a:lnTo>
                    <a:pt x="699285" y="190363"/>
                  </a:lnTo>
                  <a:lnTo>
                    <a:pt x="737116" y="162786"/>
                  </a:lnTo>
                  <a:lnTo>
                    <a:pt x="772998" y="131457"/>
                  </a:lnTo>
                  <a:lnTo>
                    <a:pt x="729454" y="153914"/>
                  </a:lnTo>
                  <a:lnTo>
                    <a:pt x="684808" y="172019"/>
                  </a:lnTo>
                  <a:lnTo>
                    <a:pt x="639342" y="185829"/>
                  </a:lnTo>
                  <a:lnTo>
                    <a:pt x="593340" y="195401"/>
                  </a:lnTo>
                  <a:lnTo>
                    <a:pt x="547084" y="200789"/>
                  </a:lnTo>
                  <a:lnTo>
                    <a:pt x="500857" y="202050"/>
                  </a:lnTo>
                  <a:lnTo>
                    <a:pt x="454942" y="199240"/>
                  </a:lnTo>
                  <a:lnTo>
                    <a:pt x="409622" y="192416"/>
                  </a:lnTo>
                  <a:lnTo>
                    <a:pt x="365180" y="181632"/>
                  </a:lnTo>
                  <a:lnTo>
                    <a:pt x="321898" y="166945"/>
                  </a:lnTo>
                  <a:lnTo>
                    <a:pt x="280060" y="148411"/>
                  </a:lnTo>
                  <a:lnTo>
                    <a:pt x="239949" y="126087"/>
                  </a:lnTo>
                  <a:lnTo>
                    <a:pt x="201847" y="100027"/>
                  </a:lnTo>
                  <a:lnTo>
                    <a:pt x="166037" y="70289"/>
                  </a:lnTo>
                  <a:lnTo>
                    <a:pt x="132802" y="36928"/>
                  </a:lnTo>
                  <a:lnTo>
                    <a:pt x="102425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02912" y="1834121"/>
              <a:ext cx="1072515" cy="882650"/>
            </a:xfrm>
            <a:custGeom>
              <a:avLst/>
              <a:gdLst/>
              <a:ahLst/>
              <a:cxnLst/>
              <a:rect l="l" t="t" r="r" b="b"/>
              <a:pathLst>
                <a:path w="1072514" h="882650">
                  <a:moveTo>
                    <a:pt x="109449" y="585977"/>
                  </a:moveTo>
                  <a:lnTo>
                    <a:pt x="105893" y="588530"/>
                  </a:lnTo>
                  <a:lnTo>
                    <a:pt x="3468" y="664959"/>
                  </a:lnTo>
                  <a:lnTo>
                    <a:pt x="1436" y="666495"/>
                  </a:lnTo>
                  <a:lnTo>
                    <a:pt x="407" y="668527"/>
                  </a:lnTo>
                  <a:lnTo>
                    <a:pt x="407" y="670572"/>
                  </a:lnTo>
                  <a:lnTo>
                    <a:pt x="102" y="672096"/>
                  </a:lnTo>
                  <a:lnTo>
                    <a:pt x="36081" y="717956"/>
                  </a:lnTo>
                  <a:lnTo>
                    <a:pt x="90684" y="769147"/>
                  </a:lnTo>
                  <a:lnTo>
                    <a:pt x="129626" y="797514"/>
                  </a:lnTo>
                  <a:lnTo>
                    <a:pt x="170553" y="821879"/>
                  </a:lnTo>
                  <a:lnTo>
                    <a:pt x="213276" y="842207"/>
                  </a:lnTo>
                  <a:lnTo>
                    <a:pt x="257608" y="858461"/>
                  </a:lnTo>
                  <a:lnTo>
                    <a:pt x="303362" y="870607"/>
                  </a:lnTo>
                  <a:lnTo>
                    <a:pt x="350350" y="878607"/>
                  </a:lnTo>
                  <a:lnTo>
                    <a:pt x="398386" y="882425"/>
                  </a:lnTo>
                  <a:lnTo>
                    <a:pt x="447282" y="882027"/>
                  </a:lnTo>
                  <a:lnTo>
                    <a:pt x="472250" y="879487"/>
                  </a:lnTo>
                  <a:lnTo>
                    <a:pt x="497739" y="876426"/>
                  </a:lnTo>
                  <a:lnTo>
                    <a:pt x="522707" y="871842"/>
                  </a:lnTo>
                  <a:lnTo>
                    <a:pt x="548363" y="865720"/>
                  </a:lnTo>
                  <a:lnTo>
                    <a:pt x="421298" y="865720"/>
                  </a:lnTo>
                  <a:lnTo>
                    <a:pt x="371872" y="863843"/>
                  </a:lnTo>
                  <a:lnTo>
                    <a:pt x="323157" y="857254"/>
                  </a:lnTo>
                  <a:lnTo>
                    <a:pt x="275508" y="846049"/>
                  </a:lnTo>
                  <a:lnTo>
                    <a:pt x="229278" y="830321"/>
                  </a:lnTo>
                  <a:lnTo>
                    <a:pt x="184822" y="810164"/>
                  </a:lnTo>
                  <a:lnTo>
                    <a:pt x="142493" y="785673"/>
                  </a:lnTo>
                  <a:lnTo>
                    <a:pt x="102646" y="756942"/>
                  </a:lnTo>
                  <a:lnTo>
                    <a:pt x="65634" y="724065"/>
                  </a:lnTo>
                  <a:lnTo>
                    <a:pt x="30989" y="686879"/>
                  </a:lnTo>
                  <a:lnTo>
                    <a:pt x="24669" y="678726"/>
                  </a:lnTo>
                  <a:lnTo>
                    <a:pt x="13653" y="678726"/>
                  </a:lnTo>
                  <a:lnTo>
                    <a:pt x="15190" y="666495"/>
                  </a:lnTo>
                  <a:lnTo>
                    <a:pt x="30040" y="666495"/>
                  </a:lnTo>
                  <a:lnTo>
                    <a:pt x="109243" y="607386"/>
                  </a:lnTo>
                  <a:lnTo>
                    <a:pt x="104356" y="600760"/>
                  </a:lnTo>
                  <a:lnTo>
                    <a:pt x="125625" y="600760"/>
                  </a:lnTo>
                  <a:lnTo>
                    <a:pt x="124740" y="599744"/>
                  </a:lnTo>
                  <a:lnTo>
                    <a:pt x="117603" y="590054"/>
                  </a:lnTo>
                  <a:lnTo>
                    <a:pt x="115063" y="586485"/>
                  </a:lnTo>
                  <a:lnTo>
                    <a:pt x="109449" y="585977"/>
                  </a:lnTo>
                  <a:close/>
                </a:path>
                <a:path w="1072514" h="882650">
                  <a:moveTo>
                    <a:pt x="728571" y="763168"/>
                  </a:moveTo>
                  <a:lnTo>
                    <a:pt x="721834" y="765764"/>
                  </a:lnTo>
                  <a:lnTo>
                    <a:pt x="705625" y="777062"/>
                  </a:lnTo>
                  <a:lnTo>
                    <a:pt x="683718" y="791336"/>
                  </a:lnTo>
                  <a:lnTo>
                    <a:pt x="638366" y="815784"/>
                  </a:lnTo>
                  <a:lnTo>
                    <a:pt x="568137" y="843046"/>
                  </a:lnTo>
                  <a:lnTo>
                    <a:pt x="494678" y="859612"/>
                  </a:lnTo>
                  <a:lnTo>
                    <a:pt x="445758" y="864704"/>
                  </a:lnTo>
                  <a:lnTo>
                    <a:pt x="421298" y="865720"/>
                  </a:lnTo>
                  <a:lnTo>
                    <a:pt x="548363" y="865720"/>
                  </a:lnTo>
                  <a:lnTo>
                    <a:pt x="597996" y="850715"/>
                  </a:lnTo>
                  <a:lnTo>
                    <a:pt x="634267" y="835984"/>
                  </a:lnTo>
                  <a:lnTo>
                    <a:pt x="669456" y="818845"/>
                  </a:lnTo>
                  <a:lnTo>
                    <a:pt x="715823" y="790816"/>
                  </a:lnTo>
                  <a:lnTo>
                    <a:pt x="737731" y="775538"/>
                  </a:lnTo>
                  <a:lnTo>
                    <a:pt x="728571" y="763168"/>
                  </a:lnTo>
                  <a:close/>
                </a:path>
                <a:path w="1072514" h="882650">
                  <a:moveTo>
                    <a:pt x="125625" y="600760"/>
                  </a:moveTo>
                  <a:lnTo>
                    <a:pt x="104356" y="600760"/>
                  </a:lnTo>
                  <a:lnTo>
                    <a:pt x="116079" y="602284"/>
                  </a:lnTo>
                  <a:lnTo>
                    <a:pt x="109243" y="607386"/>
                  </a:lnTo>
                  <a:lnTo>
                    <a:pt x="142771" y="646464"/>
                  </a:lnTo>
                  <a:lnTo>
                    <a:pt x="176606" y="678926"/>
                  </a:lnTo>
                  <a:lnTo>
                    <a:pt x="212742" y="707791"/>
                  </a:lnTo>
                  <a:lnTo>
                    <a:pt x="250921" y="733027"/>
                  </a:lnTo>
                  <a:lnTo>
                    <a:pt x="290886" y="754600"/>
                  </a:lnTo>
                  <a:lnTo>
                    <a:pt x="332381" y="772479"/>
                  </a:lnTo>
                  <a:lnTo>
                    <a:pt x="375149" y="786630"/>
                  </a:lnTo>
                  <a:lnTo>
                    <a:pt x="418932" y="797021"/>
                  </a:lnTo>
                  <a:lnTo>
                    <a:pt x="463474" y="803620"/>
                  </a:lnTo>
                  <a:lnTo>
                    <a:pt x="508518" y="806394"/>
                  </a:lnTo>
                  <a:lnTo>
                    <a:pt x="553807" y="805309"/>
                  </a:lnTo>
                  <a:lnTo>
                    <a:pt x="599083" y="800335"/>
                  </a:lnTo>
                  <a:lnTo>
                    <a:pt x="644091" y="791437"/>
                  </a:lnTo>
                  <a:lnTo>
                    <a:pt x="652177" y="789100"/>
                  </a:lnTo>
                  <a:lnTo>
                    <a:pt x="538098" y="789100"/>
                  </a:lnTo>
                  <a:lnTo>
                    <a:pt x="491381" y="788751"/>
                  </a:lnTo>
                  <a:lnTo>
                    <a:pt x="445049" y="784172"/>
                  </a:lnTo>
                  <a:lnTo>
                    <a:pt x="399404" y="775401"/>
                  </a:lnTo>
                  <a:lnTo>
                    <a:pt x="354753" y="762475"/>
                  </a:lnTo>
                  <a:lnTo>
                    <a:pt x="311398" y="745431"/>
                  </a:lnTo>
                  <a:lnTo>
                    <a:pt x="269645" y="724307"/>
                  </a:lnTo>
                  <a:lnTo>
                    <a:pt x="229744" y="699096"/>
                  </a:lnTo>
                  <a:lnTo>
                    <a:pt x="192162" y="669964"/>
                  </a:lnTo>
                  <a:lnTo>
                    <a:pt x="157041" y="636820"/>
                  </a:lnTo>
                  <a:lnTo>
                    <a:pt x="125625" y="600760"/>
                  </a:lnTo>
                  <a:close/>
                </a:path>
                <a:path w="1072514" h="882650">
                  <a:moveTo>
                    <a:pt x="776239" y="720699"/>
                  </a:moveTo>
                  <a:lnTo>
                    <a:pt x="722709" y="747463"/>
                  </a:lnTo>
                  <a:lnTo>
                    <a:pt x="677503" y="764402"/>
                  </a:lnTo>
                  <a:lnTo>
                    <a:pt x="631463" y="776963"/>
                  </a:lnTo>
                  <a:lnTo>
                    <a:pt x="584893" y="785184"/>
                  </a:lnTo>
                  <a:lnTo>
                    <a:pt x="538098" y="789100"/>
                  </a:lnTo>
                  <a:lnTo>
                    <a:pt x="652177" y="789100"/>
                  </a:lnTo>
                  <a:lnTo>
                    <a:pt x="721834" y="765764"/>
                  </a:lnTo>
                  <a:lnTo>
                    <a:pt x="772720" y="724307"/>
                  </a:lnTo>
                  <a:lnTo>
                    <a:pt x="776239" y="720699"/>
                  </a:lnTo>
                  <a:close/>
                </a:path>
                <a:path w="1072514" h="882650">
                  <a:moveTo>
                    <a:pt x="833479" y="683161"/>
                  </a:moveTo>
                  <a:lnTo>
                    <a:pt x="829958" y="685850"/>
                  </a:lnTo>
                  <a:lnTo>
                    <a:pt x="779349" y="723374"/>
                  </a:lnTo>
                  <a:lnTo>
                    <a:pt x="785635" y="734771"/>
                  </a:lnTo>
                  <a:lnTo>
                    <a:pt x="774929" y="740879"/>
                  </a:lnTo>
                  <a:lnTo>
                    <a:pt x="732162" y="761784"/>
                  </a:lnTo>
                  <a:lnTo>
                    <a:pt x="728571" y="763168"/>
                  </a:lnTo>
                  <a:lnTo>
                    <a:pt x="737731" y="775538"/>
                  </a:lnTo>
                  <a:lnTo>
                    <a:pt x="746900" y="768400"/>
                  </a:lnTo>
                  <a:lnTo>
                    <a:pt x="784188" y="736605"/>
                  </a:lnTo>
                  <a:lnTo>
                    <a:pt x="818080" y="701990"/>
                  </a:lnTo>
                  <a:lnTo>
                    <a:pt x="833479" y="683161"/>
                  </a:lnTo>
                  <a:close/>
                </a:path>
                <a:path w="1072514" h="882650">
                  <a:moveTo>
                    <a:pt x="1042749" y="48943"/>
                  </a:moveTo>
                  <a:lnTo>
                    <a:pt x="1006780" y="75920"/>
                  </a:lnTo>
                  <a:lnTo>
                    <a:pt x="1003720" y="78473"/>
                  </a:lnTo>
                  <a:lnTo>
                    <a:pt x="1002704" y="82549"/>
                  </a:lnTo>
                  <a:lnTo>
                    <a:pt x="1003720" y="86105"/>
                  </a:lnTo>
                  <a:lnTo>
                    <a:pt x="1007796" y="95796"/>
                  </a:lnTo>
                  <a:lnTo>
                    <a:pt x="1011365" y="105981"/>
                  </a:lnTo>
                  <a:lnTo>
                    <a:pt x="1025226" y="151611"/>
                  </a:lnTo>
                  <a:lnTo>
                    <a:pt x="1034454" y="197915"/>
                  </a:lnTo>
                  <a:lnTo>
                    <a:pt x="1039153" y="244578"/>
                  </a:lnTo>
                  <a:lnTo>
                    <a:pt x="1039340" y="292265"/>
                  </a:lnTo>
                  <a:lnTo>
                    <a:pt x="1035376" y="337705"/>
                  </a:lnTo>
                  <a:lnTo>
                    <a:pt x="1027107" y="383536"/>
                  </a:lnTo>
                  <a:lnTo>
                    <a:pt x="1014722" y="428455"/>
                  </a:lnTo>
                  <a:lnTo>
                    <a:pt x="998324" y="472146"/>
                  </a:lnTo>
                  <a:lnTo>
                    <a:pt x="978018" y="514289"/>
                  </a:lnTo>
                  <a:lnTo>
                    <a:pt x="953906" y="554569"/>
                  </a:lnTo>
                  <a:lnTo>
                    <a:pt x="926091" y="592668"/>
                  </a:lnTo>
                  <a:lnTo>
                    <a:pt x="894677" y="628268"/>
                  </a:lnTo>
                  <a:lnTo>
                    <a:pt x="863588" y="658342"/>
                  </a:lnTo>
                  <a:lnTo>
                    <a:pt x="847281" y="672096"/>
                  </a:lnTo>
                  <a:lnTo>
                    <a:pt x="838620" y="679234"/>
                  </a:lnTo>
                  <a:lnTo>
                    <a:pt x="833479" y="683161"/>
                  </a:lnTo>
                  <a:lnTo>
                    <a:pt x="818080" y="701990"/>
                  </a:lnTo>
                  <a:lnTo>
                    <a:pt x="784188" y="736605"/>
                  </a:lnTo>
                  <a:lnTo>
                    <a:pt x="746900" y="768400"/>
                  </a:lnTo>
                  <a:lnTo>
                    <a:pt x="737731" y="775538"/>
                  </a:lnTo>
                  <a:lnTo>
                    <a:pt x="840156" y="699096"/>
                  </a:lnTo>
                  <a:lnTo>
                    <a:pt x="883463" y="663435"/>
                  </a:lnTo>
                  <a:lnTo>
                    <a:pt x="899262" y="647636"/>
                  </a:lnTo>
                  <a:lnTo>
                    <a:pt x="907416" y="639991"/>
                  </a:lnTo>
                  <a:lnTo>
                    <a:pt x="939908" y="602749"/>
                  </a:lnTo>
                  <a:lnTo>
                    <a:pt x="968617" y="563168"/>
                  </a:lnTo>
                  <a:lnTo>
                    <a:pt x="993453" y="521529"/>
                  </a:lnTo>
                  <a:lnTo>
                    <a:pt x="1014325" y="478112"/>
                  </a:lnTo>
                  <a:lnTo>
                    <a:pt x="1031141" y="433197"/>
                  </a:lnTo>
                  <a:lnTo>
                    <a:pt x="1043810" y="387064"/>
                  </a:lnTo>
                  <a:lnTo>
                    <a:pt x="1052243" y="339993"/>
                  </a:lnTo>
                  <a:lnTo>
                    <a:pt x="1056348" y="292265"/>
                  </a:lnTo>
                  <a:lnTo>
                    <a:pt x="1056034" y="244159"/>
                  </a:lnTo>
                  <a:lnTo>
                    <a:pt x="1051211" y="195956"/>
                  </a:lnTo>
                  <a:lnTo>
                    <a:pt x="1041787" y="147937"/>
                  </a:lnTo>
                  <a:lnTo>
                    <a:pt x="1027672" y="100380"/>
                  </a:lnTo>
                  <a:lnTo>
                    <a:pt x="1023595" y="89674"/>
                  </a:lnTo>
                  <a:lnTo>
                    <a:pt x="1016966" y="89674"/>
                  </a:lnTo>
                  <a:lnTo>
                    <a:pt x="1020026" y="79489"/>
                  </a:lnTo>
                  <a:lnTo>
                    <a:pt x="1030546" y="79489"/>
                  </a:lnTo>
                  <a:lnTo>
                    <a:pt x="1065869" y="52997"/>
                  </a:lnTo>
                  <a:lnTo>
                    <a:pt x="1061301" y="52997"/>
                  </a:lnTo>
                  <a:lnTo>
                    <a:pt x="1042749" y="48943"/>
                  </a:lnTo>
                  <a:close/>
                </a:path>
                <a:path w="1072514" h="882650">
                  <a:moveTo>
                    <a:pt x="727545" y="761784"/>
                  </a:moveTo>
                  <a:lnTo>
                    <a:pt x="721834" y="765764"/>
                  </a:lnTo>
                  <a:lnTo>
                    <a:pt x="728571" y="763168"/>
                  </a:lnTo>
                  <a:lnTo>
                    <a:pt x="727545" y="761784"/>
                  </a:lnTo>
                  <a:close/>
                </a:path>
                <a:path w="1072514" h="882650">
                  <a:moveTo>
                    <a:pt x="779349" y="723374"/>
                  </a:moveTo>
                  <a:lnTo>
                    <a:pt x="738184" y="753896"/>
                  </a:lnTo>
                  <a:lnTo>
                    <a:pt x="736715" y="755154"/>
                  </a:lnTo>
                  <a:lnTo>
                    <a:pt x="727545" y="761784"/>
                  </a:lnTo>
                  <a:lnTo>
                    <a:pt x="728571" y="763168"/>
                  </a:lnTo>
                  <a:lnTo>
                    <a:pt x="732271" y="761742"/>
                  </a:lnTo>
                  <a:lnTo>
                    <a:pt x="774929" y="740879"/>
                  </a:lnTo>
                  <a:lnTo>
                    <a:pt x="785635" y="734771"/>
                  </a:lnTo>
                  <a:lnTo>
                    <a:pt x="779349" y="723374"/>
                  </a:lnTo>
                  <a:close/>
                </a:path>
                <a:path w="1072514" h="882650">
                  <a:moveTo>
                    <a:pt x="738184" y="753896"/>
                  </a:moveTo>
                  <a:lnTo>
                    <a:pt x="727545" y="761784"/>
                  </a:lnTo>
                  <a:lnTo>
                    <a:pt x="736715" y="755154"/>
                  </a:lnTo>
                  <a:lnTo>
                    <a:pt x="738184" y="753896"/>
                  </a:lnTo>
                  <a:close/>
                </a:path>
                <a:path w="1072514" h="882650">
                  <a:moveTo>
                    <a:pt x="777482" y="719988"/>
                  </a:moveTo>
                  <a:lnTo>
                    <a:pt x="776239" y="720699"/>
                  </a:lnTo>
                  <a:lnTo>
                    <a:pt x="772697" y="724330"/>
                  </a:lnTo>
                  <a:lnTo>
                    <a:pt x="738184" y="753896"/>
                  </a:lnTo>
                  <a:lnTo>
                    <a:pt x="779349" y="723374"/>
                  </a:lnTo>
                  <a:lnTo>
                    <a:pt x="777482" y="719988"/>
                  </a:lnTo>
                  <a:close/>
                </a:path>
                <a:path w="1072514" h="882650">
                  <a:moveTo>
                    <a:pt x="783916" y="719988"/>
                  </a:moveTo>
                  <a:lnTo>
                    <a:pt x="777482" y="719988"/>
                  </a:lnTo>
                  <a:lnTo>
                    <a:pt x="779349" y="723374"/>
                  </a:lnTo>
                  <a:lnTo>
                    <a:pt x="783916" y="719988"/>
                  </a:lnTo>
                  <a:close/>
                </a:path>
                <a:path w="1072514" h="882650">
                  <a:moveTo>
                    <a:pt x="919932" y="162039"/>
                  </a:moveTo>
                  <a:lnTo>
                    <a:pt x="901802" y="162039"/>
                  </a:lnTo>
                  <a:lnTo>
                    <a:pt x="914540" y="166115"/>
                  </a:lnTo>
                  <a:lnTo>
                    <a:pt x="905549" y="172770"/>
                  </a:lnTo>
                  <a:lnTo>
                    <a:pt x="920156" y="217586"/>
                  </a:lnTo>
                  <a:lnTo>
                    <a:pt x="930368" y="263466"/>
                  </a:lnTo>
                  <a:lnTo>
                    <a:pt x="936118" y="309591"/>
                  </a:lnTo>
                  <a:lnTo>
                    <a:pt x="937517" y="355688"/>
                  </a:lnTo>
                  <a:lnTo>
                    <a:pt x="934676" y="401485"/>
                  </a:lnTo>
                  <a:lnTo>
                    <a:pt x="927707" y="446709"/>
                  </a:lnTo>
                  <a:lnTo>
                    <a:pt x="916721" y="491088"/>
                  </a:lnTo>
                  <a:lnTo>
                    <a:pt x="901831" y="534348"/>
                  </a:lnTo>
                  <a:lnTo>
                    <a:pt x="883146" y="576217"/>
                  </a:lnTo>
                  <a:lnTo>
                    <a:pt x="860779" y="616422"/>
                  </a:lnTo>
                  <a:lnTo>
                    <a:pt x="834841" y="654692"/>
                  </a:lnTo>
                  <a:lnTo>
                    <a:pt x="805443" y="690752"/>
                  </a:lnTo>
                  <a:lnTo>
                    <a:pt x="776239" y="720699"/>
                  </a:lnTo>
                  <a:lnTo>
                    <a:pt x="777482" y="719988"/>
                  </a:lnTo>
                  <a:lnTo>
                    <a:pt x="783916" y="719988"/>
                  </a:lnTo>
                  <a:lnTo>
                    <a:pt x="829958" y="685850"/>
                  </a:lnTo>
                  <a:lnTo>
                    <a:pt x="875253" y="625402"/>
                  </a:lnTo>
                  <a:lnTo>
                    <a:pt x="898325" y="583978"/>
                  </a:lnTo>
                  <a:lnTo>
                    <a:pt x="917580" y="540832"/>
                  </a:lnTo>
                  <a:lnTo>
                    <a:pt x="932916" y="496239"/>
                  </a:lnTo>
                  <a:lnTo>
                    <a:pt x="944225" y="450474"/>
                  </a:lnTo>
                  <a:lnTo>
                    <a:pt x="951404" y="403811"/>
                  </a:lnTo>
                  <a:lnTo>
                    <a:pt x="954348" y="356523"/>
                  </a:lnTo>
                  <a:lnTo>
                    <a:pt x="952952" y="308887"/>
                  </a:lnTo>
                  <a:lnTo>
                    <a:pt x="947112" y="261175"/>
                  </a:lnTo>
                  <a:lnTo>
                    <a:pt x="936722" y="213662"/>
                  </a:lnTo>
                  <a:lnTo>
                    <a:pt x="921678" y="166623"/>
                  </a:lnTo>
                  <a:lnTo>
                    <a:pt x="919932" y="162039"/>
                  </a:lnTo>
                  <a:close/>
                </a:path>
                <a:path w="1072514" h="882650">
                  <a:moveTo>
                    <a:pt x="15190" y="666495"/>
                  </a:moveTo>
                  <a:lnTo>
                    <a:pt x="13653" y="678726"/>
                  </a:lnTo>
                  <a:lnTo>
                    <a:pt x="20632" y="673517"/>
                  </a:lnTo>
                  <a:lnTo>
                    <a:pt x="15190" y="666495"/>
                  </a:lnTo>
                  <a:close/>
                </a:path>
                <a:path w="1072514" h="882650">
                  <a:moveTo>
                    <a:pt x="20632" y="673517"/>
                  </a:moveTo>
                  <a:lnTo>
                    <a:pt x="13653" y="678726"/>
                  </a:lnTo>
                  <a:lnTo>
                    <a:pt x="24669" y="678726"/>
                  </a:lnTo>
                  <a:lnTo>
                    <a:pt x="20632" y="673517"/>
                  </a:lnTo>
                  <a:close/>
                </a:path>
                <a:path w="1072514" h="882650">
                  <a:moveTo>
                    <a:pt x="30040" y="666495"/>
                  </a:moveTo>
                  <a:lnTo>
                    <a:pt x="15190" y="666495"/>
                  </a:lnTo>
                  <a:lnTo>
                    <a:pt x="20632" y="673517"/>
                  </a:lnTo>
                  <a:lnTo>
                    <a:pt x="30040" y="666495"/>
                  </a:lnTo>
                  <a:close/>
                </a:path>
                <a:path w="1072514" h="882650">
                  <a:moveTo>
                    <a:pt x="104356" y="600760"/>
                  </a:moveTo>
                  <a:lnTo>
                    <a:pt x="109243" y="607386"/>
                  </a:lnTo>
                  <a:lnTo>
                    <a:pt x="116079" y="602284"/>
                  </a:lnTo>
                  <a:lnTo>
                    <a:pt x="104356" y="600760"/>
                  </a:lnTo>
                  <a:close/>
                </a:path>
                <a:path w="1072514" h="882650">
                  <a:moveTo>
                    <a:pt x="897217" y="0"/>
                  </a:moveTo>
                  <a:lnTo>
                    <a:pt x="850342" y="195668"/>
                  </a:lnTo>
                  <a:lnTo>
                    <a:pt x="849326" y="198716"/>
                  </a:lnTo>
                  <a:lnTo>
                    <a:pt x="850850" y="202285"/>
                  </a:lnTo>
                  <a:lnTo>
                    <a:pt x="856971" y="206362"/>
                  </a:lnTo>
                  <a:lnTo>
                    <a:pt x="860540" y="206362"/>
                  </a:lnTo>
                  <a:lnTo>
                    <a:pt x="863588" y="203822"/>
                  </a:lnTo>
                  <a:lnTo>
                    <a:pt x="870487" y="198716"/>
                  </a:lnTo>
                  <a:lnTo>
                    <a:pt x="866649" y="198716"/>
                  </a:lnTo>
                  <a:lnTo>
                    <a:pt x="853402" y="190576"/>
                  </a:lnTo>
                  <a:lnTo>
                    <a:pt x="871121" y="177283"/>
                  </a:lnTo>
                  <a:lnTo>
                    <a:pt x="904213" y="18676"/>
                  </a:lnTo>
                  <a:lnTo>
                    <a:pt x="895693" y="16814"/>
                  </a:lnTo>
                  <a:lnTo>
                    <a:pt x="905879" y="10693"/>
                  </a:lnTo>
                  <a:lnTo>
                    <a:pt x="946908" y="10693"/>
                  </a:lnTo>
                  <a:lnTo>
                    <a:pt x="899770" y="507"/>
                  </a:lnTo>
                  <a:lnTo>
                    <a:pt x="897217" y="0"/>
                  </a:lnTo>
                  <a:close/>
                </a:path>
                <a:path w="1072514" h="882650">
                  <a:moveTo>
                    <a:pt x="871121" y="177283"/>
                  </a:moveTo>
                  <a:lnTo>
                    <a:pt x="853402" y="190576"/>
                  </a:lnTo>
                  <a:lnTo>
                    <a:pt x="866649" y="198716"/>
                  </a:lnTo>
                  <a:lnTo>
                    <a:pt x="871121" y="177283"/>
                  </a:lnTo>
                  <a:close/>
                </a:path>
                <a:path w="1072514" h="882650">
                  <a:moveTo>
                    <a:pt x="909448" y="150317"/>
                  </a:moveTo>
                  <a:lnTo>
                    <a:pt x="906908" y="150825"/>
                  </a:lnTo>
                  <a:lnTo>
                    <a:pt x="904355" y="152349"/>
                  </a:lnTo>
                  <a:lnTo>
                    <a:pt x="871121" y="177283"/>
                  </a:lnTo>
                  <a:lnTo>
                    <a:pt x="866649" y="198716"/>
                  </a:lnTo>
                  <a:lnTo>
                    <a:pt x="870487" y="198716"/>
                  </a:lnTo>
                  <a:lnTo>
                    <a:pt x="905549" y="172770"/>
                  </a:lnTo>
                  <a:lnTo>
                    <a:pt x="901802" y="162039"/>
                  </a:lnTo>
                  <a:lnTo>
                    <a:pt x="919932" y="162039"/>
                  </a:lnTo>
                  <a:lnTo>
                    <a:pt x="917601" y="155917"/>
                  </a:lnTo>
                  <a:lnTo>
                    <a:pt x="916585" y="153377"/>
                  </a:lnTo>
                  <a:lnTo>
                    <a:pt x="914540" y="151841"/>
                  </a:lnTo>
                  <a:lnTo>
                    <a:pt x="912000" y="150825"/>
                  </a:lnTo>
                  <a:lnTo>
                    <a:pt x="909448" y="150317"/>
                  </a:lnTo>
                  <a:close/>
                </a:path>
                <a:path w="1072514" h="882650">
                  <a:moveTo>
                    <a:pt x="901802" y="162039"/>
                  </a:moveTo>
                  <a:lnTo>
                    <a:pt x="905549" y="172770"/>
                  </a:lnTo>
                  <a:lnTo>
                    <a:pt x="914540" y="166115"/>
                  </a:lnTo>
                  <a:lnTo>
                    <a:pt x="901802" y="162039"/>
                  </a:lnTo>
                  <a:close/>
                </a:path>
                <a:path w="1072514" h="882650">
                  <a:moveTo>
                    <a:pt x="1020026" y="79489"/>
                  </a:moveTo>
                  <a:lnTo>
                    <a:pt x="1016966" y="89674"/>
                  </a:lnTo>
                  <a:lnTo>
                    <a:pt x="1022216" y="85737"/>
                  </a:lnTo>
                  <a:lnTo>
                    <a:pt x="1020026" y="79489"/>
                  </a:lnTo>
                  <a:close/>
                </a:path>
                <a:path w="1072514" h="882650">
                  <a:moveTo>
                    <a:pt x="1022216" y="85737"/>
                  </a:moveTo>
                  <a:lnTo>
                    <a:pt x="1016966" y="89674"/>
                  </a:lnTo>
                  <a:lnTo>
                    <a:pt x="1023595" y="89674"/>
                  </a:lnTo>
                  <a:lnTo>
                    <a:pt x="1022216" y="85737"/>
                  </a:lnTo>
                  <a:close/>
                </a:path>
                <a:path w="1072514" h="882650">
                  <a:moveTo>
                    <a:pt x="1030546" y="79489"/>
                  </a:moveTo>
                  <a:lnTo>
                    <a:pt x="1020026" y="79489"/>
                  </a:lnTo>
                  <a:lnTo>
                    <a:pt x="1022216" y="85737"/>
                  </a:lnTo>
                  <a:lnTo>
                    <a:pt x="1030546" y="79489"/>
                  </a:lnTo>
                  <a:close/>
                </a:path>
                <a:path w="1072514" h="882650">
                  <a:moveTo>
                    <a:pt x="1057733" y="37706"/>
                  </a:moveTo>
                  <a:lnTo>
                    <a:pt x="1042749" y="48943"/>
                  </a:lnTo>
                  <a:lnTo>
                    <a:pt x="1061301" y="52997"/>
                  </a:lnTo>
                  <a:lnTo>
                    <a:pt x="1057733" y="37706"/>
                  </a:lnTo>
                  <a:close/>
                </a:path>
                <a:path w="1072514" h="882650">
                  <a:moveTo>
                    <a:pt x="1068429" y="37706"/>
                  </a:moveTo>
                  <a:lnTo>
                    <a:pt x="1057733" y="37706"/>
                  </a:lnTo>
                  <a:lnTo>
                    <a:pt x="1061301" y="52997"/>
                  </a:lnTo>
                  <a:lnTo>
                    <a:pt x="1065869" y="52997"/>
                  </a:lnTo>
                  <a:lnTo>
                    <a:pt x="1067918" y="51460"/>
                  </a:lnTo>
                  <a:lnTo>
                    <a:pt x="1070979" y="49428"/>
                  </a:lnTo>
                  <a:lnTo>
                    <a:pt x="1071995" y="45859"/>
                  </a:lnTo>
                  <a:lnTo>
                    <a:pt x="1071487" y="42798"/>
                  </a:lnTo>
                  <a:lnTo>
                    <a:pt x="1070471" y="39738"/>
                  </a:lnTo>
                  <a:lnTo>
                    <a:pt x="1068429" y="37706"/>
                  </a:lnTo>
                  <a:close/>
                </a:path>
                <a:path w="1072514" h="882650">
                  <a:moveTo>
                    <a:pt x="946908" y="10693"/>
                  </a:moveTo>
                  <a:lnTo>
                    <a:pt x="905879" y="10693"/>
                  </a:lnTo>
                  <a:lnTo>
                    <a:pt x="904213" y="18676"/>
                  </a:lnTo>
                  <a:lnTo>
                    <a:pt x="1042749" y="48943"/>
                  </a:lnTo>
                  <a:lnTo>
                    <a:pt x="1057733" y="37706"/>
                  </a:lnTo>
                  <a:lnTo>
                    <a:pt x="1068429" y="37706"/>
                  </a:lnTo>
                  <a:lnTo>
                    <a:pt x="1067918" y="37198"/>
                  </a:lnTo>
                  <a:lnTo>
                    <a:pt x="1064870" y="36182"/>
                  </a:lnTo>
                  <a:lnTo>
                    <a:pt x="946908" y="10693"/>
                  </a:lnTo>
                  <a:close/>
                </a:path>
                <a:path w="1072514" h="882650">
                  <a:moveTo>
                    <a:pt x="905879" y="10693"/>
                  </a:moveTo>
                  <a:lnTo>
                    <a:pt x="895693" y="16814"/>
                  </a:lnTo>
                  <a:lnTo>
                    <a:pt x="904213" y="18676"/>
                  </a:lnTo>
                  <a:lnTo>
                    <a:pt x="905879" y="1069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555536" y="1810677"/>
              <a:ext cx="264160" cy="773430"/>
            </a:xfrm>
            <a:custGeom>
              <a:avLst/>
              <a:gdLst/>
              <a:ahLst/>
              <a:cxnLst/>
              <a:rect l="l" t="t" r="r" b="b"/>
              <a:pathLst>
                <a:path w="264160" h="773430">
                  <a:moveTo>
                    <a:pt x="180386" y="0"/>
                  </a:moveTo>
                  <a:lnTo>
                    <a:pt x="12238" y="18351"/>
                  </a:lnTo>
                  <a:lnTo>
                    <a:pt x="59113" y="61658"/>
                  </a:lnTo>
                  <a:lnTo>
                    <a:pt x="38007" y="106497"/>
                  </a:lnTo>
                  <a:lnTo>
                    <a:pt x="21601" y="152577"/>
                  </a:lnTo>
                  <a:lnTo>
                    <a:pt x="9836" y="199580"/>
                  </a:lnTo>
                  <a:lnTo>
                    <a:pt x="2655" y="247186"/>
                  </a:lnTo>
                  <a:lnTo>
                    <a:pt x="0" y="295079"/>
                  </a:lnTo>
                  <a:lnTo>
                    <a:pt x="1812" y="342938"/>
                  </a:lnTo>
                  <a:lnTo>
                    <a:pt x="8034" y="390445"/>
                  </a:lnTo>
                  <a:lnTo>
                    <a:pt x="18608" y="437282"/>
                  </a:lnTo>
                  <a:lnTo>
                    <a:pt x="33476" y="483129"/>
                  </a:lnTo>
                  <a:lnTo>
                    <a:pt x="52581" y="527668"/>
                  </a:lnTo>
                  <a:lnTo>
                    <a:pt x="75863" y="570581"/>
                  </a:lnTo>
                  <a:lnTo>
                    <a:pt x="103266" y="611548"/>
                  </a:lnTo>
                  <a:lnTo>
                    <a:pt x="134731" y="650251"/>
                  </a:lnTo>
                  <a:lnTo>
                    <a:pt x="170200" y="686371"/>
                  </a:lnTo>
                  <a:lnTo>
                    <a:pt x="263952" y="772998"/>
                  </a:lnTo>
                  <a:lnTo>
                    <a:pt x="228483" y="736971"/>
                  </a:lnTo>
                  <a:lnTo>
                    <a:pt x="197018" y="698334"/>
                  </a:lnTo>
                  <a:lnTo>
                    <a:pt x="169616" y="657409"/>
                  </a:lnTo>
                  <a:lnTo>
                    <a:pt x="146335" y="614517"/>
                  </a:lnTo>
                  <a:lnTo>
                    <a:pt x="127232" y="569980"/>
                  </a:lnTo>
                  <a:lnTo>
                    <a:pt x="112365" y="524122"/>
                  </a:lnTo>
                  <a:lnTo>
                    <a:pt x="101792" y="477262"/>
                  </a:lnTo>
                  <a:lnTo>
                    <a:pt x="95571" y="429725"/>
                  </a:lnTo>
                  <a:lnTo>
                    <a:pt x="93760" y="381831"/>
                  </a:lnTo>
                  <a:lnTo>
                    <a:pt x="96417" y="333902"/>
                  </a:lnTo>
                  <a:lnTo>
                    <a:pt x="103599" y="286261"/>
                  </a:lnTo>
                  <a:lnTo>
                    <a:pt x="115364" y="239230"/>
                  </a:lnTo>
                  <a:lnTo>
                    <a:pt x="131771" y="193131"/>
                  </a:lnTo>
                  <a:lnTo>
                    <a:pt x="152878" y="148285"/>
                  </a:lnTo>
                  <a:lnTo>
                    <a:pt x="199753" y="191592"/>
                  </a:lnTo>
                  <a:lnTo>
                    <a:pt x="180386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775178" y="2477681"/>
              <a:ext cx="774700" cy="248285"/>
            </a:xfrm>
            <a:custGeom>
              <a:avLst/>
              <a:gdLst/>
              <a:ahLst/>
              <a:cxnLst/>
              <a:rect l="l" t="t" r="r" b="b"/>
              <a:pathLst>
                <a:path w="774700" h="248285">
                  <a:moveTo>
                    <a:pt x="680758" y="0"/>
                  </a:moveTo>
                  <a:lnTo>
                    <a:pt x="646656" y="33531"/>
                  </a:lnTo>
                  <a:lnTo>
                    <a:pt x="610083" y="63215"/>
                  </a:lnTo>
                  <a:lnTo>
                    <a:pt x="571328" y="89025"/>
                  </a:lnTo>
                  <a:lnTo>
                    <a:pt x="530678" y="110935"/>
                  </a:lnTo>
                  <a:lnTo>
                    <a:pt x="488423" y="128918"/>
                  </a:lnTo>
                  <a:lnTo>
                    <a:pt x="444849" y="142949"/>
                  </a:lnTo>
                  <a:lnTo>
                    <a:pt x="400245" y="153002"/>
                  </a:lnTo>
                  <a:lnTo>
                    <a:pt x="354899" y="159050"/>
                  </a:lnTo>
                  <a:lnTo>
                    <a:pt x="309100" y="161067"/>
                  </a:lnTo>
                  <a:lnTo>
                    <a:pt x="263135" y="159027"/>
                  </a:lnTo>
                  <a:lnTo>
                    <a:pt x="217292" y="152904"/>
                  </a:lnTo>
                  <a:lnTo>
                    <a:pt x="171860" y="142673"/>
                  </a:lnTo>
                  <a:lnTo>
                    <a:pt x="127127" y="128306"/>
                  </a:lnTo>
                  <a:lnTo>
                    <a:pt x="83380" y="109778"/>
                  </a:lnTo>
                  <a:lnTo>
                    <a:pt x="40908" y="87063"/>
                  </a:lnTo>
                  <a:lnTo>
                    <a:pt x="0" y="60134"/>
                  </a:lnTo>
                  <a:lnTo>
                    <a:pt x="32417" y="94990"/>
                  </a:lnTo>
                  <a:lnTo>
                    <a:pt x="67162" y="126339"/>
                  </a:lnTo>
                  <a:lnTo>
                    <a:pt x="103977" y="154155"/>
                  </a:lnTo>
                  <a:lnTo>
                    <a:pt x="142603" y="178412"/>
                  </a:lnTo>
                  <a:lnTo>
                    <a:pt x="182783" y="199084"/>
                  </a:lnTo>
                  <a:lnTo>
                    <a:pt x="224259" y="216146"/>
                  </a:lnTo>
                  <a:lnTo>
                    <a:pt x="266773" y="229573"/>
                  </a:lnTo>
                  <a:lnTo>
                    <a:pt x="310067" y="239337"/>
                  </a:lnTo>
                  <a:lnTo>
                    <a:pt x="353883" y="245414"/>
                  </a:lnTo>
                  <a:lnTo>
                    <a:pt x="397964" y="247778"/>
                  </a:lnTo>
                  <a:lnTo>
                    <a:pt x="442050" y="246404"/>
                  </a:lnTo>
                  <a:lnTo>
                    <a:pt x="485886" y="241264"/>
                  </a:lnTo>
                  <a:lnTo>
                    <a:pt x="529211" y="232335"/>
                  </a:lnTo>
                  <a:lnTo>
                    <a:pt x="571769" y="219589"/>
                  </a:lnTo>
                  <a:lnTo>
                    <a:pt x="613302" y="203002"/>
                  </a:lnTo>
                  <a:lnTo>
                    <a:pt x="653552" y="182547"/>
                  </a:lnTo>
                  <a:lnTo>
                    <a:pt x="692260" y="158200"/>
                  </a:lnTo>
                  <a:lnTo>
                    <a:pt x="729170" y="129933"/>
                  </a:lnTo>
                  <a:lnTo>
                    <a:pt x="763701" y="97981"/>
                  </a:lnTo>
                  <a:lnTo>
                    <a:pt x="774509" y="86626"/>
                  </a:lnTo>
                  <a:lnTo>
                    <a:pt x="680758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47237" y="1802015"/>
              <a:ext cx="1011555" cy="932180"/>
            </a:xfrm>
            <a:custGeom>
              <a:avLst/>
              <a:gdLst/>
              <a:ahLst/>
              <a:cxnLst/>
              <a:rect l="l" t="t" r="r" b="b"/>
              <a:pathLst>
                <a:path w="1011554" h="932180">
                  <a:moveTo>
                    <a:pt x="276532" y="776985"/>
                  </a:moveTo>
                  <a:lnTo>
                    <a:pt x="307925" y="822921"/>
                  </a:lnTo>
                  <a:lnTo>
                    <a:pt x="362904" y="859570"/>
                  </a:lnTo>
                  <a:lnTo>
                    <a:pt x="397441" y="877893"/>
                  </a:lnTo>
                  <a:lnTo>
                    <a:pt x="433206" y="893702"/>
                  </a:lnTo>
                  <a:lnTo>
                    <a:pt x="469964" y="907008"/>
                  </a:lnTo>
                  <a:lnTo>
                    <a:pt x="519393" y="920254"/>
                  </a:lnTo>
                  <a:lnTo>
                    <a:pt x="592303" y="930548"/>
                  </a:lnTo>
                  <a:lnTo>
                    <a:pt x="640300" y="931877"/>
                  </a:lnTo>
                  <a:lnTo>
                    <a:pt x="688025" y="928867"/>
                  </a:lnTo>
                  <a:lnTo>
                    <a:pt x="735153" y="921556"/>
                  </a:lnTo>
                  <a:lnTo>
                    <a:pt x="762298" y="914759"/>
                  </a:lnTo>
                  <a:lnTo>
                    <a:pt x="621611" y="914759"/>
                  </a:lnTo>
                  <a:lnTo>
                    <a:pt x="571869" y="911593"/>
                  </a:lnTo>
                  <a:lnTo>
                    <a:pt x="523469" y="903439"/>
                  </a:lnTo>
                  <a:lnTo>
                    <a:pt x="462671" y="886455"/>
                  </a:lnTo>
                  <a:lnTo>
                    <a:pt x="394175" y="857307"/>
                  </a:lnTo>
                  <a:lnTo>
                    <a:pt x="339523" y="824966"/>
                  </a:lnTo>
                  <a:lnTo>
                    <a:pt x="298248" y="793369"/>
                  </a:lnTo>
                  <a:lnTo>
                    <a:pt x="283735" y="780674"/>
                  </a:lnTo>
                  <a:lnTo>
                    <a:pt x="276532" y="776985"/>
                  </a:lnTo>
                  <a:close/>
                </a:path>
                <a:path w="1011554" h="932180">
                  <a:moveTo>
                    <a:pt x="990571" y="762612"/>
                  </a:moveTo>
                  <a:lnTo>
                    <a:pt x="959638" y="792353"/>
                  </a:lnTo>
                  <a:lnTo>
                    <a:pt x="899551" y="837505"/>
                  </a:lnTo>
                  <a:lnTo>
                    <a:pt x="856833" y="861801"/>
                  </a:lnTo>
                  <a:lnTo>
                    <a:pt x="812363" y="881539"/>
                  </a:lnTo>
                  <a:lnTo>
                    <a:pt x="766373" y="896712"/>
                  </a:lnTo>
                  <a:lnTo>
                    <a:pt x="719096" y="907311"/>
                  </a:lnTo>
                  <a:lnTo>
                    <a:pt x="670764" y="913330"/>
                  </a:lnTo>
                  <a:lnTo>
                    <a:pt x="621611" y="914759"/>
                  </a:lnTo>
                  <a:lnTo>
                    <a:pt x="762298" y="914759"/>
                  </a:lnTo>
                  <a:lnTo>
                    <a:pt x="826321" y="894196"/>
                  </a:lnTo>
                  <a:lnTo>
                    <a:pt x="869709" y="874226"/>
                  </a:lnTo>
                  <a:lnTo>
                    <a:pt x="911200" y="850116"/>
                  </a:lnTo>
                  <a:lnTo>
                    <a:pt x="950469" y="821905"/>
                  </a:lnTo>
                  <a:lnTo>
                    <a:pt x="989795" y="787164"/>
                  </a:lnTo>
                  <a:lnTo>
                    <a:pt x="1008559" y="768400"/>
                  </a:lnTo>
                  <a:lnTo>
                    <a:pt x="996836" y="768400"/>
                  </a:lnTo>
                  <a:lnTo>
                    <a:pt x="990571" y="762612"/>
                  </a:lnTo>
                  <a:close/>
                </a:path>
                <a:path w="1011554" h="932180">
                  <a:moveTo>
                    <a:pt x="234564" y="730227"/>
                  </a:moveTo>
                  <a:lnTo>
                    <a:pt x="269711" y="767892"/>
                  </a:lnTo>
                  <a:lnTo>
                    <a:pt x="314767" y="796565"/>
                  </a:lnTo>
                  <a:lnTo>
                    <a:pt x="357640" y="814019"/>
                  </a:lnTo>
                  <a:lnTo>
                    <a:pt x="401489" y="827611"/>
                  </a:lnTo>
                  <a:lnTo>
                    <a:pt x="446047" y="837344"/>
                  </a:lnTo>
                  <a:lnTo>
                    <a:pt x="491048" y="843220"/>
                  </a:lnTo>
                  <a:lnTo>
                    <a:pt x="536225" y="845242"/>
                  </a:lnTo>
                  <a:lnTo>
                    <a:pt x="581310" y="843413"/>
                  </a:lnTo>
                  <a:lnTo>
                    <a:pt x="626036" y="837735"/>
                  </a:lnTo>
                  <a:lnTo>
                    <a:pt x="670137" y="828211"/>
                  </a:lnTo>
                  <a:lnTo>
                    <a:pt x="671004" y="827943"/>
                  </a:lnTo>
                  <a:lnTo>
                    <a:pt x="556268" y="827943"/>
                  </a:lnTo>
                  <a:lnTo>
                    <a:pt x="509676" y="827539"/>
                  </a:lnTo>
                  <a:lnTo>
                    <a:pt x="463164" y="822888"/>
                  </a:lnTo>
                  <a:lnTo>
                    <a:pt x="417042" y="813986"/>
                  </a:lnTo>
                  <a:lnTo>
                    <a:pt x="371623" y="800830"/>
                  </a:lnTo>
                  <a:lnTo>
                    <a:pt x="327218" y="783416"/>
                  </a:lnTo>
                  <a:lnTo>
                    <a:pt x="284139" y="761740"/>
                  </a:lnTo>
                  <a:lnTo>
                    <a:pt x="242698" y="735799"/>
                  </a:lnTo>
                  <a:lnTo>
                    <a:pt x="234564" y="730227"/>
                  </a:lnTo>
                  <a:close/>
                </a:path>
                <a:path w="1011554" h="932180">
                  <a:moveTo>
                    <a:pt x="911238" y="666496"/>
                  </a:moveTo>
                  <a:lnTo>
                    <a:pt x="906133" y="666496"/>
                  </a:lnTo>
                  <a:lnTo>
                    <a:pt x="902577" y="670064"/>
                  </a:lnTo>
                  <a:lnTo>
                    <a:pt x="894424" y="678726"/>
                  </a:lnTo>
                  <a:lnTo>
                    <a:pt x="858426" y="712165"/>
                  </a:lnTo>
                  <a:lnTo>
                    <a:pt x="820012" y="741387"/>
                  </a:lnTo>
                  <a:lnTo>
                    <a:pt x="779495" y="766388"/>
                  </a:lnTo>
                  <a:lnTo>
                    <a:pt x="737186" y="787164"/>
                  </a:lnTo>
                  <a:lnTo>
                    <a:pt x="693397" y="803711"/>
                  </a:lnTo>
                  <a:lnTo>
                    <a:pt x="648440" y="816025"/>
                  </a:lnTo>
                  <a:lnTo>
                    <a:pt x="602626" y="824104"/>
                  </a:lnTo>
                  <a:lnTo>
                    <a:pt x="556268" y="827943"/>
                  </a:lnTo>
                  <a:lnTo>
                    <a:pt x="671004" y="827943"/>
                  </a:lnTo>
                  <a:lnTo>
                    <a:pt x="713346" y="814843"/>
                  </a:lnTo>
                  <a:lnTo>
                    <a:pt x="755395" y="797635"/>
                  </a:lnTo>
                  <a:lnTo>
                    <a:pt x="796017" y="776589"/>
                  </a:lnTo>
                  <a:lnTo>
                    <a:pt x="834945" y="751707"/>
                  </a:lnTo>
                  <a:lnTo>
                    <a:pt x="871913" y="722993"/>
                  </a:lnTo>
                  <a:lnTo>
                    <a:pt x="906654" y="690448"/>
                  </a:lnTo>
                  <a:lnTo>
                    <a:pt x="909352" y="687576"/>
                  </a:lnTo>
                  <a:lnTo>
                    <a:pt x="903085" y="681786"/>
                  </a:lnTo>
                  <a:lnTo>
                    <a:pt x="928034" y="681786"/>
                  </a:lnTo>
                  <a:lnTo>
                    <a:pt x="914794" y="669556"/>
                  </a:lnTo>
                  <a:lnTo>
                    <a:pt x="911238" y="666496"/>
                  </a:lnTo>
                  <a:close/>
                </a:path>
                <a:path w="1011554" h="932180">
                  <a:moveTo>
                    <a:pt x="263108" y="785041"/>
                  </a:moveTo>
                  <a:lnTo>
                    <a:pt x="266142" y="788276"/>
                  </a:lnTo>
                  <a:lnTo>
                    <a:pt x="266397" y="787999"/>
                  </a:lnTo>
                  <a:lnTo>
                    <a:pt x="263108" y="785041"/>
                  </a:lnTo>
                  <a:close/>
                </a:path>
                <a:path w="1011554" h="932180">
                  <a:moveTo>
                    <a:pt x="223556" y="743430"/>
                  </a:moveTo>
                  <a:lnTo>
                    <a:pt x="224782" y="744970"/>
                  </a:lnTo>
                  <a:lnTo>
                    <a:pt x="258497" y="780122"/>
                  </a:lnTo>
                  <a:lnTo>
                    <a:pt x="263108" y="785041"/>
                  </a:lnTo>
                  <a:lnTo>
                    <a:pt x="266397" y="787999"/>
                  </a:lnTo>
                  <a:lnTo>
                    <a:pt x="276532" y="776985"/>
                  </a:lnTo>
                  <a:lnTo>
                    <a:pt x="273139" y="775247"/>
                  </a:lnTo>
                  <a:lnTo>
                    <a:pt x="233020" y="750062"/>
                  </a:lnTo>
                  <a:lnTo>
                    <a:pt x="223556" y="743430"/>
                  </a:lnTo>
                  <a:close/>
                </a:path>
                <a:path w="1011554" h="932180">
                  <a:moveTo>
                    <a:pt x="56829" y="71825"/>
                  </a:moveTo>
                  <a:lnTo>
                    <a:pt x="30878" y="131571"/>
                  </a:lnTo>
                  <a:lnTo>
                    <a:pt x="16333" y="178160"/>
                  </a:lnTo>
                  <a:lnTo>
                    <a:pt x="6384" y="225562"/>
                  </a:lnTo>
                  <a:lnTo>
                    <a:pt x="963" y="273454"/>
                  </a:lnTo>
                  <a:lnTo>
                    <a:pt x="0" y="321511"/>
                  </a:lnTo>
                  <a:lnTo>
                    <a:pt x="3425" y="369412"/>
                  </a:lnTo>
                  <a:lnTo>
                    <a:pt x="11170" y="416833"/>
                  </a:lnTo>
                  <a:lnTo>
                    <a:pt x="23165" y="463450"/>
                  </a:lnTo>
                  <a:lnTo>
                    <a:pt x="39340" y="508941"/>
                  </a:lnTo>
                  <a:lnTo>
                    <a:pt x="59627" y="552981"/>
                  </a:lnTo>
                  <a:lnTo>
                    <a:pt x="83955" y="595248"/>
                  </a:lnTo>
                  <a:lnTo>
                    <a:pt x="112256" y="635419"/>
                  </a:lnTo>
                  <a:lnTo>
                    <a:pt x="140793" y="669556"/>
                  </a:lnTo>
                  <a:lnTo>
                    <a:pt x="176062" y="704778"/>
                  </a:lnTo>
                  <a:lnTo>
                    <a:pt x="212526" y="739141"/>
                  </a:lnTo>
                  <a:lnTo>
                    <a:pt x="249557" y="772849"/>
                  </a:lnTo>
                  <a:lnTo>
                    <a:pt x="263108" y="785041"/>
                  </a:lnTo>
                  <a:lnTo>
                    <a:pt x="258497" y="780122"/>
                  </a:lnTo>
                  <a:lnTo>
                    <a:pt x="224782" y="744970"/>
                  </a:lnTo>
                  <a:lnTo>
                    <a:pt x="223556" y="743430"/>
                  </a:lnTo>
                  <a:lnTo>
                    <a:pt x="222835" y="742924"/>
                  </a:lnTo>
                  <a:lnTo>
                    <a:pt x="222989" y="742716"/>
                  </a:lnTo>
                  <a:lnTo>
                    <a:pt x="194720" y="707173"/>
                  </a:lnTo>
                  <a:lnTo>
                    <a:pt x="180223" y="685079"/>
                  </a:lnTo>
                  <a:lnTo>
                    <a:pt x="176455" y="681786"/>
                  </a:lnTo>
                  <a:lnTo>
                    <a:pt x="168822" y="674141"/>
                  </a:lnTo>
                  <a:lnTo>
                    <a:pt x="161176" y="665988"/>
                  </a:lnTo>
                  <a:lnTo>
                    <a:pt x="153531" y="658342"/>
                  </a:lnTo>
                  <a:lnTo>
                    <a:pt x="139269" y="642035"/>
                  </a:lnTo>
                  <a:lnTo>
                    <a:pt x="98593" y="586553"/>
                  </a:lnTo>
                  <a:lnTo>
                    <a:pt x="75000" y="545748"/>
                  </a:lnTo>
                  <a:lnTo>
                    <a:pt x="55304" y="503140"/>
                  </a:lnTo>
                  <a:lnTo>
                    <a:pt x="39578" y="459064"/>
                  </a:lnTo>
                  <a:lnTo>
                    <a:pt x="27893" y="413854"/>
                  </a:lnTo>
                  <a:lnTo>
                    <a:pt x="20324" y="367845"/>
                  </a:lnTo>
                  <a:lnTo>
                    <a:pt x="16942" y="321373"/>
                  </a:lnTo>
                  <a:lnTo>
                    <a:pt x="17819" y="274771"/>
                  </a:lnTo>
                  <a:lnTo>
                    <a:pt x="23029" y="228374"/>
                  </a:lnTo>
                  <a:lnTo>
                    <a:pt x="32645" y="182518"/>
                  </a:lnTo>
                  <a:lnTo>
                    <a:pt x="46737" y="137536"/>
                  </a:lnTo>
                  <a:lnTo>
                    <a:pt x="65380" y="93764"/>
                  </a:lnTo>
                  <a:lnTo>
                    <a:pt x="73988" y="76428"/>
                  </a:lnTo>
                  <a:lnTo>
                    <a:pt x="61812" y="76428"/>
                  </a:lnTo>
                  <a:lnTo>
                    <a:pt x="56829" y="71825"/>
                  </a:lnTo>
                  <a:close/>
                </a:path>
                <a:path w="1011554" h="932180">
                  <a:moveTo>
                    <a:pt x="277864" y="775538"/>
                  </a:moveTo>
                  <a:lnTo>
                    <a:pt x="276532" y="776985"/>
                  </a:lnTo>
                  <a:lnTo>
                    <a:pt x="283735" y="780674"/>
                  </a:lnTo>
                  <a:lnTo>
                    <a:pt x="277864" y="775538"/>
                  </a:lnTo>
                  <a:close/>
                </a:path>
                <a:path w="1011554" h="932180">
                  <a:moveTo>
                    <a:pt x="230953" y="731962"/>
                  </a:moveTo>
                  <a:lnTo>
                    <a:pt x="222989" y="742716"/>
                  </a:lnTo>
                  <a:lnTo>
                    <a:pt x="223556" y="743430"/>
                  </a:lnTo>
                  <a:lnTo>
                    <a:pt x="233020" y="750062"/>
                  </a:lnTo>
                  <a:lnTo>
                    <a:pt x="273139" y="775247"/>
                  </a:lnTo>
                  <a:lnTo>
                    <a:pt x="276532" y="776985"/>
                  </a:lnTo>
                  <a:lnTo>
                    <a:pt x="277864" y="775538"/>
                  </a:lnTo>
                  <a:lnTo>
                    <a:pt x="230953" y="731962"/>
                  </a:lnTo>
                  <a:close/>
                </a:path>
                <a:path w="1011554" h="932180">
                  <a:moveTo>
                    <a:pt x="233020" y="729170"/>
                  </a:moveTo>
                  <a:lnTo>
                    <a:pt x="230953" y="731962"/>
                  </a:lnTo>
                  <a:lnTo>
                    <a:pt x="277864" y="775538"/>
                  </a:lnTo>
                  <a:lnTo>
                    <a:pt x="269711" y="767892"/>
                  </a:lnTo>
                  <a:lnTo>
                    <a:pt x="237203" y="733573"/>
                  </a:lnTo>
                  <a:lnTo>
                    <a:pt x="234564" y="730227"/>
                  </a:lnTo>
                  <a:lnTo>
                    <a:pt x="233020" y="729170"/>
                  </a:lnTo>
                  <a:close/>
                </a:path>
                <a:path w="1011554" h="932180">
                  <a:moveTo>
                    <a:pt x="996328" y="756691"/>
                  </a:moveTo>
                  <a:lnTo>
                    <a:pt x="990571" y="762612"/>
                  </a:lnTo>
                  <a:lnTo>
                    <a:pt x="996836" y="768400"/>
                  </a:lnTo>
                  <a:lnTo>
                    <a:pt x="996328" y="756691"/>
                  </a:lnTo>
                  <a:close/>
                </a:path>
                <a:path w="1011554" h="932180">
                  <a:moveTo>
                    <a:pt x="1009075" y="756691"/>
                  </a:moveTo>
                  <a:lnTo>
                    <a:pt x="996328" y="756691"/>
                  </a:lnTo>
                  <a:lnTo>
                    <a:pt x="996836" y="768400"/>
                  </a:lnTo>
                  <a:lnTo>
                    <a:pt x="1008559" y="768400"/>
                  </a:lnTo>
                  <a:lnTo>
                    <a:pt x="1010083" y="766876"/>
                  </a:lnTo>
                  <a:lnTo>
                    <a:pt x="1011111" y="764324"/>
                  </a:lnTo>
                  <a:lnTo>
                    <a:pt x="1011111" y="759739"/>
                  </a:lnTo>
                  <a:lnTo>
                    <a:pt x="1010083" y="757707"/>
                  </a:lnTo>
                  <a:lnTo>
                    <a:pt x="1009075" y="756691"/>
                  </a:lnTo>
                  <a:close/>
                </a:path>
                <a:path w="1011554" h="932180">
                  <a:moveTo>
                    <a:pt x="928034" y="681786"/>
                  </a:moveTo>
                  <a:lnTo>
                    <a:pt x="914794" y="681786"/>
                  </a:lnTo>
                  <a:lnTo>
                    <a:pt x="909352" y="687576"/>
                  </a:lnTo>
                  <a:lnTo>
                    <a:pt x="990571" y="762612"/>
                  </a:lnTo>
                  <a:lnTo>
                    <a:pt x="996328" y="756691"/>
                  </a:lnTo>
                  <a:lnTo>
                    <a:pt x="1009075" y="756691"/>
                  </a:lnTo>
                  <a:lnTo>
                    <a:pt x="1008559" y="756170"/>
                  </a:lnTo>
                  <a:lnTo>
                    <a:pt x="928034" y="681786"/>
                  </a:lnTo>
                  <a:close/>
                </a:path>
                <a:path w="1011554" h="932180">
                  <a:moveTo>
                    <a:pt x="222989" y="742716"/>
                  </a:moveTo>
                  <a:lnTo>
                    <a:pt x="222835" y="742924"/>
                  </a:lnTo>
                  <a:lnTo>
                    <a:pt x="223556" y="743430"/>
                  </a:lnTo>
                  <a:lnTo>
                    <a:pt x="222989" y="742716"/>
                  </a:lnTo>
                  <a:close/>
                </a:path>
                <a:path w="1011554" h="932180">
                  <a:moveTo>
                    <a:pt x="180223" y="685079"/>
                  </a:moveTo>
                  <a:lnTo>
                    <a:pt x="194720" y="707173"/>
                  </a:lnTo>
                  <a:lnTo>
                    <a:pt x="222989" y="742716"/>
                  </a:lnTo>
                  <a:lnTo>
                    <a:pt x="230953" y="731962"/>
                  </a:lnTo>
                  <a:lnTo>
                    <a:pt x="184608" y="688911"/>
                  </a:lnTo>
                  <a:lnTo>
                    <a:pt x="180223" y="685079"/>
                  </a:lnTo>
                  <a:close/>
                </a:path>
                <a:path w="1011554" h="932180">
                  <a:moveTo>
                    <a:pt x="162192" y="148285"/>
                  </a:moveTo>
                  <a:lnTo>
                    <a:pt x="159640" y="148793"/>
                  </a:lnTo>
                  <a:lnTo>
                    <a:pt x="156592" y="149301"/>
                  </a:lnTo>
                  <a:lnTo>
                    <a:pt x="154547" y="150825"/>
                  </a:lnTo>
                  <a:lnTo>
                    <a:pt x="153531" y="153377"/>
                  </a:lnTo>
                  <a:lnTo>
                    <a:pt x="148438" y="163055"/>
                  </a:lnTo>
                  <a:lnTo>
                    <a:pt x="128340" y="207790"/>
                  </a:lnTo>
                  <a:lnTo>
                    <a:pt x="112867" y="253695"/>
                  </a:lnTo>
                  <a:lnTo>
                    <a:pt x="101939" y="300452"/>
                  </a:lnTo>
                  <a:lnTo>
                    <a:pt x="95474" y="347744"/>
                  </a:lnTo>
                  <a:lnTo>
                    <a:pt x="93391" y="395253"/>
                  </a:lnTo>
                  <a:lnTo>
                    <a:pt x="95610" y="442660"/>
                  </a:lnTo>
                  <a:lnTo>
                    <a:pt x="102050" y="489648"/>
                  </a:lnTo>
                  <a:lnTo>
                    <a:pt x="112629" y="535899"/>
                  </a:lnTo>
                  <a:lnTo>
                    <a:pt x="127267" y="581095"/>
                  </a:lnTo>
                  <a:lnTo>
                    <a:pt x="145882" y="624918"/>
                  </a:lnTo>
                  <a:lnTo>
                    <a:pt x="168393" y="667050"/>
                  </a:lnTo>
                  <a:lnTo>
                    <a:pt x="184608" y="688911"/>
                  </a:lnTo>
                  <a:lnTo>
                    <a:pt x="230953" y="731962"/>
                  </a:lnTo>
                  <a:lnTo>
                    <a:pt x="233020" y="729170"/>
                  </a:lnTo>
                  <a:lnTo>
                    <a:pt x="233730" y="729170"/>
                  </a:lnTo>
                  <a:lnTo>
                    <a:pt x="208207" y="696815"/>
                  </a:lnTo>
                  <a:lnTo>
                    <a:pt x="182802" y="657906"/>
                  </a:lnTo>
                  <a:lnTo>
                    <a:pt x="161072" y="617136"/>
                  </a:lnTo>
                  <a:lnTo>
                    <a:pt x="143096" y="574794"/>
                  </a:lnTo>
                  <a:lnTo>
                    <a:pt x="128956" y="531169"/>
                  </a:lnTo>
                  <a:lnTo>
                    <a:pt x="118735" y="486551"/>
                  </a:lnTo>
                  <a:lnTo>
                    <a:pt x="112512" y="441228"/>
                  </a:lnTo>
                  <a:lnTo>
                    <a:pt x="110370" y="395491"/>
                  </a:lnTo>
                  <a:lnTo>
                    <a:pt x="112390" y="349627"/>
                  </a:lnTo>
                  <a:lnTo>
                    <a:pt x="118653" y="303927"/>
                  </a:lnTo>
                  <a:lnTo>
                    <a:pt x="129241" y="258680"/>
                  </a:lnTo>
                  <a:lnTo>
                    <a:pt x="144235" y="214175"/>
                  </a:lnTo>
                  <a:lnTo>
                    <a:pt x="163442" y="171312"/>
                  </a:lnTo>
                  <a:lnTo>
                    <a:pt x="155055" y="163563"/>
                  </a:lnTo>
                  <a:lnTo>
                    <a:pt x="168301" y="161023"/>
                  </a:lnTo>
                  <a:lnTo>
                    <a:pt x="177812" y="161023"/>
                  </a:lnTo>
                  <a:lnTo>
                    <a:pt x="166777" y="150825"/>
                  </a:lnTo>
                  <a:lnTo>
                    <a:pt x="164745" y="149301"/>
                  </a:lnTo>
                  <a:lnTo>
                    <a:pt x="162192" y="148285"/>
                  </a:lnTo>
                  <a:close/>
                </a:path>
                <a:path w="1011554" h="932180">
                  <a:moveTo>
                    <a:pt x="233730" y="729170"/>
                  </a:moveTo>
                  <a:lnTo>
                    <a:pt x="233020" y="729170"/>
                  </a:lnTo>
                  <a:lnTo>
                    <a:pt x="234564" y="730227"/>
                  </a:lnTo>
                  <a:lnTo>
                    <a:pt x="233730" y="729170"/>
                  </a:lnTo>
                  <a:close/>
                </a:path>
                <a:path w="1011554" h="932180">
                  <a:moveTo>
                    <a:pt x="914794" y="681786"/>
                  </a:moveTo>
                  <a:lnTo>
                    <a:pt x="903085" y="681786"/>
                  </a:lnTo>
                  <a:lnTo>
                    <a:pt x="909352" y="687576"/>
                  </a:lnTo>
                  <a:lnTo>
                    <a:pt x="914794" y="681786"/>
                  </a:lnTo>
                  <a:close/>
                </a:path>
                <a:path w="1011554" h="932180">
                  <a:moveTo>
                    <a:pt x="177812" y="161023"/>
                  </a:moveTo>
                  <a:lnTo>
                    <a:pt x="168301" y="161023"/>
                  </a:lnTo>
                  <a:lnTo>
                    <a:pt x="163716" y="170700"/>
                  </a:lnTo>
                  <a:lnTo>
                    <a:pt x="163442" y="171312"/>
                  </a:lnTo>
                  <a:lnTo>
                    <a:pt x="201943" y="206883"/>
                  </a:lnTo>
                  <a:lnTo>
                    <a:pt x="204483" y="208915"/>
                  </a:lnTo>
                  <a:lnTo>
                    <a:pt x="208560" y="209423"/>
                  </a:lnTo>
                  <a:lnTo>
                    <a:pt x="214682" y="206375"/>
                  </a:lnTo>
                  <a:lnTo>
                    <a:pt x="216714" y="203314"/>
                  </a:lnTo>
                  <a:lnTo>
                    <a:pt x="216423" y="201269"/>
                  </a:lnTo>
                  <a:lnTo>
                    <a:pt x="199391" y="201269"/>
                  </a:lnTo>
                  <a:lnTo>
                    <a:pt x="197127" y="178872"/>
                  </a:lnTo>
                  <a:lnTo>
                    <a:pt x="177812" y="161023"/>
                  </a:lnTo>
                  <a:close/>
                </a:path>
                <a:path w="1011554" h="932180">
                  <a:moveTo>
                    <a:pt x="197127" y="178872"/>
                  </a:moveTo>
                  <a:lnTo>
                    <a:pt x="199391" y="201269"/>
                  </a:lnTo>
                  <a:lnTo>
                    <a:pt x="213653" y="194144"/>
                  </a:lnTo>
                  <a:lnTo>
                    <a:pt x="197127" y="178872"/>
                  </a:lnTo>
                  <a:close/>
                </a:path>
                <a:path w="1011554" h="932180">
                  <a:moveTo>
                    <a:pt x="197496" y="9677"/>
                  </a:moveTo>
                  <a:lnTo>
                    <a:pt x="180023" y="9677"/>
                  </a:lnTo>
                  <a:lnTo>
                    <a:pt x="189713" y="17322"/>
                  </a:lnTo>
                  <a:lnTo>
                    <a:pt x="180893" y="18285"/>
                  </a:lnTo>
                  <a:lnTo>
                    <a:pt x="197127" y="178872"/>
                  </a:lnTo>
                  <a:lnTo>
                    <a:pt x="213653" y="194144"/>
                  </a:lnTo>
                  <a:lnTo>
                    <a:pt x="199391" y="201269"/>
                  </a:lnTo>
                  <a:lnTo>
                    <a:pt x="216423" y="201269"/>
                  </a:lnTo>
                  <a:lnTo>
                    <a:pt x="216206" y="199745"/>
                  </a:lnTo>
                  <a:lnTo>
                    <a:pt x="197496" y="9677"/>
                  </a:lnTo>
                  <a:close/>
                </a:path>
                <a:path w="1011554" h="932180">
                  <a:moveTo>
                    <a:pt x="168301" y="161023"/>
                  </a:moveTo>
                  <a:lnTo>
                    <a:pt x="155055" y="163563"/>
                  </a:lnTo>
                  <a:lnTo>
                    <a:pt x="163442" y="171312"/>
                  </a:lnTo>
                  <a:lnTo>
                    <a:pt x="163716" y="170700"/>
                  </a:lnTo>
                  <a:lnTo>
                    <a:pt x="168301" y="161023"/>
                  </a:lnTo>
                  <a:close/>
                </a:path>
                <a:path w="1011554" h="932180">
                  <a:moveTo>
                    <a:pt x="59767" y="66243"/>
                  </a:moveTo>
                  <a:lnTo>
                    <a:pt x="56829" y="71825"/>
                  </a:lnTo>
                  <a:lnTo>
                    <a:pt x="61812" y="76428"/>
                  </a:lnTo>
                  <a:lnTo>
                    <a:pt x="59767" y="66243"/>
                  </a:lnTo>
                  <a:close/>
                </a:path>
                <a:path w="1011554" h="932180">
                  <a:moveTo>
                    <a:pt x="75464" y="66243"/>
                  </a:moveTo>
                  <a:lnTo>
                    <a:pt x="59767" y="66243"/>
                  </a:lnTo>
                  <a:lnTo>
                    <a:pt x="61812" y="76428"/>
                  </a:lnTo>
                  <a:lnTo>
                    <a:pt x="73988" y="76428"/>
                  </a:lnTo>
                  <a:lnTo>
                    <a:pt x="75058" y="74396"/>
                  </a:lnTo>
                  <a:lnTo>
                    <a:pt x="76582" y="70827"/>
                  </a:lnTo>
                  <a:lnTo>
                    <a:pt x="76074" y="66751"/>
                  </a:lnTo>
                  <a:lnTo>
                    <a:pt x="75464" y="66243"/>
                  </a:lnTo>
                  <a:close/>
                </a:path>
                <a:path w="1011554" h="932180">
                  <a:moveTo>
                    <a:pt x="190221" y="0"/>
                  </a:moveTo>
                  <a:lnTo>
                    <a:pt x="187669" y="508"/>
                  </a:lnTo>
                  <a:lnTo>
                    <a:pt x="19521" y="18351"/>
                  </a:lnTo>
                  <a:lnTo>
                    <a:pt x="16460" y="18859"/>
                  </a:lnTo>
                  <a:lnTo>
                    <a:pt x="13399" y="21399"/>
                  </a:lnTo>
                  <a:lnTo>
                    <a:pt x="11367" y="27520"/>
                  </a:lnTo>
                  <a:lnTo>
                    <a:pt x="12383" y="31089"/>
                  </a:lnTo>
                  <a:lnTo>
                    <a:pt x="14936" y="33121"/>
                  </a:lnTo>
                  <a:lnTo>
                    <a:pt x="56829" y="71825"/>
                  </a:lnTo>
                  <a:lnTo>
                    <a:pt x="59767" y="66243"/>
                  </a:lnTo>
                  <a:lnTo>
                    <a:pt x="75464" y="66243"/>
                  </a:lnTo>
                  <a:lnTo>
                    <a:pt x="73026" y="64211"/>
                  </a:lnTo>
                  <a:lnTo>
                    <a:pt x="42138" y="35674"/>
                  </a:lnTo>
                  <a:lnTo>
                    <a:pt x="21553" y="35674"/>
                  </a:lnTo>
                  <a:lnTo>
                    <a:pt x="26137" y="20891"/>
                  </a:lnTo>
                  <a:lnTo>
                    <a:pt x="157012" y="20891"/>
                  </a:lnTo>
                  <a:lnTo>
                    <a:pt x="180893" y="18285"/>
                  </a:lnTo>
                  <a:lnTo>
                    <a:pt x="180023" y="9677"/>
                  </a:lnTo>
                  <a:lnTo>
                    <a:pt x="197496" y="9677"/>
                  </a:lnTo>
                  <a:lnTo>
                    <a:pt x="197346" y="8153"/>
                  </a:lnTo>
                  <a:lnTo>
                    <a:pt x="196838" y="5613"/>
                  </a:lnTo>
                  <a:lnTo>
                    <a:pt x="195822" y="3568"/>
                  </a:lnTo>
                  <a:lnTo>
                    <a:pt x="194298" y="2044"/>
                  </a:lnTo>
                  <a:lnTo>
                    <a:pt x="190221" y="0"/>
                  </a:lnTo>
                  <a:close/>
                </a:path>
                <a:path w="1011554" h="932180">
                  <a:moveTo>
                    <a:pt x="26137" y="20891"/>
                  </a:moveTo>
                  <a:lnTo>
                    <a:pt x="21553" y="35674"/>
                  </a:lnTo>
                  <a:lnTo>
                    <a:pt x="39963" y="33665"/>
                  </a:lnTo>
                  <a:lnTo>
                    <a:pt x="26137" y="20891"/>
                  </a:lnTo>
                  <a:close/>
                </a:path>
                <a:path w="1011554" h="932180">
                  <a:moveTo>
                    <a:pt x="39963" y="33665"/>
                  </a:moveTo>
                  <a:lnTo>
                    <a:pt x="21553" y="35674"/>
                  </a:lnTo>
                  <a:lnTo>
                    <a:pt x="42138" y="35674"/>
                  </a:lnTo>
                  <a:lnTo>
                    <a:pt x="39963" y="33665"/>
                  </a:lnTo>
                  <a:close/>
                </a:path>
                <a:path w="1011554" h="932180">
                  <a:moveTo>
                    <a:pt x="157012" y="20891"/>
                  </a:moveTo>
                  <a:lnTo>
                    <a:pt x="26137" y="20891"/>
                  </a:lnTo>
                  <a:lnTo>
                    <a:pt x="39963" y="33665"/>
                  </a:lnTo>
                  <a:lnTo>
                    <a:pt x="157012" y="20891"/>
                  </a:lnTo>
                  <a:close/>
                </a:path>
                <a:path w="1011554" h="932180">
                  <a:moveTo>
                    <a:pt x="180023" y="9677"/>
                  </a:moveTo>
                  <a:lnTo>
                    <a:pt x="180893" y="18285"/>
                  </a:lnTo>
                  <a:lnTo>
                    <a:pt x="189713" y="17322"/>
                  </a:lnTo>
                  <a:lnTo>
                    <a:pt x="180023" y="967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238392" y="5679233"/>
            <a:ext cx="5386070" cy="2904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9718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1505"/>
              </a:spcBef>
            </a:pP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SUHYLVLyQ</a:t>
            </a:r>
            <a:r>
              <a:rPr dirty="0" sz="13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FDUJDV</a:t>
            </a:r>
            <a:r>
              <a:rPr dirty="0" sz="13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3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HGLILFLR</a:t>
            </a:r>
            <a:r>
              <a:rPr dirty="0" sz="13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GHVWLQDGR</a:t>
            </a:r>
            <a:r>
              <a:rPr dirty="0" sz="130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SULQFLSDOPHQWH</a:t>
            </a:r>
            <a:r>
              <a:rPr dirty="0" sz="130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VLJXLHQWHV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</a:pPr>
            <a:r>
              <a:rPr dirty="0" sz="105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19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spc="135" b="1">
                <a:solidFill>
                  <a:srgbClr val="166634"/>
                </a:solidFill>
                <a:latin typeface="Times New Roman"/>
                <a:cs typeface="Times New Roman"/>
              </a:rPr>
              <a:t>9</a:t>
            </a:r>
            <a:r>
              <a:rPr dirty="0" sz="1050" spc="-430" b="1">
                <a:solidFill>
                  <a:srgbClr val="166634"/>
                </a:solidFill>
                <a:latin typeface="Times New Roman"/>
                <a:cs typeface="Times New Roman"/>
              </a:rPr>
              <a:t>L</a:t>
            </a:r>
            <a:r>
              <a:rPr dirty="0" sz="1050" spc="-280" b="1">
                <a:solidFill>
                  <a:srgbClr val="166634"/>
                </a:solidFill>
                <a:latin typeface="Times New Roman"/>
                <a:cs typeface="Times New Roman"/>
              </a:rPr>
              <a:t>YLHQGDV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166634"/>
                </a:solidFill>
                <a:latin typeface="Times New Roman"/>
                <a:cs typeface="Times New Roman"/>
              </a:rPr>
              <a:t>FRQ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166634"/>
                </a:solidFill>
                <a:latin typeface="Times New Roman"/>
                <a:cs typeface="Times New Roman"/>
              </a:rPr>
              <a:t>JUDGR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166634"/>
                </a:solidFill>
                <a:latin typeface="Times New Roman"/>
                <a:cs typeface="Times New Roman"/>
              </a:rPr>
              <a:t>HOHFWULILFDFLyQ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EiVLFR</a:t>
            </a:r>
            <a:r>
              <a:rPr dirty="0" sz="1050" spc="375" b="1">
                <a:solidFill>
                  <a:srgbClr val="166634"/>
                </a:solidFill>
                <a:latin typeface="Times New Roman"/>
                <a:cs typeface="Times New Roman"/>
              </a:rPr>
              <a:t>    </a:t>
            </a:r>
            <a:r>
              <a:rPr dirty="0" sz="1050" spc="275" b="1">
                <a:solidFill>
                  <a:srgbClr val="166634"/>
                </a:solidFill>
                <a:latin typeface="Times New Roman"/>
                <a:cs typeface="Times New Roman"/>
              </a:rPr>
              <a:t>: 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41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spc="135" b="1">
                <a:solidFill>
                  <a:srgbClr val="166634"/>
                </a:solidFill>
                <a:latin typeface="Times New Roman"/>
                <a:cs typeface="Times New Roman"/>
              </a:rPr>
              <a:t>9</a:t>
            </a:r>
            <a:r>
              <a:rPr dirty="0" sz="1050" spc="-430" b="1">
                <a:solidFill>
                  <a:srgbClr val="166634"/>
                </a:solidFill>
                <a:latin typeface="Times New Roman"/>
                <a:cs typeface="Times New Roman"/>
              </a:rPr>
              <a:t>L</a:t>
            </a:r>
            <a:r>
              <a:rPr dirty="0" sz="1050" spc="-280" b="1">
                <a:solidFill>
                  <a:srgbClr val="166634"/>
                </a:solidFill>
                <a:latin typeface="Times New Roman"/>
                <a:cs typeface="Times New Roman"/>
              </a:rPr>
              <a:t>YLHQGDV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166634"/>
                </a:solidFill>
                <a:latin typeface="Times New Roman"/>
                <a:cs typeface="Times New Roman"/>
              </a:rPr>
              <a:t>FRQ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166634"/>
                </a:solidFill>
                <a:latin typeface="Times New Roman"/>
                <a:cs typeface="Times New Roman"/>
              </a:rPr>
              <a:t>JUDGR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166634"/>
                </a:solidFill>
                <a:latin typeface="Times New Roman"/>
                <a:cs typeface="Times New Roman"/>
              </a:rPr>
              <a:t>HOHFWULILFDFLyQ</a:t>
            </a:r>
            <a:r>
              <a:rPr dirty="0" sz="105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166634"/>
                </a:solidFill>
                <a:latin typeface="Times New Roman"/>
                <a:cs typeface="Times New Roman"/>
              </a:rPr>
              <a:t>HOHYDGR</a:t>
            </a:r>
            <a:r>
              <a:rPr dirty="0" sz="1050" spc="509" b="1">
                <a:solidFill>
                  <a:srgbClr val="166634"/>
                </a:solidFill>
                <a:latin typeface="Times New Roman"/>
                <a:cs typeface="Times New Roman"/>
              </a:rPr>
              <a:t>    </a:t>
            </a:r>
            <a:r>
              <a:rPr dirty="0" sz="1050" spc="275" b="1">
                <a:solidFill>
                  <a:srgbClr val="166634"/>
                </a:solidFill>
                <a:latin typeface="Times New Roman"/>
                <a:cs typeface="Times New Roman"/>
              </a:rPr>
              <a:t>: 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0"/>
              </a:spcBef>
            </a:pPr>
            <a:r>
              <a:rPr dirty="0" sz="105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14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spc="360" b="1">
                <a:solidFill>
                  <a:srgbClr val="166634"/>
                </a:solidFill>
                <a:latin typeface="Times New Roman"/>
                <a:cs typeface="Times New Roman"/>
              </a:rPr>
              <a:t>/</a:t>
            </a:r>
            <a:r>
              <a:rPr dirty="0" sz="1050" spc="-295" b="1">
                <a:solidFill>
                  <a:srgbClr val="166634"/>
                </a:solidFill>
                <a:latin typeface="Times New Roman"/>
                <a:cs typeface="Times New Roman"/>
              </a:rPr>
              <a:t>RFDOHV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166634"/>
                </a:solidFill>
                <a:latin typeface="Times New Roman"/>
                <a:cs typeface="Times New Roman"/>
              </a:rPr>
              <a:t>FRPHUFLDOHV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455" b="1">
                <a:solidFill>
                  <a:srgbClr val="166634"/>
                </a:solidFill>
                <a:latin typeface="Times New Roman"/>
                <a:cs typeface="Times New Roman"/>
              </a:rPr>
              <a:t>   </a:t>
            </a:r>
            <a:r>
              <a:rPr dirty="0" sz="1050" spc="235" b="1">
                <a:solidFill>
                  <a:srgbClr val="166634"/>
                </a:solidFill>
                <a:latin typeface="Times New Roman"/>
                <a:cs typeface="Times New Roman"/>
              </a:rPr>
              <a:t>P 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14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spc="415" b="1">
                <a:solidFill>
                  <a:srgbClr val="166634"/>
                </a:solidFill>
                <a:latin typeface="Times New Roman"/>
                <a:cs typeface="Times New Roman"/>
              </a:rPr>
              <a:t>/</a:t>
            </a:r>
            <a:r>
              <a:rPr dirty="0" sz="1050" spc="-280" b="1">
                <a:solidFill>
                  <a:srgbClr val="166634"/>
                </a:solidFill>
                <a:latin typeface="Times New Roman"/>
                <a:cs typeface="Times New Roman"/>
              </a:rPr>
              <a:t>RFDO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166634"/>
                </a:solidFill>
                <a:latin typeface="Times New Roman"/>
                <a:cs typeface="Times New Roman"/>
              </a:rPr>
              <a:t>FRPHUFLDOHV</a:t>
            </a:r>
            <a:r>
              <a:rPr dirty="0" sz="10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270" b="1">
                <a:solidFill>
                  <a:srgbClr val="166634"/>
                </a:solidFill>
                <a:latin typeface="Times New Roman"/>
                <a:cs typeface="Times New Roman"/>
              </a:rPr>
              <a:t>   </a:t>
            </a:r>
            <a:r>
              <a:rPr dirty="0" sz="1050" spc="235" b="1">
                <a:solidFill>
                  <a:srgbClr val="166634"/>
                </a:solidFill>
                <a:latin typeface="Times New Roman"/>
                <a:cs typeface="Times New Roman"/>
              </a:rPr>
              <a:t>P 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dirty="0" sz="1050" spc="2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27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6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245" b="1">
                <a:solidFill>
                  <a:srgbClr val="166634"/>
                </a:solidFill>
                <a:latin typeface="Times New Roman"/>
                <a:cs typeface="Times New Roman"/>
              </a:rPr>
              <a:t>$</a:t>
            </a:r>
            <a:r>
              <a:rPr dirty="0" sz="1050" spc="-275" b="1">
                <a:solidFill>
                  <a:srgbClr val="166634"/>
                </a:solidFill>
                <a:latin typeface="Times New Roman"/>
                <a:cs typeface="Times New Roman"/>
              </a:rPr>
              <a:t>VFHQVR</a:t>
            </a:r>
            <a:r>
              <a:rPr dirty="0" sz="1050" spc="-295" b="1">
                <a:solidFill>
                  <a:srgbClr val="166634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166634"/>
                </a:solidFill>
                <a:latin typeface="Times New Roman"/>
                <a:cs typeface="Times New Roman"/>
              </a:rPr>
              <a:t>H</a:t>
            </a:r>
            <a:r>
              <a:rPr dirty="0" sz="1050" spc="-345" b="1">
                <a:solidFill>
                  <a:srgbClr val="166634"/>
                </a:solidFill>
                <a:latin typeface="Times New Roman"/>
                <a:cs typeface="Times New Roman"/>
              </a:rPr>
              <a:t>V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166634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166634"/>
                </a:solidFill>
                <a:latin typeface="Times New Roman"/>
                <a:cs typeface="Times New Roman"/>
              </a:rPr>
              <a:t>H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13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166634"/>
                </a:solidFill>
                <a:latin typeface="Times New Roman"/>
                <a:cs typeface="Times New Roman"/>
              </a:rPr>
              <a:t>N</a:t>
            </a:r>
            <a:r>
              <a:rPr dirty="0" sz="1050" spc="615" b="1">
                <a:solidFill>
                  <a:srgbClr val="166634"/>
                </a:solidFill>
                <a:latin typeface="Times New Roman"/>
                <a:cs typeface="Times New Roman"/>
              </a:rPr>
              <a:t>: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318135" marR="5080" indent="-635">
              <a:lnSpc>
                <a:spcPct val="101899"/>
              </a:lnSpc>
            </a:pPr>
            <a:r>
              <a:rPr dirty="0" sz="105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47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/iPSDUDV</a:t>
            </a:r>
            <a:r>
              <a:rPr dirty="0" sz="1050" spc="17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166634"/>
                </a:solidFill>
                <a:latin typeface="Times New Roman"/>
                <a:cs typeface="Times New Roman"/>
              </a:rPr>
              <a:t>LQFDQGHVFHQWHV</a:t>
            </a:r>
            <a:r>
              <a:rPr dirty="0" sz="1050" spc="1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69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spc="720" b="1">
                <a:solidFill>
                  <a:srgbClr val="166634"/>
                </a:solidFill>
                <a:latin typeface="Times New Roman"/>
                <a:cs typeface="Times New Roman"/>
              </a:rPr>
              <a:t>:</a:t>
            </a:r>
            <a:r>
              <a:rPr dirty="0" sz="1050" spc="16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166634"/>
                </a:solidFill>
                <a:latin typeface="Times New Roman"/>
                <a:cs typeface="Times New Roman"/>
              </a:rPr>
              <a:t>SDUD</a:t>
            </a:r>
            <a:r>
              <a:rPr dirty="0" sz="1050" spc="17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166634"/>
                </a:solidFill>
                <a:latin typeface="Times New Roman"/>
                <a:cs typeface="Times New Roman"/>
              </a:rPr>
              <a:t>DOXPEUDGR</a:t>
            </a:r>
            <a:r>
              <a:rPr dirty="0" sz="1050" spc="17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1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166634"/>
                </a:solidFill>
                <a:latin typeface="Times New Roman"/>
                <a:cs typeface="Times New Roman"/>
              </a:rPr>
              <a:t>SRUWDO</a:t>
            </a:r>
            <a:r>
              <a:rPr dirty="0" sz="1050" spc="3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166634"/>
                </a:solidFill>
                <a:latin typeface="Times New Roman"/>
                <a:cs typeface="Times New Roman"/>
              </a:rPr>
              <a:t>HVFDOHUD</a:t>
            </a:r>
            <a:r>
              <a:rPr dirty="0" sz="1050" spc="17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1050" spc="17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430" b="1">
                <a:solidFill>
                  <a:srgbClr val="166634"/>
                </a:solidFill>
                <a:latin typeface="Times New Roman"/>
                <a:cs typeface="Times New Roman"/>
              </a:rPr>
              <a:t>RWURV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166634"/>
                </a:solidFill>
                <a:latin typeface="Times New Roman"/>
                <a:cs typeface="Times New Roman"/>
              </a:rPr>
              <a:t>XVRV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0" b="1">
                <a:solidFill>
                  <a:srgbClr val="166634"/>
                </a:solidFill>
                <a:latin typeface="Times New Roman"/>
                <a:cs typeface="Times New Roman"/>
              </a:rPr>
              <a:t>FRPXQHV 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166634"/>
                </a:solidFill>
                <a:latin typeface="Wingdings"/>
                <a:cs typeface="Wingdings"/>
              </a:rPr>
              <a:t></a:t>
            </a:r>
            <a:r>
              <a:rPr dirty="0" sz="1050" spc="14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050" spc="235" b="1">
                <a:solidFill>
                  <a:srgbClr val="166634"/>
                </a:solidFill>
                <a:latin typeface="Times New Roman"/>
                <a:cs typeface="Times New Roman"/>
              </a:rPr>
              <a:t>*</a:t>
            </a:r>
            <a:r>
              <a:rPr dirty="0" sz="1050" spc="-340" b="1">
                <a:solidFill>
                  <a:srgbClr val="166634"/>
                </a:solidFill>
                <a:latin typeface="Times New Roman"/>
                <a:cs typeface="Times New Roman"/>
              </a:rPr>
              <a:t>DUDMH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050" spc="415" b="1">
                <a:solidFill>
                  <a:srgbClr val="166634"/>
                </a:solidFill>
                <a:latin typeface="Times New Roman"/>
                <a:cs typeface="Times New Roman"/>
              </a:rPr>
              <a:t>    </a:t>
            </a:r>
            <a:r>
              <a:rPr dirty="0" sz="1050" spc="365" b="1">
                <a:solidFill>
                  <a:srgbClr val="166634"/>
                </a:solidFill>
                <a:latin typeface="Times New Roman"/>
                <a:cs typeface="Times New Roman"/>
              </a:rPr>
              <a:t>P</a:t>
            </a:r>
            <a:r>
              <a:rPr dirty="0" sz="1050" spc="4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166634"/>
                </a:solidFill>
                <a:latin typeface="Times New Roman"/>
                <a:cs typeface="Times New Roman"/>
              </a:rPr>
              <a:t>FRQ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166634"/>
                </a:solidFill>
                <a:latin typeface="Times New Roman"/>
                <a:cs typeface="Times New Roman"/>
              </a:rPr>
              <a:t>YHQWLODFLyQ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166634"/>
                </a:solidFill>
                <a:latin typeface="Times New Roman"/>
                <a:cs typeface="Times New Roman"/>
              </a:rPr>
              <a:t>IRU]DGD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238392" y="502696"/>
            <a:ext cx="4800600" cy="1190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794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SRWHQFLD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32659A"/>
                </a:solidFill>
                <a:latin typeface="Times New Roman"/>
                <a:cs typeface="Times New Roman"/>
              </a:rPr>
              <a:t>FiOFXOR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LQVWDODGD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9927" y="2006428"/>
            <a:ext cx="5252092" cy="158863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238392" y="5679233"/>
            <a:ext cx="4800600" cy="1190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794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SRWHQFLD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32659A"/>
                </a:solidFill>
                <a:latin typeface="Times New Roman"/>
                <a:cs typeface="Times New Roman"/>
              </a:rPr>
              <a:t>FiOFXOR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LQVWDODGD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3380" y="7278170"/>
            <a:ext cx="4891703" cy="137578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74368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800"/>
                </a:lnTo>
                <a:lnTo>
                  <a:pt x="6629" y="308800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93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93"/>
                </a:lnTo>
                <a:lnTo>
                  <a:pt x="1025220" y="311848"/>
                </a:lnTo>
                <a:lnTo>
                  <a:pt x="1025220" y="308800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238392" y="502696"/>
            <a:ext cx="5386070" cy="1416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97815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spcBef>
                <a:spcPts val="5"/>
              </a:spcBef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520"/>
              </a:spcBef>
            </a:pP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2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SRWHQFLD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LQVWDODGD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SRWHQFLD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FiOFXOR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FXDGUR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SDUWHQ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80" b="1">
                <a:solidFill>
                  <a:srgbClr val="32659A"/>
                </a:solidFill>
                <a:latin typeface="Times New Roman"/>
                <a:cs typeface="Times New Roman"/>
              </a:rPr>
              <a:t>PLVPR</a:t>
            </a:r>
            <a:r>
              <a:rPr dirty="0" sz="12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2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&amp;V</a:t>
            </a:r>
            <a:r>
              <a:rPr dirty="0" sz="1200" spc="31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55" b="1">
                <a:solidFill>
                  <a:srgbClr val="32659A"/>
                </a:solidFill>
                <a:latin typeface="Times New Roman"/>
                <a:cs typeface="Times New Roman"/>
              </a:rPr>
              <a:t>WRWDO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FXDGUR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2489" y="1968958"/>
            <a:ext cx="5215074" cy="295028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76732" y="619615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315" b="1">
                <a:solidFill>
                  <a:srgbClr val="231F20"/>
                </a:solidFill>
                <a:latin typeface="Arial"/>
                <a:cs typeface="Arial"/>
              </a:rPr>
              <a:t>81,9(56,'$'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70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655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229" b="1">
                <a:solidFill>
                  <a:srgbClr val="231F20"/>
                </a:solidFill>
                <a:latin typeface="Arial"/>
                <a:cs typeface="Arial"/>
              </a:rPr>
              <a:t>9$/(1&amp;,$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90" b="1">
                <a:solidFill>
                  <a:srgbClr val="231F20"/>
                </a:solidFill>
                <a:latin typeface="Arial"/>
                <a:cs typeface="Arial"/>
              </a:rPr>
              <a:t>(6&amp;8(/$</a:t>
            </a:r>
            <a:r>
              <a:rPr dirty="0" sz="13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155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3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25" b="1">
                <a:solidFill>
                  <a:srgbClr val="231F20"/>
                </a:solidFill>
                <a:latin typeface="Arial"/>
                <a:cs typeface="Arial"/>
              </a:rPr>
              <a:t>683(5,25</a:t>
            </a:r>
            <a:r>
              <a:rPr dirty="0" sz="13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55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3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15" b="1">
                <a:solidFill>
                  <a:srgbClr val="231F20"/>
                </a:solidFill>
                <a:latin typeface="Arial"/>
                <a:cs typeface="Arial"/>
              </a:rPr>
              <a:t>$/&amp;2&lt;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210" b="1">
                <a:solidFill>
                  <a:srgbClr val="231F20"/>
                </a:solidFill>
                <a:latin typeface="Arial"/>
                <a:cs typeface="Arial"/>
              </a:rPr>
              <a:t>'(3$57$0(172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44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45" b="1">
                <a:solidFill>
                  <a:srgbClr val="231F20"/>
                </a:solidFill>
                <a:latin typeface="Arial"/>
                <a:cs typeface="Arial"/>
              </a:rPr>
              <a:t>,1*(1,(5Ë$</a:t>
            </a:r>
            <a:r>
              <a:rPr dirty="0" sz="105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30" b="1">
                <a:solidFill>
                  <a:srgbClr val="231F20"/>
                </a:solidFill>
                <a:latin typeface="Arial"/>
                <a:cs typeface="Arial"/>
              </a:rPr>
              <a:t>(/e&amp;75,&amp;$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325" y="2998444"/>
              <a:ext cx="5375783" cy="113375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264" y="2995383"/>
              <a:ext cx="5382412" cy="11403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754064" y="3002565"/>
            <a:ext cx="4074795" cy="9220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718820" marR="5080" indent="-706755">
              <a:lnSpc>
                <a:spcPct val="100000"/>
              </a:lnSpc>
              <a:spcBef>
                <a:spcPts val="90"/>
              </a:spcBef>
            </a:pPr>
            <a:r>
              <a:rPr dirty="0" sz="2950" spc="-405" b="1">
                <a:solidFill>
                  <a:srgbClr val="166634"/>
                </a:solidFill>
                <a:latin typeface="Times New Roman"/>
                <a:cs typeface="Times New Roman"/>
              </a:rPr>
              <a:t>'LVHxR</a:t>
            </a:r>
            <a:r>
              <a:rPr dirty="0" sz="29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645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645" b="1">
                <a:solidFill>
                  <a:srgbClr val="166634"/>
                </a:solidFill>
                <a:latin typeface="Times New Roman"/>
                <a:cs typeface="Times New Roman"/>
              </a:rPr>
              <a:t>FiOFXOR</a:t>
            </a:r>
            <a:r>
              <a:rPr dirty="0" sz="29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3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40" b="1">
                <a:solidFill>
                  <a:srgbClr val="166634"/>
                </a:solidFill>
                <a:latin typeface="Times New Roman"/>
                <a:cs typeface="Times New Roman"/>
              </a:rPr>
              <a:t>OtQHDV</a:t>
            </a:r>
            <a:r>
              <a:rPr dirty="0" sz="29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755" b="1">
                <a:solidFill>
                  <a:srgbClr val="166634"/>
                </a:solidFill>
                <a:latin typeface="Times New Roman"/>
                <a:cs typeface="Times New Roman"/>
              </a:rPr>
              <a:t>(OpFWULFDV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30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295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295" b="1">
                <a:solidFill>
                  <a:srgbClr val="166634"/>
                </a:solidFill>
                <a:latin typeface="Times New Roman"/>
                <a:cs typeface="Times New Roman"/>
              </a:rPr>
              <a:t>%7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-28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21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3381" y="6130658"/>
            <a:ext cx="4700117" cy="903439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2418480" y="6145982"/>
            <a:ext cx="3890010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99390">
              <a:lnSpc>
                <a:spcPct val="101899"/>
              </a:lnSpc>
              <a:spcBef>
                <a:spcPts val="90"/>
              </a:spcBef>
            </a:pP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DISEÑO</a:t>
            </a:r>
            <a:r>
              <a:rPr dirty="0" sz="2100" spc="8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Y</a:t>
            </a:r>
            <a:r>
              <a:rPr dirty="0" sz="2100" spc="8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CÁLCULO</a:t>
            </a:r>
            <a:r>
              <a:rPr dirty="0" sz="2100" spc="8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25" b="1">
                <a:solidFill>
                  <a:srgbClr val="166634"/>
                </a:solidFill>
                <a:latin typeface="Castellar"/>
                <a:cs typeface="Castellar"/>
              </a:rPr>
              <a:t>DE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LÍNEAS</a:t>
            </a:r>
            <a:r>
              <a:rPr dirty="0" sz="2100" spc="8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ELÉCTRICAS</a:t>
            </a:r>
            <a:r>
              <a:rPr dirty="0" sz="2100" spc="8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EN</a:t>
            </a:r>
            <a:r>
              <a:rPr dirty="0" sz="2100" spc="9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25" b="1">
                <a:solidFill>
                  <a:srgbClr val="166634"/>
                </a:solidFill>
                <a:latin typeface="Castellar"/>
                <a:cs typeface="Castellar"/>
              </a:rPr>
              <a:t>BT</a:t>
            </a:r>
            <a:endParaRPr sz="2100">
              <a:latin typeface="Castellar"/>
              <a:cs typeface="Castellar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780" y="6119456"/>
            <a:ext cx="1137323" cy="914641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234824" y="609095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37757" y="7376553"/>
            <a:ext cx="3489960" cy="149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135" indent="-30607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Generalidades.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Cálculo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por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caída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tensión.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Cálculo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por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capacidad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térmica.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Sección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del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conductor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neutro.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Sección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del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conductor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protección.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Ejercicios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aplicación.</a:t>
            </a:r>
            <a:endParaRPr sz="1600">
              <a:latin typeface="Tempus Sans ITC"/>
              <a:cs typeface="Tempus Sans ITC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2527" y="502696"/>
            <a:ext cx="4763135" cy="1069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88900">
              <a:lnSpc>
                <a:spcPct val="100000"/>
              </a:lnSpc>
              <a:spcBef>
                <a:spcPts val="105"/>
              </a:spcBef>
            </a:pPr>
            <a:r>
              <a:rPr dirty="0" sz="1600" spc="-300" b="1">
                <a:solidFill>
                  <a:srgbClr val="231F20"/>
                </a:solidFill>
                <a:latin typeface="Arial"/>
                <a:cs typeface="Arial"/>
              </a:rPr>
              <a:t>*HQHUDOLGDGHV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¢4Xp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FULWHULRV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GHEHQ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WHQHUVH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FXHQWD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6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HO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FiOFXOR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40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VHFFLRQHV"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932116" y="1820875"/>
            <a:ext cx="1751964" cy="681990"/>
            <a:chOff x="932116" y="1820875"/>
            <a:chExt cx="1751964" cy="681990"/>
          </a:xfrm>
        </p:grpSpPr>
        <p:sp>
          <p:nvSpPr>
            <p:cNvPr id="4" name="object 4" descr=""/>
            <p:cNvSpPr/>
            <p:nvPr/>
          </p:nvSpPr>
          <p:spPr>
            <a:xfrm>
              <a:off x="935177" y="1823923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871" y="0"/>
                  </a:moveTo>
                  <a:lnTo>
                    <a:pt x="804659" y="1017"/>
                  </a:lnTo>
                  <a:lnTo>
                    <a:pt x="737882" y="4017"/>
                  </a:lnTo>
                  <a:lnTo>
                    <a:pt x="672735" y="8927"/>
                  </a:lnTo>
                  <a:lnTo>
                    <a:pt x="609412" y="15669"/>
                  </a:lnTo>
                  <a:lnTo>
                    <a:pt x="548106" y="24170"/>
                  </a:lnTo>
                  <a:lnTo>
                    <a:pt x="489012" y="34353"/>
                  </a:lnTo>
                  <a:lnTo>
                    <a:pt x="432324" y="46144"/>
                  </a:lnTo>
                  <a:lnTo>
                    <a:pt x="378236" y="59467"/>
                  </a:lnTo>
                  <a:lnTo>
                    <a:pt x="326942" y="74247"/>
                  </a:lnTo>
                  <a:lnTo>
                    <a:pt x="278637" y="90408"/>
                  </a:lnTo>
                  <a:lnTo>
                    <a:pt x="233513" y="107876"/>
                  </a:lnTo>
                  <a:lnTo>
                    <a:pt x="191766" y="126574"/>
                  </a:lnTo>
                  <a:lnTo>
                    <a:pt x="153589" y="146428"/>
                  </a:lnTo>
                  <a:lnTo>
                    <a:pt x="119176" y="167363"/>
                  </a:lnTo>
                  <a:lnTo>
                    <a:pt x="62421" y="212172"/>
                  </a:lnTo>
                  <a:lnTo>
                    <a:pt x="23054" y="260400"/>
                  </a:lnTo>
                  <a:lnTo>
                    <a:pt x="2626" y="311443"/>
                  </a:lnTo>
                  <a:lnTo>
                    <a:pt x="0" y="337832"/>
                  </a:lnTo>
                  <a:lnTo>
                    <a:pt x="2626" y="364220"/>
                  </a:lnTo>
                  <a:lnTo>
                    <a:pt x="23054" y="415241"/>
                  </a:lnTo>
                  <a:lnTo>
                    <a:pt x="62421" y="463425"/>
                  </a:lnTo>
                  <a:lnTo>
                    <a:pt x="119176" y="508175"/>
                  </a:lnTo>
                  <a:lnTo>
                    <a:pt x="153589" y="529077"/>
                  </a:lnTo>
                  <a:lnTo>
                    <a:pt x="191766" y="548896"/>
                  </a:lnTo>
                  <a:lnTo>
                    <a:pt x="233513" y="567558"/>
                  </a:lnTo>
                  <a:lnTo>
                    <a:pt x="278637" y="584989"/>
                  </a:lnTo>
                  <a:lnTo>
                    <a:pt x="326942" y="601113"/>
                  </a:lnTo>
                  <a:lnTo>
                    <a:pt x="378236" y="615858"/>
                  </a:lnTo>
                  <a:lnTo>
                    <a:pt x="432324" y="629147"/>
                  </a:lnTo>
                  <a:lnTo>
                    <a:pt x="489012" y="640906"/>
                  </a:lnTo>
                  <a:lnTo>
                    <a:pt x="548106" y="651061"/>
                  </a:lnTo>
                  <a:lnTo>
                    <a:pt x="609412" y="659536"/>
                  </a:lnTo>
                  <a:lnTo>
                    <a:pt x="672735" y="666258"/>
                  </a:lnTo>
                  <a:lnTo>
                    <a:pt x="737882" y="671152"/>
                  </a:lnTo>
                  <a:lnTo>
                    <a:pt x="804659" y="674143"/>
                  </a:lnTo>
                  <a:lnTo>
                    <a:pt x="872871" y="675157"/>
                  </a:lnTo>
                  <a:lnTo>
                    <a:pt x="941076" y="674143"/>
                  </a:lnTo>
                  <a:lnTo>
                    <a:pt x="1007840" y="671152"/>
                  </a:lnTo>
                  <a:lnTo>
                    <a:pt x="1072969" y="666258"/>
                  </a:lnTo>
                  <a:lnTo>
                    <a:pt x="1136270" y="659536"/>
                  </a:lnTo>
                  <a:lnTo>
                    <a:pt x="1197550" y="651061"/>
                  </a:lnTo>
                  <a:lnTo>
                    <a:pt x="1256614" y="640906"/>
                  </a:lnTo>
                  <a:lnTo>
                    <a:pt x="1313270" y="629147"/>
                  </a:lnTo>
                  <a:lnTo>
                    <a:pt x="1367324" y="615858"/>
                  </a:lnTo>
                  <a:lnTo>
                    <a:pt x="1418583" y="601113"/>
                  </a:lnTo>
                  <a:lnTo>
                    <a:pt x="1466853" y="584989"/>
                  </a:lnTo>
                  <a:lnTo>
                    <a:pt x="1511940" y="567558"/>
                  </a:lnTo>
                  <a:lnTo>
                    <a:pt x="1553652" y="548896"/>
                  </a:lnTo>
                  <a:lnTo>
                    <a:pt x="1591794" y="529077"/>
                  </a:lnTo>
                  <a:lnTo>
                    <a:pt x="1626173" y="508175"/>
                  </a:lnTo>
                  <a:lnTo>
                    <a:pt x="1682870" y="463425"/>
                  </a:lnTo>
                  <a:lnTo>
                    <a:pt x="1722194" y="415241"/>
                  </a:lnTo>
                  <a:lnTo>
                    <a:pt x="1742598" y="364220"/>
                  </a:lnTo>
                  <a:lnTo>
                    <a:pt x="1745221" y="337832"/>
                  </a:lnTo>
                  <a:lnTo>
                    <a:pt x="1742598" y="311443"/>
                  </a:lnTo>
                  <a:lnTo>
                    <a:pt x="1722194" y="260400"/>
                  </a:lnTo>
                  <a:lnTo>
                    <a:pt x="1682870" y="212172"/>
                  </a:lnTo>
                  <a:lnTo>
                    <a:pt x="1626173" y="167363"/>
                  </a:lnTo>
                  <a:lnTo>
                    <a:pt x="1591794" y="146428"/>
                  </a:lnTo>
                  <a:lnTo>
                    <a:pt x="1553652" y="126574"/>
                  </a:lnTo>
                  <a:lnTo>
                    <a:pt x="1511940" y="107876"/>
                  </a:lnTo>
                  <a:lnTo>
                    <a:pt x="1466853" y="90408"/>
                  </a:lnTo>
                  <a:lnTo>
                    <a:pt x="1418583" y="74247"/>
                  </a:lnTo>
                  <a:lnTo>
                    <a:pt x="1367324" y="59467"/>
                  </a:lnTo>
                  <a:lnTo>
                    <a:pt x="1313270" y="46144"/>
                  </a:lnTo>
                  <a:lnTo>
                    <a:pt x="1256614" y="34353"/>
                  </a:lnTo>
                  <a:lnTo>
                    <a:pt x="1197550" y="24170"/>
                  </a:lnTo>
                  <a:lnTo>
                    <a:pt x="1136270" y="15669"/>
                  </a:lnTo>
                  <a:lnTo>
                    <a:pt x="1072969" y="8927"/>
                  </a:lnTo>
                  <a:lnTo>
                    <a:pt x="1007840" y="4017"/>
                  </a:lnTo>
                  <a:lnTo>
                    <a:pt x="941076" y="1017"/>
                  </a:lnTo>
                  <a:lnTo>
                    <a:pt x="872871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116" y="1820875"/>
              <a:ext cx="1751964" cy="681990"/>
            </a:xfrm>
            <a:custGeom>
              <a:avLst/>
              <a:gdLst/>
              <a:ahLst/>
              <a:cxnLst/>
              <a:rect l="l" t="t" r="r" b="b"/>
              <a:pathLst>
                <a:path w="1751964" h="681989">
                  <a:moveTo>
                    <a:pt x="875919" y="0"/>
                  </a:moveTo>
                  <a:lnTo>
                    <a:pt x="831075" y="508"/>
                  </a:lnTo>
                  <a:lnTo>
                    <a:pt x="786739" y="2032"/>
                  </a:lnTo>
                  <a:lnTo>
                    <a:pt x="735572" y="4611"/>
                  </a:lnTo>
                  <a:lnTo>
                    <a:pt x="684010" y="8369"/>
                  </a:lnTo>
                  <a:lnTo>
                    <a:pt x="632214" y="13401"/>
                  </a:lnTo>
                  <a:lnTo>
                    <a:pt x="580345" y="19804"/>
                  </a:lnTo>
                  <a:lnTo>
                    <a:pt x="528565" y="27673"/>
                  </a:lnTo>
                  <a:lnTo>
                    <a:pt x="477036" y="37105"/>
                  </a:lnTo>
                  <a:lnTo>
                    <a:pt x="425918" y="48196"/>
                  </a:lnTo>
                  <a:lnTo>
                    <a:pt x="375373" y="61042"/>
                  </a:lnTo>
                  <a:lnTo>
                    <a:pt x="325562" y="75740"/>
                  </a:lnTo>
                  <a:lnTo>
                    <a:pt x="276648" y="92385"/>
                  </a:lnTo>
                  <a:lnTo>
                    <a:pt x="228790" y="111074"/>
                  </a:lnTo>
                  <a:lnTo>
                    <a:pt x="175285" y="136042"/>
                  </a:lnTo>
                  <a:lnTo>
                    <a:pt x="133730" y="159410"/>
                  </a:lnTo>
                  <a:lnTo>
                    <a:pt x="92090" y="188244"/>
                  </a:lnTo>
                  <a:lnTo>
                    <a:pt x="54157" y="222362"/>
                  </a:lnTo>
                  <a:lnTo>
                    <a:pt x="23725" y="261584"/>
                  </a:lnTo>
                  <a:lnTo>
                    <a:pt x="4584" y="305727"/>
                  </a:lnTo>
                  <a:lnTo>
                    <a:pt x="508" y="332219"/>
                  </a:lnTo>
                  <a:lnTo>
                    <a:pt x="0" y="340880"/>
                  </a:lnTo>
                  <a:lnTo>
                    <a:pt x="7137" y="384708"/>
                  </a:lnTo>
                  <a:lnTo>
                    <a:pt x="28308" y="427218"/>
                  </a:lnTo>
                  <a:lnTo>
                    <a:pt x="59836" y="465141"/>
                  </a:lnTo>
                  <a:lnTo>
                    <a:pt x="98685" y="498463"/>
                  </a:lnTo>
                  <a:lnTo>
                    <a:pt x="141818" y="527173"/>
                  </a:lnTo>
                  <a:lnTo>
                    <a:pt x="186199" y="551256"/>
                  </a:lnTo>
                  <a:lnTo>
                    <a:pt x="228790" y="570699"/>
                  </a:lnTo>
                  <a:lnTo>
                    <a:pt x="288404" y="593623"/>
                  </a:lnTo>
                  <a:lnTo>
                    <a:pt x="335231" y="608967"/>
                  </a:lnTo>
                  <a:lnTo>
                    <a:pt x="382800" y="622607"/>
                  </a:lnTo>
                  <a:lnTo>
                    <a:pt x="431004" y="634618"/>
                  </a:lnTo>
                  <a:lnTo>
                    <a:pt x="479737" y="645074"/>
                  </a:lnTo>
                  <a:lnTo>
                    <a:pt x="528893" y="654052"/>
                  </a:lnTo>
                  <a:lnTo>
                    <a:pt x="578365" y="661625"/>
                  </a:lnTo>
                  <a:lnTo>
                    <a:pt x="628049" y="667869"/>
                  </a:lnTo>
                  <a:lnTo>
                    <a:pt x="677838" y="672859"/>
                  </a:lnTo>
                  <a:lnTo>
                    <a:pt x="727625" y="676669"/>
                  </a:lnTo>
                  <a:lnTo>
                    <a:pt x="777305" y="679375"/>
                  </a:lnTo>
                  <a:lnTo>
                    <a:pt x="826771" y="681051"/>
                  </a:lnTo>
                  <a:lnTo>
                    <a:pt x="875919" y="681774"/>
                  </a:lnTo>
                  <a:lnTo>
                    <a:pt x="920762" y="681266"/>
                  </a:lnTo>
                  <a:lnTo>
                    <a:pt x="965085" y="679742"/>
                  </a:lnTo>
                  <a:lnTo>
                    <a:pt x="1040137" y="676323"/>
                  </a:lnTo>
                  <a:lnTo>
                    <a:pt x="1055505" y="675157"/>
                  </a:lnTo>
                  <a:lnTo>
                    <a:pt x="875919" y="675157"/>
                  </a:lnTo>
                  <a:lnTo>
                    <a:pt x="831075" y="674636"/>
                  </a:lnTo>
                  <a:lnTo>
                    <a:pt x="783349" y="673299"/>
                  </a:lnTo>
                  <a:lnTo>
                    <a:pt x="735221" y="670892"/>
                  </a:lnTo>
                  <a:lnTo>
                    <a:pt x="686818" y="667364"/>
                  </a:lnTo>
                  <a:lnTo>
                    <a:pt x="638269" y="662665"/>
                  </a:lnTo>
                  <a:lnTo>
                    <a:pt x="589699" y="656743"/>
                  </a:lnTo>
                  <a:lnTo>
                    <a:pt x="541237" y="649549"/>
                  </a:lnTo>
                  <a:lnTo>
                    <a:pt x="493010" y="641031"/>
                  </a:lnTo>
                  <a:lnTo>
                    <a:pt x="445146" y="631138"/>
                  </a:lnTo>
                  <a:lnTo>
                    <a:pt x="397772" y="619820"/>
                  </a:lnTo>
                  <a:lnTo>
                    <a:pt x="351016" y="607027"/>
                  </a:lnTo>
                  <a:lnTo>
                    <a:pt x="305005" y="592706"/>
                  </a:lnTo>
                  <a:lnTo>
                    <a:pt x="259867" y="576808"/>
                  </a:lnTo>
                  <a:lnTo>
                    <a:pt x="203822" y="552856"/>
                  </a:lnTo>
                  <a:lnTo>
                    <a:pt x="158941" y="529712"/>
                  </a:lnTo>
                  <a:lnTo>
                    <a:pt x="113413" y="501260"/>
                  </a:lnTo>
                  <a:lnTo>
                    <a:pt x="71267" y="467360"/>
                  </a:lnTo>
                  <a:lnTo>
                    <a:pt x="36534" y="427874"/>
                  </a:lnTo>
                  <a:lnTo>
                    <a:pt x="13246" y="382663"/>
                  </a:lnTo>
                  <a:lnTo>
                    <a:pt x="6692" y="331711"/>
                  </a:lnTo>
                  <a:lnTo>
                    <a:pt x="7645" y="324065"/>
                  </a:lnTo>
                  <a:lnTo>
                    <a:pt x="27964" y="267079"/>
                  </a:lnTo>
                  <a:lnTo>
                    <a:pt x="54722" y="231185"/>
                  </a:lnTo>
                  <a:lnTo>
                    <a:pt x="88333" y="199496"/>
                  </a:lnTo>
                  <a:lnTo>
                    <a:pt x="126150" y="171937"/>
                  </a:lnTo>
                  <a:lnTo>
                    <a:pt x="165529" y="148436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5537" y="88890"/>
                  </a:lnTo>
                  <a:lnTo>
                    <a:pt x="351785" y="74479"/>
                  </a:lnTo>
                  <a:lnTo>
                    <a:pt x="398544" y="61665"/>
                  </a:lnTo>
                  <a:lnTo>
                    <a:pt x="445745" y="50380"/>
                  </a:lnTo>
                  <a:lnTo>
                    <a:pt x="493319" y="40558"/>
                  </a:lnTo>
                  <a:lnTo>
                    <a:pt x="541199" y="32132"/>
                  </a:lnTo>
                  <a:lnTo>
                    <a:pt x="589316" y="25034"/>
                  </a:lnTo>
                  <a:lnTo>
                    <a:pt x="637603" y="19198"/>
                  </a:lnTo>
                  <a:lnTo>
                    <a:pt x="685990" y="14555"/>
                  </a:lnTo>
                  <a:lnTo>
                    <a:pt x="734410" y="11041"/>
                  </a:lnTo>
                  <a:lnTo>
                    <a:pt x="782794" y="8586"/>
                  </a:lnTo>
                  <a:lnTo>
                    <a:pt x="831075" y="7124"/>
                  </a:lnTo>
                  <a:lnTo>
                    <a:pt x="875919" y="6616"/>
                  </a:lnTo>
                  <a:lnTo>
                    <a:pt x="1044307" y="6616"/>
                  </a:lnTo>
                  <a:lnTo>
                    <a:pt x="1013590" y="4434"/>
                  </a:lnTo>
                  <a:lnTo>
                    <a:pt x="965085" y="2032"/>
                  </a:lnTo>
                  <a:lnTo>
                    <a:pt x="920762" y="508"/>
                  </a:lnTo>
                  <a:lnTo>
                    <a:pt x="875919" y="0"/>
                  </a:lnTo>
                  <a:close/>
                </a:path>
                <a:path w="1751964" h="681989">
                  <a:moveTo>
                    <a:pt x="1044307" y="6616"/>
                  </a:moveTo>
                  <a:lnTo>
                    <a:pt x="875919" y="6616"/>
                  </a:lnTo>
                  <a:lnTo>
                    <a:pt x="920762" y="7124"/>
                  </a:lnTo>
                  <a:lnTo>
                    <a:pt x="997358" y="8990"/>
                  </a:lnTo>
                  <a:lnTo>
                    <a:pt x="1077035" y="14721"/>
                  </a:lnTo>
                  <a:lnTo>
                    <a:pt x="1122912" y="19766"/>
                  </a:lnTo>
                  <a:lnTo>
                    <a:pt x="1171796" y="26365"/>
                  </a:lnTo>
                  <a:lnTo>
                    <a:pt x="1222923" y="34592"/>
                  </a:lnTo>
                  <a:lnTo>
                    <a:pt x="1275530" y="44524"/>
                  </a:lnTo>
                  <a:lnTo>
                    <a:pt x="1328853" y="56235"/>
                  </a:lnTo>
                  <a:lnTo>
                    <a:pt x="1382127" y="69801"/>
                  </a:lnTo>
                  <a:lnTo>
                    <a:pt x="1434589" y="85297"/>
                  </a:lnTo>
                  <a:lnTo>
                    <a:pt x="1485476" y="102799"/>
                  </a:lnTo>
                  <a:lnTo>
                    <a:pt x="1534023" y="122382"/>
                  </a:lnTo>
                  <a:lnTo>
                    <a:pt x="1579468" y="144122"/>
                  </a:lnTo>
                  <a:lnTo>
                    <a:pt x="1621045" y="168093"/>
                  </a:lnTo>
                  <a:lnTo>
                    <a:pt x="1657991" y="194371"/>
                  </a:lnTo>
                  <a:lnTo>
                    <a:pt x="1689543" y="223033"/>
                  </a:lnTo>
                  <a:lnTo>
                    <a:pt x="1714936" y="254152"/>
                  </a:lnTo>
                  <a:lnTo>
                    <a:pt x="1733407" y="287804"/>
                  </a:lnTo>
                  <a:lnTo>
                    <a:pt x="1745145" y="331711"/>
                  </a:lnTo>
                  <a:lnTo>
                    <a:pt x="1745143" y="350062"/>
                  </a:lnTo>
                  <a:lnTo>
                    <a:pt x="1725789" y="411541"/>
                  </a:lnTo>
                  <a:lnTo>
                    <a:pt x="1695781" y="451976"/>
                  </a:lnTo>
                  <a:lnTo>
                    <a:pt x="1657293" y="487201"/>
                  </a:lnTo>
                  <a:lnTo>
                    <a:pt x="1614980" y="516740"/>
                  </a:lnTo>
                  <a:lnTo>
                    <a:pt x="1573491" y="540118"/>
                  </a:lnTo>
                  <a:lnTo>
                    <a:pt x="1520494" y="565086"/>
                  </a:lnTo>
                  <a:lnTo>
                    <a:pt x="1471468" y="584088"/>
                  </a:lnTo>
                  <a:lnTo>
                    <a:pt x="1421712" y="600857"/>
                  </a:lnTo>
                  <a:lnTo>
                    <a:pt x="1371318" y="615534"/>
                  </a:lnTo>
                  <a:lnTo>
                    <a:pt x="1320378" y="628260"/>
                  </a:lnTo>
                  <a:lnTo>
                    <a:pt x="1268983" y="639178"/>
                  </a:lnTo>
                  <a:lnTo>
                    <a:pt x="1217226" y="648428"/>
                  </a:lnTo>
                  <a:lnTo>
                    <a:pt x="1165198" y="656153"/>
                  </a:lnTo>
                  <a:lnTo>
                    <a:pt x="1112991" y="662493"/>
                  </a:lnTo>
                  <a:lnTo>
                    <a:pt x="1060696" y="667591"/>
                  </a:lnTo>
                  <a:lnTo>
                    <a:pt x="1008405" y="671588"/>
                  </a:lnTo>
                  <a:lnTo>
                    <a:pt x="965085" y="673620"/>
                  </a:lnTo>
                  <a:lnTo>
                    <a:pt x="920762" y="674636"/>
                  </a:lnTo>
                  <a:lnTo>
                    <a:pt x="875919" y="675157"/>
                  </a:lnTo>
                  <a:lnTo>
                    <a:pt x="1055505" y="675157"/>
                  </a:lnTo>
                  <a:lnTo>
                    <a:pt x="1117423" y="669341"/>
                  </a:lnTo>
                  <a:lnTo>
                    <a:pt x="1161958" y="663600"/>
                  </a:lnTo>
                  <a:lnTo>
                    <a:pt x="1209402" y="656270"/>
                  </a:lnTo>
                  <a:lnTo>
                    <a:pt x="1258992" y="647285"/>
                  </a:lnTo>
                  <a:lnTo>
                    <a:pt x="1309964" y="636578"/>
                  </a:lnTo>
                  <a:lnTo>
                    <a:pt x="1361553" y="624082"/>
                  </a:lnTo>
                  <a:lnTo>
                    <a:pt x="1412996" y="609732"/>
                  </a:lnTo>
                  <a:lnTo>
                    <a:pt x="1463529" y="593459"/>
                  </a:lnTo>
                  <a:lnTo>
                    <a:pt x="1512388" y="575198"/>
                  </a:lnTo>
                  <a:lnTo>
                    <a:pt x="1558809" y="554883"/>
                  </a:lnTo>
                  <a:lnTo>
                    <a:pt x="1602028" y="532445"/>
                  </a:lnTo>
                  <a:lnTo>
                    <a:pt x="1641282" y="507820"/>
                  </a:lnTo>
                  <a:lnTo>
                    <a:pt x="1675806" y="480940"/>
                  </a:lnTo>
                  <a:lnTo>
                    <a:pt x="1704837" y="451739"/>
                  </a:lnTo>
                  <a:lnTo>
                    <a:pt x="1727610" y="420150"/>
                  </a:lnTo>
                  <a:lnTo>
                    <a:pt x="1751330" y="349542"/>
                  </a:lnTo>
                  <a:lnTo>
                    <a:pt x="1751838" y="340880"/>
                  </a:lnTo>
                  <a:lnTo>
                    <a:pt x="1751330" y="331711"/>
                  </a:lnTo>
                  <a:lnTo>
                    <a:pt x="1729292" y="263897"/>
                  </a:lnTo>
                  <a:lnTo>
                    <a:pt x="1702187" y="227274"/>
                  </a:lnTo>
                  <a:lnTo>
                    <a:pt x="1668351" y="195125"/>
                  </a:lnTo>
                  <a:lnTo>
                    <a:pt x="1630195" y="167230"/>
                  </a:lnTo>
                  <a:lnTo>
                    <a:pt x="1590130" y="143364"/>
                  </a:lnTo>
                  <a:lnTo>
                    <a:pt x="1550568" y="123304"/>
                  </a:lnTo>
                  <a:lnTo>
                    <a:pt x="1494002" y="99364"/>
                  </a:lnTo>
                  <a:lnTo>
                    <a:pt x="1448189" y="82947"/>
                  </a:lnTo>
                  <a:lnTo>
                    <a:pt x="1401553" y="68268"/>
                  </a:lnTo>
                  <a:lnTo>
                    <a:pt x="1354215" y="55253"/>
                  </a:lnTo>
                  <a:lnTo>
                    <a:pt x="1306301" y="43826"/>
                  </a:lnTo>
                  <a:lnTo>
                    <a:pt x="1257932" y="33912"/>
                  </a:lnTo>
                  <a:lnTo>
                    <a:pt x="1209232" y="25438"/>
                  </a:lnTo>
                  <a:lnTo>
                    <a:pt x="1160325" y="18328"/>
                  </a:lnTo>
                  <a:lnTo>
                    <a:pt x="1111333" y="12507"/>
                  </a:lnTo>
                  <a:lnTo>
                    <a:pt x="1062381" y="7900"/>
                  </a:lnTo>
                  <a:lnTo>
                    <a:pt x="1044307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498767" y="1929440"/>
            <a:ext cx="60706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" marR="5080" indent="-57785">
              <a:lnSpc>
                <a:spcPct val="100000"/>
              </a:lnSpc>
              <a:spcBef>
                <a:spcPts val="100"/>
              </a:spcBef>
            </a:pPr>
            <a:r>
              <a:rPr dirty="0" sz="1200" spc="-215" b="1">
                <a:solidFill>
                  <a:srgbClr val="ED2024"/>
                </a:solidFill>
                <a:latin typeface="Times New Roman"/>
                <a:cs typeface="Times New Roman"/>
              </a:rPr>
              <a:t>&amp;DtGD</a:t>
            </a:r>
            <a:r>
              <a:rPr dirty="0" sz="120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ED2024"/>
                </a:solidFill>
                <a:latin typeface="Times New Roman"/>
                <a:cs typeface="Times New Roman"/>
              </a:rPr>
              <a:t>WHQVLyQ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508925" y="2559723"/>
            <a:ext cx="572770" cy="198120"/>
            <a:chOff x="1508925" y="2559723"/>
            <a:chExt cx="572770" cy="198120"/>
          </a:xfrm>
        </p:grpSpPr>
        <p:sp>
          <p:nvSpPr>
            <p:cNvPr id="8" name="object 8" descr=""/>
            <p:cNvSpPr/>
            <p:nvPr/>
          </p:nvSpPr>
          <p:spPr>
            <a:xfrm>
              <a:off x="1533893" y="2562783"/>
              <a:ext cx="522605" cy="191135"/>
            </a:xfrm>
            <a:custGeom>
              <a:avLst/>
              <a:gdLst/>
              <a:ahLst/>
              <a:cxnLst/>
              <a:rect l="l" t="t" r="r" b="b"/>
              <a:pathLst>
                <a:path w="522605" h="191135">
                  <a:moveTo>
                    <a:pt x="391845" y="0"/>
                  </a:moveTo>
                  <a:lnTo>
                    <a:pt x="130962" y="0"/>
                  </a:lnTo>
                  <a:lnTo>
                    <a:pt x="130962" y="143687"/>
                  </a:lnTo>
                  <a:lnTo>
                    <a:pt x="0" y="143687"/>
                  </a:lnTo>
                  <a:lnTo>
                    <a:pt x="261404" y="191071"/>
                  </a:lnTo>
                  <a:lnTo>
                    <a:pt x="522287" y="143687"/>
                  </a:lnTo>
                  <a:lnTo>
                    <a:pt x="391845" y="143687"/>
                  </a:lnTo>
                  <a:lnTo>
                    <a:pt x="39184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508925" y="2559723"/>
              <a:ext cx="572770" cy="198120"/>
            </a:xfrm>
            <a:custGeom>
              <a:avLst/>
              <a:gdLst/>
              <a:ahLst/>
              <a:cxnLst/>
              <a:rect l="l" t="t" r="r" b="b"/>
              <a:pathLst>
                <a:path w="572769" h="198119">
                  <a:moveTo>
                    <a:pt x="25984" y="143687"/>
                  </a:moveTo>
                  <a:lnTo>
                    <a:pt x="24969" y="149800"/>
                  </a:lnTo>
                  <a:lnTo>
                    <a:pt x="286372" y="197700"/>
                  </a:lnTo>
                  <a:lnTo>
                    <a:pt x="322479" y="191084"/>
                  </a:lnTo>
                  <a:lnTo>
                    <a:pt x="285864" y="191084"/>
                  </a:lnTo>
                  <a:lnTo>
                    <a:pt x="286372" y="190991"/>
                  </a:lnTo>
                  <a:lnTo>
                    <a:pt x="25984" y="143687"/>
                  </a:lnTo>
                  <a:close/>
                </a:path>
                <a:path w="572769" h="198119">
                  <a:moveTo>
                    <a:pt x="286372" y="190991"/>
                  </a:moveTo>
                  <a:lnTo>
                    <a:pt x="285864" y="191084"/>
                  </a:lnTo>
                  <a:lnTo>
                    <a:pt x="286880" y="191084"/>
                  </a:lnTo>
                  <a:lnTo>
                    <a:pt x="286372" y="190991"/>
                  </a:lnTo>
                  <a:close/>
                </a:path>
                <a:path w="572769" h="198119">
                  <a:moveTo>
                    <a:pt x="546747" y="143687"/>
                  </a:moveTo>
                  <a:lnTo>
                    <a:pt x="286372" y="190991"/>
                  </a:lnTo>
                  <a:lnTo>
                    <a:pt x="286880" y="191084"/>
                  </a:lnTo>
                  <a:lnTo>
                    <a:pt x="322479" y="191084"/>
                  </a:lnTo>
                  <a:lnTo>
                    <a:pt x="547713" y="149809"/>
                  </a:lnTo>
                  <a:lnTo>
                    <a:pt x="547254" y="149800"/>
                  </a:lnTo>
                  <a:lnTo>
                    <a:pt x="546747" y="143687"/>
                  </a:lnTo>
                  <a:close/>
                </a:path>
                <a:path w="572769" h="198119">
                  <a:moveTo>
                    <a:pt x="24969" y="149800"/>
                  </a:moveTo>
                  <a:close/>
                </a:path>
                <a:path w="572769" h="198119">
                  <a:moveTo>
                    <a:pt x="152361" y="143687"/>
                  </a:moveTo>
                  <a:lnTo>
                    <a:pt x="25984" y="143687"/>
                  </a:lnTo>
                  <a:lnTo>
                    <a:pt x="59679" y="149809"/>
                  </a:lnTo>
                  <a:lnTo>
                    <a:pt x="158978" y="149809"/>
                  </a:lnTo>
                  <a:lnTo>
                    <a:pt x="158978" y="146748"/>
                  </a:lnTo>
                  <a:lnTo>
                    <a:pt x="152361" y="146748"/>
                  </a:lnTo>
                  <a:lnTo>
                    <a:pt x="152361" y="143687"/>
                  </a:lnTo>
                  <a:close/>
                </a:path>
                <a:path w="572769" h="198119">
                  <a:moveTo>
                    <a:pt x="413753" y="3060"/>
                  </a:moveTo>
                  <a:lnTo>
                    <a:pt x="413753" y="149809"/>
                  </a:lnTo>
                  <a:lnTo>
                    <a:pt x="513103" y="149800"/>
                  </a:lnTo>
                  <a:lnTo>
                    <a:pt x="529900" y="146748"/>
                  </a:lnTo>
                  <a:lnTo>
                    <a:pt x="419874" y="146748"/>
                  </a:lnTo>
                  <a:lnTo>
                    <a:pt x="416814" y="143179"/>
                  </a:lnTo>
                  <a:lnTo>
                    <a:pt x="419874" y="143179"/>
                  </a:lnTo>
                  <a:lnTo>
                    <a:pt x="419874" y="6616"/>
                  </a:lnTo>
                  <a:lnTo>
                    <a:pt x="416814" y="6616"/>
                  </a:lnTo>
                  <a:lnTo>
                    <a:pt x="413753" y="3060"/>
                  </a:lnTo>
                  <a:close/>
                </a:path>
                <a:path w="572769" h="198119">
                  <a:moveTo>
                    <a:pt x="572731" y="143687"/>
                  </a:moveTo>
                  <a:lnTo>
                    <a:pt x="546747" y="143687"/>
                  </a:lnTo>
                  <a:lnTo>
                    <a:pt x="547255" y="149809"/>
                  </a:lnTo>
                  <a:lnTo>
                    <a:pt x="547763" y="149800"/>
                  </a:lnTo>
                  <a:lnTo>
                    <a:pt x="572731" y="145224"/>
                  </a:lnTo>
                  <a:lnTo>
                    <a:pt x="572731" y="143687"/>
                  </a:lnTo>
                  <a:close/>
                </a:path>
                <a:path w="572769" h="198119">
                  <a:moveTo>
                    <a:pt x="152361" y="143179"/>
                  </a:moveTo>
                  <a:lnTo>
                    <a:pt x="0" y="143179"/>
                  </a:lnTo>
                  <a:lnTo>
                    <a:pt x="0" y="145224"/>
                  </a:lnTo>
                  <a:lnTo>
                    <a:pt x="24969" y="149800"/>
                  </a:lnTo>
                  <a:lnTo>
                    <a:pt x="25984" y="143687"/>
                  </a:lnTo>
                  <a:lnTo>
                    <a:pt x="152361" y="143687"/>
                  </a:lnTo>
                  <a:lnTo>
                    <a:pt x="152361" y="143179"/>
                  </a:lnTo>
                  <a:close/>
                </a:path>
                <a:path w="572769" h="198119">
                  <a:moveTo>
                    <a:pt x="419874" y="0"/>
                  </a:moveTo>
                  <a:lnTo>
                    <a:pt x="152361" y="0"/>
                  </a:lnTo>
                  <a:lnTo>
                    <a:pt x="152361" y="146748"/>
                  </a:lnTo>
                  <a:lnTo>
                    <a:pt x="155930" y="143179"/>
                  </a:lnTo>
                  <a:lnTo>
                    <a:pt x="158978" y="143179"/>
                  </a:lnTo>
                  <a:lnTo>
                    <a:pt x="158978" y="6616"/>
                  </a:lnTo>
                  <a:lnTo>
                    <a:pt x="155930" y="6616"/>
                  </a:lnTo>
                  <a:lnTo>
                    <a:pt x="158978" y="3060"/>
                  </a:lnTo>
                  <a:lnTo>
                    <a:pt x="419874" y="3060"/>
                  </a:lnTo>
                  <a:lnTo>
                    <a:pt x="419874" y="0"/>
                  </a:lnTo>
                  <a:close/>
                </a:path>
                <a:path w="572769" h="198119">
                  <a:moveTo>
                    <a:pt x="158978" y="143179"/>
                  </a:moveTo>
                  <a:lnTo>
                    <a:pt x="155930" y="143179"/>
                  </a:lnTo>
                  <a:lnTo>
                    <a:pt x="152361" y="146748"/>
                  </a:lnTo>
                  <a:lnTo>
                    <a:pt x="158978" y="146748"/>
                  </a:lnTo>
                  <a:lnTo>
                    <a:pt x="158978" y="143179"/>
                  </a:lnTo>
                  <a:close/>
                </a:path>
                <a:path w="572769" h="198119">
                  <a:moveTo>
                    <a:pt x="419874" y="143179"/>
                  </a:moveTo>
                  <a:lnTo>
                    <a:pt x="416814" y="143179"/>
                  </a:lnTo>
                  <a:lnTo>
                    <a:pt x="419874" y="146748"/>
                  </a:lnTo>
                  <a:lnTo>
                    <a:pt x="419874" y="143179"/>
                  </a:lnTo>
                  <a:close/>
                </a:path>
                <a:path w="572769" h="198119">
                  <a:moveTo>
                    <a:pt x="572731" y="143179"/>
                  </a:moveTo>
                  <a:lnTo>
                    <a:pt x="419874" y="143179"/>
                  </a:lnTo>
                  <a:lnTo>
                    <a:pt x="419874" y="146748"/>
                  </a:lnTo>
                  <a:lnTo>
                    <a:pt x="529900" y="146748"/>
                  </a:lnTo>
                  <a:lnTo>
                    <a:pt x="546747" y="143687"/>
                  </a:lnTo>
                  <a:lnTo>
                    <a:pt x="572731" y="143687"/>
                  </a:lnTo>
                  <a:lnTo>
                    <a:pt x="572731" y="143179"/>
                  </a:lnTo>
                  <a:close/>
                </a:path>
                <a:path w="572769" h="198119">
                  <a:moveTo>
                    <a:pt x="158978" y="3060"/>
                  </a:moveTo>
                  <a:lnTo>
                    <a:pt x="155930" y="6616"/>
                  </a:lnTo>
                  <a:lnTo>
                    <a:pt x="158978" y="6616"/>
                  </a:lnTo>
                  <a:lnTo>
                    <a:pt x="158978" y="3060"/>
                  </a:lnTo>
                  <a:close/>
                </a:path>
                <a:path w="572769" h="198119">
                  <a:moveTo>
                    <a:pt x="413753" y="3060"/>
                  </a:moveTo>
                  <a:lnTo>
                    <a:pt x="158978" y="3060"/>
                  </a:lnTo>
                  <a:lnTo>
                    <a:pt x="158978" y="6616"/>
                  </a:lnTo>
                  <a:lnTo>
                    <a:pt x="413753" y="6616"/>
                  </a:lnTo>
                  <a:lnTo>
                    <a:pt x="413753" y="3060"/>
                  </a:lnTo>
                  <a:close/>
                </a:path>
                <a:path w="572769" h="198119">
                  <a:moveTo>
                    <a:pt x="419874" y="3060"/>
                  </a:moveTo>
                  <a:lnTo>
                    <a:pt x="413753" y="3060"/>
                  </a:lnTo>
                  <a:lnTo>
                    <a:pt x="416814" y="6616"/>
                  </a:lnTo>
                  <a:lnTo>
                    <a:pt x="419874" y="6616"/>
                  </a:lnTo>
                  <a:lnTo>
                    <a:pt x="419874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842949" y="2814497"/>
            <a:ext cx="1854200" cy="1854200"/>
            <a:chOff x="842949" y="2814497"/>
            <a:chExt cx="1854200" cy="1854200"/>
          </a:xfrm>
        </p:grpSpPr>
        <p:sp>
          <p:nvSpPr>
            <p:cNvPr id="11" name="object 11" descr=""/>
            <p:cNvSpPr/>
            <p:nvPr/>
          </p:nvSpPr>
          <p:spPr>
            <a:xfrm>
              <a:off x="845997" y="2817558"/>
              <a:ext cx="1847214" cy="1847214"/>
            </a:xfrm>
            <a:custGeom>
              <a:avLst/>
              <a:gdLst/>
              <a:ahLst/>
              <a:cxnLst/>
              <a:rect l="l" t="t" r="r" b="b"/>
              <a:pathLst>
                <a:path w="1847214" h="1847214">
                  <a:moveTo>
                    <a:pt x="1539354" y="0"/>
                  </a:moveTo>
                  <a:lnTo>
                    <a:pt x="308279" y="0"/>
                  </a:lnTo>
                  <a:lnTo>
                    <a:pt x="262739" y="3344"/>
                  </a:lnTo>
                  <a:lnTo>
                    <a:pt x="219268" y="13057"/>
                  </a:lnTo>
                  <a:lnTo>
                    <a:pt x="178345" y="28662"/>
                  </a:lnTo>
                  <a:lnTo>
                    <a:pt x="140447" y="49682"/>
                  </a:lnTo>
                  <a:lnTo>
                    <a:pt x="106052" y="75637"/>
                  </a:lnTo>
                  <a:lnTo>
                    <a:pt x="75637" y="106052"/>
                  </a:lnTo>
                  <a:lnTo>
                    <a:pt x="49682" y="140447"/>
                  </a:lnTo>
                  <a:lnTo>
                    <a:pt x="28662" y="178345"/>
                  </a:lnTo>
                  <a:lnTo>
                    <a:pt x="13057" y="219268"/>
                  </a:lnTo>
                  <a:lnTo>
                    <a:pt x="3344" y="262739"/>
                  </a:lnTo>
                  <a:lnTo>
                    <a:pt x="0" y="308279"/>
                  </a:lnTo>
                  <a:lnTo>
                    <a:pt x="0" y="1539354"/>
                  </a:lnTo>
                  <a:lnTo>
                    <a:pt x="3344" y="1584883"/>
                  </a:lnTo>
                  <a:lnTo>
                    <a:pt x="13057" y="1628321"/>
                  </a:lnTo>
                  <a:lnTo>
                    <a:pt x="28662" y="1669196"/>
                  </a:lnTo>
                  <a:lnTo>
                    <a:pt x="49682" y="1707034"/>
                  </a:lnTo>
                  <a:lnTo>
                    <a:pt x="75637" y="1741362"/>
                  </a:lnTo>
                  <a:lnTo>
                    <a:pt x="106052" y="1771707"/>
                  </a:lnTo>
                  <a:lnTo>
                    <a:pt x="140447" y="1797596"/>
                  </a:lnTo>
                  <a:lnTo>
                    <a:pt x="178345" y="1818555"/>
                  </a:lnTo>
                  <a:lnTo>
                    <a:pt x="219268" y="1834112"/>
                  </a:lnTo>
                  <a:lnTo>
                    <a:pt x="262739" y="1843793"/>
                  </a:lnTo>
                  <a:lnTo>
                    <a:pt x="308279" y="1847126"/>
                  </a:lnTo>
                  <a:lnTo>
                    <a:pt x="1539354" y="1847126"/>
                  </a:lnTo>
                  <a:lnTo>
                    <a:pt x="1584883" y="1843793"/>
                  </a:lnTo>
                  <a:lnTo>
                    <a:pt x="1628321" y="1834112"/>
                  </a:lnTo>
                  <a:lnTo>
                    <a:pt x="1669196" y="1818555"/>
                  </a:lnTo>
                  <a:lnTo>
                    <a:pt x="1707034" y="1797596"/>
                  </a:lnTo>
                  <a:lnTo>
                    <a:pt x="1741362" y="1771707"/>
                  </a:lnTo>
                  <a:lnTo>
                    <a:pt x="1771707" y="1741362"/>
                  </a:lnTo>
                  <a:lnTo>
                    <a:pt x="1797596" y="1707034"/>
                  </a:lnTo>
                  <a:lnTo>
                    <a:pt x="1818555" y="1669196"/>
                  </a:lnTo>
                  <a:lnTo>
                    <a:pt x="1834112" y="1628321"/>
                  </a:lnTo>
                  <a:lnTo>
                    <a:pt x="1843793" y="1584883"/>
                  </a:lnTo>
                  <a:lnTo>
                    <a:pt x="1847126" y="1539354"/>
                  </a:lnTo>
                  <a:lnTo>
                    <a:pt x="1847126" y="308279"/>
                  </a:lnTo>
                  <a:lnTo>
                    <a:pt x="1843793" y="262739"/>
                  </a:lnTo>
                  <a:lnTo>
                    <a:pt x="1834112" y="219268"/>
                  </a:lnTo>
                  <a:lnTo>
                    <a:pt x="1818555" y="178345"/>
                  </a:lnTo>
                  <a:lnTo>
                    <a:pt x="1797596" y="140447"/>
                  </a:lnTo>
                  <a:lnTo>
                    <a:pt x="1771707" y="106052"/>
                  </a:lnTo>
                  <a:lnTo>
                    <a:pt x="1741362" y="75637"/>
                  </a:lnTo>
                  <a:lnTo>
                    <a:pt x="1707034" y="49682"/>
                  </a:lnTo>
                  <a:lnTo>
                    <a:pt x="1669196" y="28662"/>
                  </a:lnTo>
                  <a:lnTo>
                    <a:pt x="1628321" y="13057"/>
                  </a:lnTo>
                  <a:lnTo>
                    <a:pt x="1584883" y="3344"/>
                  </a:lnTo>
                  <a:lnTo>
                    <a:pt x="1539354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42949" y="2814497"/>
              <a:ext cx="1854200" cy="1854200"/>
            </a:xfrm>
            <a:custGeom>
              <a:avLst/>
              <a:gdLst/>
              <a:ahLst/>
              <a:cxnLst/>
              <a:rect l="l" t="t" r="r" b="b"/>
              <a:pathLst>
                <a:path w="1854200" h="1854200">
                  <a:moveTo>
                    <a:pt x="1550568" y="0"/>
                  </a:moveTo>
                  <a:lnTo>
                    <a:pt x="311340" y="0"/>
                  </a:lnTo>
                  <a:lnTo>
                    <a:pt x="263504" y="3638"/>
                  </a:lnTo>
                  <a:lnTo>
                    <a:pt x="217853" y="14267"/>
                  </a:lnTo>
                  <a:lnTo>
                    <a:pt x="174966" y="31359"/>
                  </a:lnTo>
                  <a:lnTo>
                    <a:pt x="135426" y="54381"/>
                  </a:lnTo>
                  <a:lnTo>
                    <a:pt x="99814" y="82805"/>
                  </a:lnTo>
                  <a:lnTo>
                    <a:pt x="68710" y="116100"/>
                  </a:lnTo>
                  <a:lnTo>
                    <a:pt x="42698" y="153736"/>
                  </a:lnTo>
                  <a:lnTo>
                    <a:pt x="22357" y="195182"/>
                  </a:lnTo>
                  <a:lnTo>
                    <a:pt x="8269" y="239910"/>
                  </a:lnTo>
                  <a:lnTo>
                    <a:pt x="1016" y="287388"/>
                  </a:lnTo>
                  <a:lnTo>
                    <a:pt x="0" y="303187"/>
                  </a:lnTo>
                  <a:lnTo>
                    <a:pt x="0" y="1550568"/>
                  </a:lnTo>
                  <a:lnTo>
                    <a:pt x="508" y="1558721"/>
                  </a:lnTo>
                  <a:lnTo>
                    <a:pt x="1016" y="1566367"/>
                  </a:lnTo>
                  <a:lnTo>
                    <a:pt x="1524" y="1574507"/>
                  </a:lnTo>
                  <a:lnTo>
                    <a:pt x="9493" y="1619215"/>
                  </a:lnTo>
                  <a:lnTo>
                    <a:pt x="23924" y="1662262"/>
                  </a:lnTo>
                  <a:lnTo>
                    <a:pt x="44409" y="1702778"/>
                  </a:lnTo>
                  <a:lnTo>
                    <a:pt x="70538" y="1739890"/>
                  </a:lnTo>
                  <a:lnTo>
                    <a:pt x="101904" y="1772729"/>
                  </a:lnTo>
                  <a:lnTo>
                    <a:pt x="167493" y="1818611"/>
                  </a:lnTo>
                  <a:lnTo>
                    <a:pt x="213353" y="1837945"/>
                  </a:lnTo>
                  <a:lnTo>
                    <a:pt x="261708" y="1849766"/>
                  </a:lnTo>
                  <a:lnTo>
                    <a:pt x="311340" y="1853742"/>
                  </a:lnTo>
                  <a:lnTo>
                    <a:pt x="1558721" y="1853234"/>
                  </a:lnTo>
                  <a:lnTo>
                    <a:pt x="1604983" y="1847126"/>
                  </a:lnTo>
                  <a:lnTo>
                    <a:pt x="311340" y="1847126"/>
                  </a:lnTo>
                  <a:lnTo>
                    <a:pt x="264356" y="1843553"/>
                  </a:lnTo>
                  <a:lnTo>
                    <a:pt x="219593" y="1833148"/>
                  </a:lnTo>
                  <a:lnTo>
                    <a:pt x="177596" y="1816427"/>
                  </a:lnTo>
                  <a:lnTo>
                    <a:pt x="138916" y="1793905"/>
                  </a:lnTo>
                  <a:lnTo>
                    <a:pt x="104098" y="1766098"/>
                  </a:lnTo>
                  <a:lnTo>
                    <a:pt x="73692" y="1733522"/>
                  </a:lnTo>
                  <a:lnTo>
                    <a:pt x="48245" y="1696694"/>
                  </a:lnTo>
                  <a:lnTo>
                    <a:pt x="28305" y="1656127"/>
                  </a:lnTo>
                  <a:lnTo>
                    <a:pt x="14419" y="1612340"/>
                  </a:lnTo>
                  <a:lnTo>
                    <a:pt x="7137" y="1565846"/>
                  </a:lnTo>
                  <a:lnTo>
                    <a:pt x="6616" y="1550568"/>
                  </a:lnTo>
                  <a:lnTo>
                    <a:pt x="6108" y="1542414"/>
                  </a:lnTo>
                  <a:lnTo>
                    <a:pt x="6616" y="303187"/>
                  </a:lnTo>
                  <a:lnTo>
                    <a:pt x="7137" y="295541"/>
                  </a:lnTo>
                  <a:lnTo>
                    <a:pt x="7200" y="287388"/>
                  </a:lnTo>
                  <a:lnTo>
                    <a:pt x="19064" y="224783"/>
                  </a:lnTo>
                  <a:lnTo>
                    <a:pt x="39292" y="173507"/>
                  </a:lnTo>
                  <a:lnTo>
                    <a:pt x="68537" y="126813"/>
                  </a:lnTo>
                  <a:lnTo>
                    <a:pt x="106502" y="85597"/>
                  </a:lnTo>
                  <a:lnTo>
                    <a:pt x="171237" y="40462"/>
                  </a:lnTo>
                  <a:lnTo>
                    <a:pt x="215376" y="21713"/>
                  </a:lnTo>
                  <a:lnTo>
                    <a:pt x="261891" y="10322"/>
                  </a:lnTo>
                  <a:lnTo>
                    <a:pt x="311340" y="6108"/>
                  </a:lnTo>
                  <a:lnTo>
                    <a:pt x="1602546" y="6108"/>
                  </a:lnTo>
                  <a:lnTo>
                    <a:pt x="1598437" y="5033"/>
                  </a:lnTo>
                  <a:lnTo>
                    <a:pt x="1550568" y="0"/>
                  </a:lnTo>
                  <a:close/>
                </a:path>
                <a:path w="1854200" h="1854200">
                  <a:moveTo>
                    <a:pt x="1602546" y="6108"/>
                  </a:moveTo>
                  <a:lnTo>
                    <a:pt x="311340" y="6108"/>
                  </a:lnTo>
                  <a:lnTo>
                    <a:pt x="1550568" y="6629"/>
                  </a:lnTo>
                  <a:lnTo>
                    <a:pt x="1558213" y="7137"/>
                  </a:lnTo>
                  <a:lnTo>
                    <a:pt x="1604574" y="12808"/>
                  </a:lnTo>
                  <a:lnTo>
                    <a:pt x="1648551" y="25373"/>
                  </a:lnTo>
                  <a:lnTo>
                    <a:pt x="1689581" y="44242"/>
                  </a:lnTo>
                  <a:lnTo>
                    <a:pt x="1727104" y="68823"/>
                  </a:lnTo>
                  <a:lnTo>
                    <a:pt x="1760558" y="98526"/>
                  </a:lnTo>
                  <a:lnTo>
                    <a:pt x="1789380" y="132760"/>
                  </a:lnTo>
                  <a:lnTo>
                    <a:pt x="1813010" y="170934"/>
                  </a:lnTo>
                  <a:lnTo>
                    <a:pt x="1830885" y="212457"/>
                  </a:lnTo>
                  <a:lnTo>
                    <a:pt x="1842444" y="256738"/>
                  </a:lnTo>
                  <a:lnTo>
                    <a:pt x="1847126" y="303187"/>
                  </a:lnTo>
                  <a:lnTo>
                    <a:pt x="1847126" y="1550568"/>
                  </a:lnTo>
                  <a:lnTo>
                    <a:pt x="1840707" y="1604871"/>
                  </a:lnTo>
                  <a:lnTo>
                    <a:pt x="1828079" y="1648958"/>
                  </a:lnTo>
                  <a:lnTo>
                    <a:pt x="1809277" y="1689959"/>
                  </a:lnTo>
                  <a:lnTo>
                    <a:pt x="1784847" y="1727357"/>
                  </a:lnTo>
                  <a:lnTo>
                    <a:pt x="1755333" y="1760634"/>
                  </a:lnTo>
                  <a:lnTo>
                    <a:pt x="1721280" y="1789274"/>
                  </a:lnTo>
                  <a:lnTo>
                    <a:pt x="1683232" y="1812760"/>
                  </a:lnTo>
                  <a:lnTo>
                    <a:pt x="1641734" y="1830575"/>
                  </a:lnTo>
                  <a:lnTo>
                    <a:pt x="1597331" y="1842203"/>
                  </a:lnTo>
                  <a:lnTo>
                    <a:pt x="1550568" y="1847126"/>
                  </a:lnTo>
                  <a:lnTo>
                    <a:pt x="1604983" y="1847126"/>
                  </a:lnTo>
                  <a:lnTo>
                    <a:pt x="1651343" y="1833893"/>
                  </a:lnTo>
                  <a:lnTo>
                    <a:pt x="1693210" y="1814611"/>
                  </a:lnTo>
                  <a:lnTo>
                    <a:pt x="1731407" y="1789641"/>
                  </a:lnTo>
                  <a:lnTo>
                    <a:pt x="1765403" y="1759523"/>
                  </a:lnTo>
                  <a:lnTo>
                    <a:pt x="1794665" y="1724794"/>
                  </a:lnTo>
                  <a:lnTo>
                    <a:pt x="1818662" y="1685995"/>
                  </a:lnTo>
                  <a:lnTo>
                    <a:pt x="1836864" y="1643665"/>
                  </a:lnTo>
                  <a:lnTo>
                    <a:pt x="1848739" y="1598343"/>
                  </a:lnTo>
                  <a:lnTo>
                    <a:pt x="1853755" y="1550568"/>
                  </a:lnTo>
                  <a:lnTo>
                    <a:pt x="1853247" y="295033"/>
                  </a:lnTo>
                  <a:lnTo>
                    <a:pt x="1846903" y="247357"/>
                  </a:lnTo>
                  <a:lnTo>
                    <a:pt x="1833837" y="202319"/>
                  </a:lnTo>
                  <a:lnTo>
                    <a:pt x="1814577" y="160446"/>
                  </a:lnTo>
                  <a:lnTo>
                    <a:pt x="1789650" y="122261"/>
                  </a:lnTo>
                  <a:lnTo>
                    <a:pt x="1759581" y="88290"/>
                  </a:lnTo>
                  <a:lnTo>
                    <a:pt x="1724899" y="59057"/>
                  </a:lnTo>
                  <a:lnTo>
                    <a:pt x="1686130" y="35086"/>
                  </a:lnTo>
                  <a:lnTo>
                    <a:pt x="1643800" y="16904"/>
                  </a:lnTo>
                  <a:lnTo>
                    <a:pt x="1602546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2936697" y="1812721"/>
            <a:ext cx="1751330" cy="681355"/>
            <a:chOff x="2936697" y="1812721"/>
            <a:chExt cx="1751330" cy="681355"/>
          </a:xfrm>
        </p:grpSpPr>
        <p:sp>
          <p:nvSpPr>
            <p:cNvPr id="14" name="object 14" descr=""/>
            <p:cNvSpPr/>
            <p:nvPr/>
          </p:nvSpPr>
          <p:spPr>
            <a:xfrm>
              <a:off x="2939745" y="1815769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350" y="0"/>
                  </a:moveTo>
                  <a:lnTo>
                    <a:pt x="804211" y="1013"/>
                  </a:lnTo>
                  <a:lnTo>
                    <a:pt x="737500" y="4004"/>
                  </a:lnTo>
                  <a:lnTo>
                    <a:pt x="672411" y="8899"/>
                  </a:lnTo>
                  <a:lnTo>
                    <a:pt x="609140" y="15621"/>
                  </a:lnTo>
                  <a:lnTo>
                    <a:pt x="547881" y="24097"/>
                  </a:lnTo>
                  <a:lnTo>
                    <a:pt x="488828" y="34253"/>
                  </a:lnTo>
                  <a:lnTo>
                    <a:pt x="432176" y="46013"/>
                  </a:lnTo>
                  <a:lnTo>
                    <a:pt x="378118" y="59302"/>
                  </a:lnTo>
                  <a:lnTo>
                    <a:pt x="326851" y="74047"/>
                  </a:lnTo>
                  <a:lnTo>
                    <a:pt x="278567" y="90172"/>
                  </a:lnTo>
                  <a:lnTo>
                    <a:pt x="233461" y="107604"/>
                  </a:lnTo>
                  <a:lnTo>
                    <a:pt x="191729" y="126266"/>
                  </a:lnTo>
                  <a:lnTo>
                    <a:pt x="153563" y="146085"/>
                  </a:lnTo>
                  <a:lnTo>
                    <a:pt x="119160" y="166987"/>
                  </a:lnTo>
                  <a:lnTo>
                    <a:pt x="62416" y="211737"/>
                  </a:lnTo>
                  <a:lnTo>
                    <a:pt x="23053" y="259920"/>
                  </a:lnTo>
                  <a:lnTo>
                    <a:pt x="2626" y="310938"/>
                  </a:lnTo>
                  <a:lnTo>
                    <a:pt x="0" y="337324"/>
                  </a:lnTo>
                  <a:lnTo>
                    <a:pt x="2626" y="363715"/>
                  </a:lnTo>
                  <a:lnTo>
                    <a:pt x="23053" y="414761"/>
                  </a:lnTo>
                  <a:lnTo>
                    <a:pt x="62416" y="462990"/>
                  </a:lnTo>
                  <a:lnTo>
                    <a:pt x="119160" y="507799"/>
                  </a:lnTo>
                  <a:lnTo>
                    <a:pt x="153563" y="528734"/>
                  </a:lnTo>
                  <a:lnTo>
                    <a:pt x="191729" y="548588"/>
                  </a:lnTo>
                  <a:lnTo>
                    <a:pt x="233461" y="567286"/>
                  </a:lnTo>
                  <a:lnTo>
                    <a:pt x="278567" y="584753"/>
                  </a:lnTo>
                  <a:lnTo>
                    <a:pt x="326851" y="600914"/>
                  </a:lnTo>
                  <a:lnTo>
                    <a:pt x="378118" y="615693"/>
                  </a:lnTo>
                  <a:lnTo>
                    <a:pt x="432176" y="629015"/>
                  </a:lnTo>
                  <a:lnTo>
                    <a:pt x="488828" y="640805"/>
                  </a:lnTo>
                  <a:lnTo>
                    <a:pt x="547881" y="650988"/>
                  </a:lnTo>
                  <a:lnTo>
                    <a:pt x="609140" y="659488"/>
                  </a:lnTo>
                  <a:lnTo>
                    <a:pt x="672411" y="666230"/>
                  </a:lnTo>
                  <a:lnTo>
                    <a:pt x="737500" y="671139"/>
                  </a:lnTo>
                  <a:lnTo>
                    <a:pt x="804211" y="674140"/>
                  </a:lnTo>
                  <a:lnTo>
                    <a:pt x="872350" y="675157"/>
                  </a:lnTo>
                  <a:lnTo>
                    <a:pt x="940560" y="674140"/>
                  </a:lnTo>
                  <a:lnTo>
                    <a:pt x="1007335" y="671139"/>
                  </a:lnTo>
                  <a:lnTo>
                    <a:pt x="1072481" y="666230"/>
                  </a:lnTo>
                  <a:lnTo>
                    <a:pt x="1135804" y="659488"/>
                  </a:lnTo>
                  <a:lnTo>
                    <a:pt x="1197109" y="650988"/>
                  </a:lnTo>
                  <a:lnTo>
                    <a:pt x="1256202" y="640805"/>
                  </a:lnTo>
                  <a:lnTo>
                    <a:pt x="1312890" y="629015"/>
                  </a:lnTo>
                  <a:lnTo>
                    <a:pt x="1366978" y="615693"/>
                  </a:lnTo>
                  <a:lnTo>
                    <a:pt x="1418273" y="600914"/>
                  </a:lnTo>
                  <a:lnTo>
                    <a:pt x="1466579" y="584753"/>
                  </a:lnTo>
                  <a:lnTo>
                    <a:pt x="1511703" y="567286"/>
                  </a:lnTo>
                  <a:lnTo>
                    <a:pt x="1553451" y="548588"/>
                  </a:lnTo>
                  <a:lnTo>
                    <a:pt x="1591628" y="528734"/>
                  </a:lnTo>
                  <a:lnTo>
                    <a:pt x="1626041" y="507799"/>
                  </a:lnTo>
                  <a:lnTo>
                    <a:pt x="1682797" y="462990"/>
                  </a:lnTo>
                  <a:lnTo>
                    <a:pt x="1722166" y="414761"/>
                  </a:lnTo>
                  <a:lnTo>
                    <a:pt x="1742594" y="363715"/>
                  </a:lnTo>
                  <a:lnTo>
                    <a:pt x="1745221" y="337324"/>
                  </a:lnTo>
                  <a:lnTo>
                    <a:pt x="1742594" y="310938"/>
                  </a:lnTo>
                  <a:lnTo>
                    <a:pt x="1722166" y="259920"/>
                  </a:lnTo>
                  <a:lnTo>
                    <a:pt x="1682797" y="211737"/>
                  </a:lnTo>
                  <a:lnTo>
                    <a:pt x="1626041" y="166987"/>
                  </a:lnTo>
                  <a:lnTo>
                    <a:pt x="1591628" y="146085"/>
                  </a:lnTo>
                  <a:lnTo>
                    <a:pt x="1553451" y="126266"/>
                  </a:lnTo>
                  <a:lnTo>
                    <a:pt x="1511703" y="107604"/>
                  </a:lnTo>
                  <a:lnTo>
                    <a:pt x="1466579" y="90172"/>
                  </a:lnTo>
                  <a:lnTo>
                    <a:pt x="1418273" y="74047"/>
                  </a:lnTo>
                  <a:lnTo>
                    <a:pt x="1366978" y="59302"/>
                  </a:lnTo>
                  <a:lnTo>
                    <a:pt x="1312890" y="46013"/>
                  </a:lnTo>
                  <a:lnTo>
                    <a:pt x="1256202" y="34253"/>
                  </a:lnTo>
                  <a:lnTo>
                    <a:pt x="1197109" y="24097"/>
                  </a:lnTo>
                  <a:lnTo>
                    <a:pt x="1135804" y="15621"/>
                  </a:lnTo>
                  <a:lnTo>
                    <a:pt x="1072481" y="8899"/>
                  </a:lnTo>
                  <a:lnTo>
                    <a:pt x="1007335" y="4004"/>
                  </a:lnTo>
                  <a:lnTo>
                    <a:pt x="940560" y="1013"/>
                  </a:lnTo>
                  <a:lnTo>
                    <a:pt x="872350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936697" y="1812721"/>
              <a:ext cx="1751330" cy="681355"/>
            </a:xfrm>
            <a:custGeom>
              <a:avLst/>
              <a:gdLst/>
              <a:ahLst/>
              <a:cxnLst/>
              <a:rect l="l" t="t" r="r" b="b"/>
              <a:pathLst>
                <a:path w="1751329" h="681355">
                  <a:moveTo>
                    <a:pt x="920241" y="0"/>
                  </a:moveTo>
                  <a:lnTo>
                    <a:pt x="830567" y="0"/>
                  </a:lnTo>
                  <a:lnTo>
                    <a:pt x="786231" y="1524"/>
                  </a:lnTo>
                  <a:lnTo>
                    <a:pt x="735660" y="4104"/>
                  </a:lnTo>
                  <a:lnTo>
                    <a:pt x="684344" y="7911"/>
                  </a:lnTo>
                  <a:lnTo>
                    <a:pt x="632520" y="13022"/>
                  </a:lnTo>
                  <a:lnTo>
                    <a:pt x="580428" y="19520"/>
                  </a:lnTo>
                  <a:lnTo>
                    <a:pt x="528305" y="27484"/>
                  </a:lnTo>
                  <a:lnTo>
                    <a:pt x="476390" y="36995"/>
                  </a:lnTo>
                  <a:lnTo>
                    <a:pt x="424921" y="48134"/>
                  </a:lnTo>
                  <a:lnTo>
                    <a:pt x="374136" y="60979"/>
                  </a:lnTo>
                  <a:lnTo>
                    <a:pt x="324273" y="75613"/>
                  </a:lnTo>
                  <a:lnTo>
                    <a:pt x="275572" y="92115"/>
                  </a:lnTo>
                  <a:lnTo>
                    <a:pt x="228269" y="110566"/>
                  </a:lnTo>
                  <a:lnTo>
                    <a:pt x="174764" y="135534"/>
                  </a:lnTo>
                  <a:lnTo>
                    <a:pt x="133112" y="159550"/>
                  </a:lnTo>
                  <a:lnTo>
                    <a:pt x="91646" y="188173"/>
                  </a:lnTo>
                  <a:lnTo>
                    <a:pt x="53988" y="221755"/>
                  </a:lnTo>
                  <a:lnTo>
                    <a:pt x="23761" y="260653"/>
                  </a:lnTo>
                  <a:lnTo>
                    <a:pt x="4584" y="305219"/>
                  </a:lnTo>
                  <a:lnTo>
                    <a:pt x="0" y="331711"/>
                  </a:lnTo>
                  <a:lnTo>
                    <a:pt x="0" y="349554"/>
                  </a:lnTo>
                  <a:lnTo>
                    <a:pt x="28522" y="427795"/>
                  </a:lnTo>
                  <a:lnTo>
                    <a:pt x="59886" y="465522"/>
                  </a:lnTo>
                  <a:lnTo>
                    <a:pt x="98380" y="498282"/>
                  </a:lnTo>
                  <a:lnTo>
                    <a:pt x="141167" y="526470"/>
                  </a:lnTo>
                  <a:lnTo>
                    <a:pt x="185409" y="550478"/>
                  </a:lnTo>
                  <a:lnTo>
                    <a:pt x="228269" y="570699"/>
                  </a:lnTo>
                  <a:lnTo>
                    <a:pt x="287896" y="593623"/>
                  </a:lnTo>
                  <a:lnTo>
                    <a:pt x="334685" y="608777"/>
                  </a:lnTo>
                  <a:lnTo>
                    <a:pt x="382243" y="622298"/>
                  </a:lnTo>
                  <a:lnTo>
                    <a:pt x="430456" y="634245"/>
                  </a:lnTo>
                  <a:lnTo>
                    <a:pt x="479214" y="644683"/>
                  </a:lnTo>
                  <a:lnTo>
                    <a:pt x="528404" y="653672"/>
                  </a:lnTo>
                  <a:lnTo>
                    <a:pt x="577913" y="661276"/>
                  </a:lnTo>
                  <a:lnTo>
                    <a:pt x="627630" y="667555"/>
                  </a:lnTo>
                  <a:lnTo>
                    <a:pt x="677441" y="672573"/>
                  </a:lnTo>
                  <a:lnTo>
                    <a:pt x="727236" y="676390"/>
                  </a:lnTo>
                  <a:lnTo>
                    <a:pt x="776902" y="679070"/>
                  </a:lnTo>
                  <a:lnTo>
                    <a:pt x="826327" y="680675"/>
                  </a:lnTo>
                  <a:lnTo>
                    <a:pt x="875398" y="681266"/>
                  </a:lnTo>
                  <a:lnTo>
                    <a:pt x="920750" y="680758"/>
                  </a:lnTo>
                  <a:lnTo>
                    <a:pt x="965085" y="679742"/>
                  </a:lnTo>
                  <a:lnTo>
                    <a:pt x="1008900" y="677189"/>
                  </a:lnTo>
                  <a:lnTo>
                    <a:pt x="1040123" y="675860"/>
                  </a:lnTo>
                  <a:lnTo>
                    <a:pt x="1049514" y="675157"/>
                  </a:lnTo>
                  <a:lnTo>
                    <a:pt x="875398" y="675157"/>
                  </a:lnTo>
                  <a:lnTo>
                    <a:pt x="830567" y="674636"/>
                  </a:lnTo>
                  <a:lnTo>
                    <a:pt x="782949" y="673019"/>
                  </a:lnTo>
                  <a:lnTo>
                    <a:pt x="734880" y="670459"/>
                  </a:lnTo>
                  <a:lnTo>
                    <a:pt x="686497" y="666881"/>
                  </a:lnTo>
                  <a:lnTo>
                    <a:pt x="637940" y="662209"/>
                  </a:lnTo>
                  <a:lnTo>
                    <a:pt x="589348" y="656366"/>
                  </a:lnTo>
                  <a:lnTo>
                    <a:pt x="540859" y="649276"/>
                  </a:lnTo>
                  <a:lnTo>
                    <a:pt x="492612" y="640864"/>
                  </a:lnTo>
                  <a:lnTo>
                    <a:pt x="444746" y="631053"/>
                  </a:lnTo>
                  <a:lnTo>
                    <a:pt x="397400" y="619767"/>
                  </a:lnTo>
                  <a:lnTo>
                    <a:pt x="350712" y="606930"/>
                  </a:lnTo>
                  <a:lnTo>
                    <a:pt x="304822" y="592467"/>
                  </a:lnTo>
                  <a:lnTo>
                    <a:pt x="259867" y="576300"/>
                  </a:lnTo>
                  <a:lnTo>
                    <a:pt x="203301" y="552348"/>
                  </a:lnTo>
                  <a:lnTo>
                    <a:pt x="158124" y="529119"/>
                  </a:lnTo>
                  <a:lnTo>
                    <a:pt x="112827" y="500892"/>
                  </a:lnTo>
                  <a:lnTo>
                    <a:pt x="71061" y="467311"/>
                  </a:lnTo>
                  <a:lnTo>
                    <a:pt x="36481" y="428020"/>
                  </a:lnTo>
                  <a:lnTo>
                    <a:pt x="12738" y="382663"/>
                  </a:lnTo>
                  <a:lnTo>
                    <a:pt x="10693" y="374002"/>
                  </a:lnTo>
                  <a:lnTo>
                    <a:pt x="8661" y="365848"/>
                  </a:lnTo>
                  <a:lnTo>
                    <a:pt x="7124" y="357187"/>
                  </a:lnTo>
                  <a:lnTo>
                    <a:pt x="6616" y="349034"/>
                  </a:lnTo>
                  <a:lnTo>
                    <a:pt x="6108" y="340372"/>
                  </a:lnTo>
                  <a:lnTo>
                    <a:pt x="6616" y="331711"/>
                  </a:lnTo>
                  <a:lnTo>
                    <a:pt x="27220" y="267266"/>
                  </a:lnTo>
                  <a:lnTo>
                    <a:pt x="54071" y="231246"/>
                  </a:lnTo>
                  <a:lnTo>
                    <a:pt x="88201" y="199042"/>
                  </a:lnTo>
                  <a:lnTo>
                    <a:pt x="126564" y="171013"/>
                  </a:lnTo>
                  <a:lnTo>
                    <a:pt x="166115" y="147518"/>
                  </a:lnTo>
                  <a:lnTo>
                    <a:pt x="203809" y="128917"/>
                  </a:lnTo>
                  <a:lnTo>
                    <a:pt x="259867" y="104965"/>
                  </a:lnTo>
                  <a:lnTo>
                    <a:pt x="304585" y="88825"/>
                  </a:lnTo>
                  <a:lnTo>
                    <a:pt x="350367" y="74352"/>
                  </a:lnTo>
                  <a:lnTo>
                    <a:pt x="397047" y="61478"/>
                  </a:lnTo>
                  <a:lnTo>
                    <a:pt x="444461" y="50139"/>
                  </a:lnTo>
                  <a:lnTo>
                    <a:pt x="492447" y="40266"/>
                  </a:lnTo>
                  <a:lnTo>
                    <a:pt x="540840" y="31792"/>
                  </a:lnTo>
                  <a:lnTo>
                    <a:pt x="589476" y="24652"/>
                  </a:lnTo>
                  <a:lnTo>
                    <a:pt x="638191" y="18779"/>
                  </a:lnTo>
                  <a:lnTo>
                    <a:pt x="686822" y="14105"/>
                  </a:lnTo>
                  <a:lnTo>
                    <a:pt x="735204" y="10565"/>
                  </a:lnTo>
                  <a:lnTo>
                    <a:pt x="783174" y="8091"/>
                  </a:lnTo>
                  <a:lnTo>
                    <a:pt x="830567" y="6616"/>
                  </a:lnTo>
                  <a:lnTo>
                    <a:pt x="875398" y="6108"/>
                  </a:lnTo>
                  <a:lnTo>
                    <a:pt x="1043183" y="6108"/>
                  </a:lnTo>
                  <a:lnTo>
                    <a:pt x="1012978" y="3927"/>
                  </a:lnTo>
                  <a:lnTo>
                    <a:pt x="965085" y="1524"/>
                  </a:lnTo>
                  <a:lnTo>
                    <a:pt x="920241" y="0"/>
                  </a:lnTo>
                  <a:close/>
                </a:path>
                <a:path w="1751329" h="681355">
                  <a:moveTo>
                    <a:pt x="1043183" y="6108"/>
                  </a:moveTo>
                  <a:lnTo>
                    <a:pt x="875398" y="6108"/>
                  </a:lnTo>
                  <a:lnTo>
                    <a:pt x="920241" y="6616"/>
                  </a:lnTo>
                  <a:lnTo>
                    <a:pt x="964577" y="7645"/>
                  </a:lnTo>
                  <a:lnTo>
                    <a:pt x="1008392" y="10185"/>
                  </a:lnTo>
                  <a:lnTo>
                    <a:pt x="1057358" y="13631"/>
                  </a:lnTo>
                  <a:lnTo>
                    <a:pt x="1107104" y="18263"/>
                  </a:lnTo>
                  <a:lnTo>
                    <a:pt x="1157371" y="24175"/>
                  </a:lnTo>
                  <a:lnTo>
                    <a:pt x="1207905" y="31462"/>
                  </a:lnTo>
                  <a:lnTo>
                    <a:pt x="1258447" y="40218"/>
                  </a:lnTo>
                  <a:lnTo>
                    <a:pt x="1308741" y="50538"/>
                  </a:lnTo>
                  <a:lnTo>
                    <a:pt x="1358531" y="62517"/>
                  </a:lnTo>
                  <a:lnTo>
                    <a:pt x="1407559" y="76250"/>
                  </a:lnTo>
                  <a:lnTo>
                    <a:pt x="1455569" y="91831"/>
                  </a:lnTo>
                  <a:lnTo>
                    <a:pt x="1502304" y="109355"/>
                  </a:lnTo>
                  <a:lnTo>
                    <a:pt x="1547507" y="128917"/>
                  </a:lnTo>
                  <a:lnTo>
                    <a:pt x="1597444" y="154393"/>
                  </a:lnTo>
                  <a:lnTo>
                    <a:pt x="1634383" y="177608"/>
                  </a:lnTo>
                  <a:lnTo>
                    <a:pt x="1670425" y="205211"/>
                  </a:lnTo>
                  <a:lnTo>
                    <a:pt x="1702519" y="237309"/>
                  </a:lnTo>
                  <a:lnTo>
                    <a:pt x="1727613" y="274005"/>
                  </a:lnTo>
                  <a:lnTo>
                    <a:pt x="1742655" y="315404"/>
                  </a:lnTo>
                  <a:lnTo>
                    <a:pt x="1745208" y="340880"/>
                  </a:lnTo>
                  <a:lnTo>
                    <a:pt x="1744700" y="349034"/>
                  </a:lnTo>
                  <a:lnTo>
                    <a:pt x="1724661" y="412281"/>
                  </a:lnTo>
                  <a:lnTo>
                    <a:pt x="1695311" y="452147"/>
                  </a:lnTo>
                  <a:lnTo>
                    <a:pt x="1658042" y="486174"/>
                  </a:lnTo>
                  <a:lnTo>
                    <a:pt x="1616290" y="515087"/>
                  </a:lnTo>
                  <a:lnTo>
                    <a:pt x="1573491" y="539610"/>
                  </a:lnTo>
                  <a:lnTo>
                    <a:pt x="1519986" y="564578"/>
                  </a:lnTo>
                  <a:lnTo>
                    <a:pt x="1472004" y="583479"/>
                  </a:lnTo>
                  <a:lnTo>
                    <a:pt x="1422643" y="600243"/>
                  </a:lnTo>
                  <a:lnTo>
                    <a:pt x="1372157" y="614985"/>
                  </a:lnTo>
                  <a:lnTo>
                    <a:pt x="1320796" y="627818"/>
                  </a:lnTo>
                  <a:lnTo>
                    <a:pt x="1268814" y="638856"/>
                  </a:lnTo>
                  <a:lnTo>
                    <a:pt x="1216461" y="648211"/>
                  </a:lnTo>
                  <a:lnTo>
                    <a:pt x="1163991" y="655998"/>
                  </a:lnTo>
                  <a:lnTo>
                    <a:pt x="1111655" y="662329"/>
                  </a:lnTo>
                  <a:lnTo>
                    <a:pt x="1059704" y="667319"/>
                  </a:lnTo>
                  <a:lnTo>
                    <a:pt x="1008392" y="671080"/>
                  </a:lnTo>
                  <a:lnTo>
                    <a:pt x="964577" y="673112"/>
                  </a:lnTo>
                  <a:lnTo>
                    <a:pt x="920241" y="674636"/>
                  </a:lnTo>
                  <a:lnTo>
                    <a:pt x="875398" y="675157"/>
                  </a:lnTo>
                  <a:lnTo>
                    <a:pt x="1049514" y="675157"/>
                  </a:lnTo>
                  <a:lnTo>
                    <a:pt x="1117368" y="668950"/>
                  </a:lnTo>
                  <a:lnTo>
                    <a:pt x="1161868" y="663238"/>
                  </a:lnTo>
                  <a:lnTo>
                    <a:pt x="1209268" y="655933"/>
                  </a:lnTo>
                  <a:lnTo>
                    <a:pt x="1258809" y="646970"/>
                  </a:lnTo>
                  <a:lnTo>
                    <a:pt x="1309727" y="636283"/>
                  </a:lnTo>
                  <a:lnTo>
                    <a:pt x="1361260" y="623805"/>
                  </a:lnTo>
                  <a:lnTo>
                    <a:pt x="1412647" y="609471"/>
                  </a:lnTo>
                  <a:lnTo>
                    <a:pt x="1463125" y="593215"/>
                  </a:lnTo>
                  <a:lnTo>
                    <a:pt x="1511933" y="574971"/>
                  </a:lnTo>
                  <a:lnTo>
                    <a:pt x="1558308" y="554674"/>
                  </a:lnTo>
                  <a:lnTo>
                    <a:pt x="1601489" y="532257"/>
                  </a:lnTo>
                  <a:lnTo>
                    <a:pt x="1640712" y="507654"/>
                  </a:lnTo>
                  <a:lnTo>
                    <a:pt x="1675217" y="480800"/>
                  </a:lnTo>
                  <a:lnTo>
                    <a:pt x="1704241" y="451629"/>
                  </a:lnTo>
                  <a:lnTo>
                    <a:pt x="1727023" y="420075"/>
                  </a:lnTo>
                  <a:lnTo>
                    <a:pt x="1750809" y="349554"/>
                  </a:lnTo>
                  <a:lnTo>
                    <a:pt x="1751317" y="340372"/>
                  </a:lnTo>
                  <a:lnTo>
                    <a:pt x="1750809" y="331711"/>
                  </a:lnTo>
                  <a:lnTo>
                    <a:pt x="1750301" y="322541"/>
                  </a:lnTo>
                  <a:lnTo>
                    <a:pt x="1729518" y="264296"/>
                  </a:lnTo>
                  <a:lnTo>
                    <a:pt x="1702347" y="227455"/>
                  </a:lnTo>
                  <a:lnTo>
                    <a:pt x="1668016" y="194791"/>
                  </a:lnTo>
                  <a:lnTo>
                    <a:pt x="1629324" y="166396"/>
                  </a:lnTo>
                  <a:lnTo>
                    <a:pt x="1589068" y="142367"/>
                  </a:lnTo>
                  <a:lnTo>
                    <a:pt x="1550047" y="122796"/>
                  </a:lnTo>
                  <a:lnTo>
                    <a:pt x="1493494" y="98844"/>
                  </a:lnTo>
                  <a:lnTo>
                    <a:pt x="1448268" y="82611"/>
                  </a:lnTo>
                  <a:lnTo>
                    <a:pt x="1401889" y="68044"/>
                  </a:lnTo>
                  <a:lnTo>
                    <a:pt x="1354553" y="55079"/>
                  </a:lnTo>
                  <a:lnTo>
                    <a:pt x="1306458" y="43654"/>
                  </a:lnTo>
                  <a:lnTo>
                    <a:pt x="1257801" y="33706"/>
                  </a:lnTo>
                  <a:lnTo>
                    <a:pt x="1208779" y="25173"/>
                  </a:lnTo>
                  <a:lnTo>
                    <a:pt x="1159589" y="17991"/>
                  </a:lnTo>
                  <a:lnTo>
                    <a:pt x="1110427" y="12098"/>
                  </a:lnTo>
                  <a:lnTo>
                    <a:pt x="1061491" y="7430"/>
                  </a:lnTo>
                  <a:lnTo>
                    <a:pt x="1043183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3441185" y="1920778"/>
            <a:ext cx="7302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marR="5080" indent="-102870">
              <a:lnSpc>
                <a:spcPct val="100000"/>
              </a:lnSpc>
              <a:spcBef>
                <a:spcPts val="100"/>
              </a:spcBef>
            </a:pPr>
            <a:r>
              <a:rPr dirty="0" sz="1200" spc="-245" b="1">
                <a:solidFill>
                  <a:srgbClr val="ED2024"/>
                </a:solidFill>
                <a:latin typeface="Times New Roman"/>
                <a:cs typeface="Times New Roman"/>
              </a:rPr>
              <a:t>&amp;DSDFLGDG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WpUPLFD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3513010" y="2551569"/>
            <a:ext cx="573405" cy="197485"/>
            <a:chOff x="3513010" y="2551569"/>
            <a:chExt cx="573405" cy="197485"/>
          </a:xfrm>
        </p:grpSpPr>
        <p:sp>
          <p:nvSpPr>
            <p:cNvPr id="18" name="object 18" descr=""/>
            <p:cNvSpPr/>
            <p:nvPr/>
          </p:nvSpPr>
          <p:spPr>
            <a:xfrm>
              <a:off x="3538486" y="2554630"/>
              <a:ext cx="522605" cy="191135"/>
            </a:xfrm>
            <a:custGeom>
              <a:avLst/>
              <a:gdLst/>
              <a:ahLst/>
              <a:cxnLst/>
              <a:rect l="l" t="t" r="r" b="b"/>
              <a:pathLst>
                <a:path w="522604" h="191135">
                  <a:moveTo>
                    <a:pt x="391845" y="0"/>
                  </a:moveTo>
                  <a:lnTo>
                    <a:pt x="130441" y="0"/>
                  </a:lnTo>
                  <a:lnTo>
                    <a:pt x="130441" y="143179"/>
                  </a:lnTo>
                  <a:lnTo>
                    <a:pt x="0" y="143179"/>
                  </a:lnTo>
                  <a:lnTo>
                    <a:pt x="260883" y="191071"/>
                  </a:lnTo>
                  <a:lnTo>
                    <a:pt x="522287" y="143179"/>
                  </a:lnTo>
                  <a:lnTo>
                    <a:pt x="391845" y="143179"/>
                  </a:lnTo>
                  <a:lnTo>
                    <a:pt x="39184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513010" y="2551569"/>
              <a:ext cx="573405" cy="197485"/>
            </a:xfrm>
            <a:custGeom>
              <a:avLst/>
              <a:gdLst/>
              <a:ahLst/>
              <a:cxnLst/>
              <a:rect l="l" t="t" r="r" b="b"/>
              <a:pathLst>
                <a:path w="573404" h="197485">
                  <a:moveTo>
                    <a:pt x="25984" y="143179"/>
                  </a:moveTo>
                  <a:lnTo>
                    <a:pt x="0" y="143179"/>
                  </a:lnTo>
                  <a:lnTo>
                    <a:pt x="0" y="144716"/>
                  </a:lnTo>
                  <a:lnTo>
                    <a:pt x="286359" y="197192"/>
                  </a:lnTo>
                  <a:lnTo>
                    <a:pt x="319754" y="191084"/>
                  </a:lnTo>
                  <a:lnTo>
                    <a:pt x="285851" y="191084"/>
                  </a:lnTo>
                  <a:lnTo>
                    <a:pt x="286360" y="190991"/>
                  </a:lnTo>
                  <a:lnTo>
                    <a:pt x="59320" y="149301"/>
                  </a:lnTo>
                  <a:lnTo>
                    <a:pt x="25476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286360" y="190991"/>
                  </a:moveTo>
                  <a:lnTo>
                    <a:pt x="285851" y="191084"/>
                  </a:lnTo>
                  <a:lnTo>
                    <a:pt x="286867" y="191084"/>
                  </a:lnTo>
                  <a:lnTo>
                    <a:pt x="286360" y="190991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286360" y="190991"/>
                  </a:lnTo>
                  <a:lnTo>
                    <a:pt x="286867" y="191084"/>
                  </a:lnTo>
                  <a:lnTo>
                    <a:pt x="319754" y="191084"/>
                  </a:lnTo>
                  <a:lnTo>
                    <a:pt x="548176" y="149301"/>
                  </a:lnTo>
                  <a:lnTo>
                    <a:pt x="547763" y="149301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25984" y="143179"/>
                  </a:moveTo>
                  <a:lnTo>
                    <a:pt x="25476" y="149301"/>
                  </a:lnTo>
                  <a:lnTo>
                    <a:pt x="59320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152857" y="143179"/>
                  </a:moveTo>
                  <a:lnTo>
                    <a:pt x="25984" y="143179"/>
                  </a:lnTo>
                  <a:lnTo>
                    <a:pt x="59320" y="149301"/>
                  </a:lnTo>
                  <a:lnTo>
                    <a:pt x="158978" y="149301"/>
                  </a:lnTo>
                  <a:lnTo>
                    <a:pt x="158978" y="146240"/>
                  </a:lnTo>
                  <a:lnTo>
                    <a:pt x="152857" y="146240"/>
                  </a:lnTo>
                  <a:lnTo>
                    <a:pt x="152857" y="143179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413753" y="149301"/>
                  </a:lnTo>
                  <a:lnTo>
                    <a:pt x="513852" y="149301"/>
                  </a:lnTo>
                  <a:lnTo>
                    <a:pt x="530554" y="146240"/>
                  </a:lnTo>
                  <a:lnTo>
                    <a:pt x="420382" y="146240"/>
                  </a:lnTo>
                  <a:lnTo>
                    <a:pt x="417322" y="143179"/>
                  </a:lnTo>
                  <a:lnTo>
                    <a:pt x="420382" y="143179"/>
                  </a:lnTo>
                  <a:lnTo>
                    <a:pt x="420382" y="6108"/>
                  </a:lnTo>
                  <a:lnTo>
                    <a:pt x="417322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572731" y="143179"/>
                  </a:moveTo>
                  <a:lnTo>
                    <a:pt x="547255" y="143179"/>
                  </a:lnTo>
                  <a:lnTo>
                    <a:pt x="547763" y="149301"/>
                  </a:lnTo>
                  <a:lnTo>
                    <a:pt x="548176" y="149301"/>
                  </a:lnTo>
                  <a:lnTo>
                    <a:pt x="573239" y="144716"/>
                  </a:lnTo>
                  <a:lnTo>
                    <a:pt x="572731" y="143179"/>
                  </a:lnTo>
                  <a:close/>
                </a:path>
                <a:path w="573404" h="197485">
                  <a:moveTo>
                    <a:pt x="420382" y="0"/>
                  </a:moveTo>
                  <a:lnTo>
                    <a:pt x="152857" y="0"/>
                  </a:lnTo>
                  <a:lnTo>
                    <a:pt x="152857" y="146240"/>
                  </a:lnTo>
                  <a:lnTo>
                    <a:pt x="155917" y="143179"/>
                  </a:lnTo>
                  <a:lnTo>
                    <a:pt x="158978" y="143179"/>
                  </a:lnTo>
                  <a:lnTo>
                    <a:pt x="158978" y="6108"/>
                  </a:lnTo>
                  <a:lnTo>
                    <a:pt x="155917" y="6108"/>
                  </a:lnTo>
                  <a:lnTo>
                    <a:pt x="158978" y="3060"/>
                  </a:lnTo>
                  <a:lnTo>
                    <a:pt x="420382" y="3060"/>
                  </a:lnTo>
                  <a:lnTo>
                    <a:pt x="420382" y="0"/>
                  </a:lnTo>
                  <a:close/>
                </a:path>
                <a:path w="573404" h="197485">
                  <a:moveTo>
                    <a:pt x="158978" y="143179"/>
                  </a:moveTo>
                  <a:lnTo>
                    <a:pt x="155917" y="143179"/>
                  </a:lnTo>
                  <a:lnTo>
                    <a:pt x="152857" y="146240"/>
                  </a:lnTo>
                  <a:lnTo>
                    <a:pt x="158978" y="146240"/>
                  </a:lnTo>
                  <a:lnTo>
                    <a:pt x="158978" y="143179"/>
                  </a:lnTo>
                  <a:close/>
                </a:path>
                <a:path w="573404" h="197485">
                  <a:moveTo>
                    <a:pt x="420382" y="143179"/>
                  </a:moveTo>
                  <a:lnTo>
                    <a:pt x="417322" y="143179"/>
                  </a:lnTo>
                  <a:lnTo>
                    <a:pt x="420382" y="146240"/>
                  </a:lnTo>
                  <a:lnTo>
                    <a:pt x="420382" y="143179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420382" y="143179"/>
                  </a:lnTo>
                  <a:lnTo>
                    <a:pt x="420382" y="146240"/>
                  </a:lnTo>
                  <a:lnTo>
                    <a:pt x="530554" y="146240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158978" y="3060"/>
                  </a:moveTo>
                  <a:lnTo>
                    <a:pt x="155917" y="6108"/>
                  </a:lnTo>
                  <a:lnTo>
                    <a:pt x="158978" y="6108"/>
                  </a:lnTo>
                  <a:lnTo>
                    <a:pt x="158978" y="3060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158978" y="3060"/>
                  </a:lnTo>
                  <a:lnTo>
                    <a:pt x="158978" y="6108"/>
                  </a:lnTo>
                  <a:lnTo>
                    <a:pt x="413753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420382" y="3060"/>
                  </a:moveTo>
                  <a:lnTo>
                    <a:pt x="413753" y="3060"/>
                  </a:lnTo>
                  <a:lnTo>
                    <a:pt x="417322" y="6108"/>
                  </a:lnTo>
                  <a:lnTo>
                    <a:pt x="420382" y="6108"/>
                  </a:lnTo>
                  <a:lnTo>
                    <a:pt x="420382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2847009" y="2805836"/>
            <a:ext cx="1854200" cy="1854200"/>
            <a:chOff x="2847009" y="2805836"/>
            <a:chExt cx="1854200" cy="1854200"/>
          </a:xfrm>
        </p:grpSpPr>
        <p:sp>
          <p:nvSpPr>
            <p:cNvPr id="21" name="object 21" descr=""/>
            <p:cNvSpPr/>
            <p:nvPr/>
          </p:nvSpPr>
          <p:spPr>
            <a:xfrm>
              <a:off x="2850578" y="2809405"/>
              <a:ext cx="1847214" cy="1847214"/>
            </a:xfrm>
            <a:custGeom>
              <a:avLst/>
              <a:gdLst/>
              <a:ahLst/>
              <a:cxnLst/>
              <a:rect l="l" t="t" r="r" b="b"/>
              <a:pathLst>
                <a:path w="1847214" h="1847214">
                  <a:moveTo>
                    <a:pt x="1539354" y="0"/>
                  </a:moveTo>
                  <a:lnTo>
                    <a:pt x="307771" y="0"/>
                  </a:lnTo>
                  <a:lnTo>
                    <a:pt x="262243" y="3332"/>
                  </a:lnTo>
                  <a:lnTo>
                    <a:pt x="218804" y="13013"/>
                  </a:lnTo>
                  <a:lnTo>
                    <a:pt x="177929" y="28570"/>
                  </a:lnTo>
                  <a:lnTo>
                    <a:pt x="140091" y="49529"/>
                  </a:lnTo>
                  <a:lnTo>
                    <a:pt x="105763" y="75418"/>
                  </a:lnTo>
                  <a:lnTo>
                    <a:pt x="75418" y="105763"/>
                  </a:lnTo>
                  <a:lnTo>
                    <a:pt x="49529" y="140091"/>
                  </a:lnTo>
                  <a:lnTo>
                    <a:pt x="28570" y="177929"/>
                  </a:lnTo>
                  <a:lnTo>
                    <a:pt x="13013" y="218804"/>
                  </a:lnTo>
                  <a:lnTo>
                    <a:pt x="3332" y="262243"/>
                  </a:lnTo>
                  <a:lnTo>
                    <a:pt x="0" y="307771"/>
                  </a:lnTo>
                  <a:lnTo>
                    <a:pt x="0" y="1539354"/>
                  </a:lnTo>
                  <a:lnTo>
                    <a:pt x="3332" y="1584768"/>
                  </a:lnTo>
                  <a:lnTo>
                    <a:pt x="13013" y="1628135"/>
                  </a:lnTo>
                  <a:lnTo>
                    <a:pt x="28570" y="1668976"/>
                  </a:lnTo>
                  <a:lnTo>
                    <a:pt x="49529" y="1706809"/>
                  </a:lnTo>
                  <a:lnTo>
                    <a:pt x="75418" y="1741156"/>
                  </a:lnTo>
                  <a:lnTo>
                    <a:pt x="105763" y="1771535"/>
                  </a:lnTo>
                  <a:lnTo>
                    <a:pt x="140091" y="1797468"/>
                  </a:lnTo>
                  <a:lnTo>
                    <a:pt x="177929" y="1818473"/>
                  </a:lnTo>
                  <a:lnTo>
                    <a:pt x="218804" y="1834071"/>
                  </a:lnTo>
                  <a:lnTo>
                    <a:pt x="262243" y="1843782"/>
                  </a:lnTo>
                  <a:lnTo>
                    <a:pt x="307771" y="1847126"/>
                  </a:lnTo>
                  <a:lnTo>
                    <a:pt x="1539354" y="1847126"/>
                  </a:lnTo>
                  <a:lnTo>
                    <a:pt x="1584768" y="1843782"/>
                  </a:lnTo>
                  <a:lnTo>
                    <a:pt x="1628135" y="1834071"/>
                  </a:lnTo>
                  <a:lnTo>
                    <a:pt x="1668976" y="1818473"/>
                  </a:lnTo>
                  <a:lnTo>
                    <a:pt x="1706809" y="1797468"/>
                  </a:lnTo>
                  <a:lnTo>
                    <a:pt x="1741156" y="1771535"/>
                  </a:lnTo>
                  <a:lnTo>
                    <a:pt x="1771535" y="1741156"/>
                  </a:lnTo>
                  <a:lnTo>
                    <a:pt x="1797468" y="1706809"/>
                  </a:lnTo>
                  <a:lnTo>
                    <a:pt x="1818473" y="1668976"/>
                  </a:lnTo>
                  <a:lnTo>
                    <a:pt x="1834071" y="1628135"/>
                  </a:lnTo>
                  <a:lnTo>
                    <a:pt x="1843782" y="1584768"/>
                  </a:lnTo>
                  <a:lnTo>
                    <a:pt x="1847126" y="1539354"/>
                  </a:lnTo>
                  <a:lnTo>
                    <a:pt x="1847126" y="307771"/>
                  </a:lnTo>
                  <a:lnTo>
                    <a:pt x="1843782" y="262243"/>
                  </a:lnTo>
                  <a:lnTo>
                    <a:pt x="1834071" y="218804"/>
                  </a:lnTo>
                  <a:lnTo>
                    <a:pt x="1818473" y="177929"/>
                  </a:lnTo>
                  <a:lnTo>
                    <a:pt x="1797468" y="140091"/>
                  </a:lnTo>
                  <a:lnTo>
                    <a:pt x="1771535" y="105763"/>
                  </a:lnTo>
                  <a:lnTo>
                    <a:pt x="1741156" y="75418"/>
                  </a:lnTo>
                  <a:lnTo>
                    <a:pt x="1706809" y="49529"/>
                  </a:lnTo>
                  <a:lnTo>
                    <a:pt x="1668976" y="28570"/>
                  </a:lnTo>
                  <a:lnTo>
                    <a:pt x="1628135" y="13013"/>
                  </a:lnTo>
                  <a:lnTo>
                    <a:pt x="1584768" y="3332"/>
                  </a:lnTo>
                  <a:lnTo>
                    <a:pt x="1539354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847009" y="2805836"/>
              <a:ext cx="1854200" cy="1854200"/>
            </a:xfrm>
            <a:custGeom>
              <a:avLst/>
              <a:gdLst/>
              <a:ahLst/>
              <a:cxnLst/>
              <a:rect l="l" t="t" r="r" b="b"/>
              <a:pathLst>
                <a:path w="1854200" h="1854200">
                  <a:moveTo>
                    <a:pt x="311340" y="0"/>
                  </a:moveTo>
                  <a:lnTo>
                    <a:pt x="263435" y="3764"/>
                  </a:lnTo>
                  <a:lnTo>
                    <a:pt x="217809" y="14465"/>
                  </a:lnTo>
                  <a:lnTo>
                    <a:pt x="175012" y="31584"/>
                  </a:lnTo>
                  <a:lnTo>
                    <a:pt x="135596" y="54599"/>
                  </a:lnTo>
                  <a:lnTo>
                    <a:pt x="100114" y="82991"/>
                  </a:lnTo>
                  <a:lnTo>
                    <a:pt x="69116" y="116239"/>
                  </a:lnTo>
                  <a:lnTo>
                    <a:pt x="43156" y="153823"/>
                  </a:lnTo>
                  <a:lnTo>
                    <a:pt x="22785" y="195223"/>
                  </a:lnTo>
                  <a:lnTo>
                    <a:pt x="8554" y="239918"/>
                  </a:lnTo>
                  <a:lnTo>
                    <a:pt x="1015" y="287388"/>
                  </a:lnTo>
                  <a:lnTo>
                    <a:pt x="0" y="1550568"/>
                  </a:lnTo>
                  <a:lnTo>
                    <a:pt x="1015" y="1566875"/>
                  </a:lnTo>
                  <a:lnTo>
                    <a:pt x="9642" y="1619359"/>
                  </a:lnTo>
                  <a:lnTo>
                    <a:pt x="24183" y="1662487"/>
                  </a:lnTo>
                  <a:lnTo>
                    <a:pt x="44754" y="1703061"/>
                  </a:lnTo>
                  <a:lnTo>
                    <a:pt x="70965" y="1740254"/>
                  </a:lnTo>
                  <a:lnTo>
                    <a:pt x="102425" y="1773237"/>
                  </a:lnTo>
                  <a:lnTo>
                    <a:pt x="167770" y="1818722"/>
                  </a:lnTo>
                  <a:lnTo>
                    <a:pt x="213377" y="1838050"/>
                  </a:lnTo>
                  <a:lnTo>
                    <a:pt x="261467" y="1849813"/>
                  </a:lnTo>
                  <a:lnTo>
                    <a:pt x="311340" y="1853742"/>
                  </a:lnTo>
                  <a:lnTo>
                    <a:pt x="1550568" y="1853742"/>
                  </a:lnTo>
                  <a:lnTo>
                    <a:pt x="1558721" y="1853234"/>
                  </a:lnTo>
                  <a:lnTo>
                    <a:pt x="1603103" y="1847634"/>
                  </a:lnTo>
                  <a:lnTo>
                    <a:pt x="311340" y="1847634"/>
                  </a:lnTo>
                  <a:lnTo>
                    <a:pt x="264487" y="1843875"/>
                  </a:lnTo>
                  <a:lnTo>
                    <a:pt x="219802" y="1833373"/>
                  </a:lnTo>
                  <a:lnTo>
                    <a:pt x="177845" y="1816626"/>
                  </a:lnTo>
                  <a:lnTo>
                    <a:pt x="139179" y="1794131"/>
                  </a:lnTo>
                  <a:lnTo>
                    <a:pt x="104362" y="1766387"/>
                  </a:lnTo>
                  <a:lnTo>
                    <a:pt x="73955" y="1733891"/>
                  </a:lnTo>
                  <a:lnTo>
                    <a:pt x="48520" y="1697142"/>
                  </a:lnTo>
                  <a:lnTo>
                    <a:pt x="28616" y="1656638"/>
                  </a:lnTo>
                  <a:lnTo>
                    <a:pt x="14804" y="1612876"/>
                  </a:lnTo>
                  <a:lnTo>
                    <a:pt x="7645" y="1566354"/>
                  </a:lnTo>
                  <a:lnTo>
                    <a:pt x="7137" y="1558201"/>
                  </a:lnTo>
                  <a:lnTo>
                    <a:pt x="6629" y="1550568"/>
                  </a:lnTo>
                  <a:lnTo>
                    <a:pt x="6629" y="303187"/>
                  </a:lnTo>
                  <a:lnTo>
                    <a:pt x="8153" y="280250"/>
                  </a:lnTo>
                  <a:lnTo>
                    <a:pt x="18876" y="225385"/>
                  </a:lnTo>
                  <a:lnTo>
                    <a:pt x="39344" y="173851"/>
                  </a:lnTo>
                  <a:lnTo>
                    <a:pt x="68803" y="126854"/>
                  </a:lnTo>
                  <a:lnTo>
                    <a:pt x="106502" y="85597"/>
                  </a:lnTo>
                  <a:lnTo>
                    <a:pt x="170196" y="41128"/>
                  </a:lnTo>
                  <a:lnTo>
                    <a:pt x="215190" y="22145"/>
                  </a:lnTo>
                  <a:lnTo>
                    <a:pt x="262654" y="10559"/>
                  </a:lnTo>
                  <a:lnTo>
                    <a:pt x="311340" y="6616"/>
                  </a:lnTo>
                  <a:lnTo>
                    <a:pt x="1603361" y="6616"/>
                  </a:lnTo>
                  <a:lnTo>
                    <a:pt x="1598167" y="5272"/>
                  </a:lnTo>
                  <a:lnTo>
                    <a:pt x="1550568" y="507"/>
                  </a:lnTo>
                  <a:lnTo>
                    <a:pt x="311340" y="0"/>
                  </a:lnTo>
                  <a:close/>
                </a:path>
                <a:path w="1854200" h="1854200">
                  <a:moveTo>
                    <a:pt x="1603361" y="6616"/>
                  </a:moveTo>
                  <a:lnTo>
                    <a:pt x="1550568" y="6616"/>
                  </a:lnTo>
                  <a:lnTo>
                    <a:pt x="1558213" y="7137"/>
                  </a:lnTo>
                  <a:lnTo>
                    <a:pt x="1604751" y="12929"/>
                  </a:lnTo>
                  <a:lnTo>
                    <a:pt x="1648839" y="25555"/>
                  </a:lnTo>
                  <a:lnTo>
                    <a:pt x="1689924" y="44442"/>
                  </a:lnTo>
                  <a:lnTo>
                    <a:pt x="1727455" y="69015"/>
                  </a:lnTo>
                  <a:lnTo>
                    <a:pt x="1760881" y="98699"/>
                  </a:lnTo>
                  <a:lnTo>
                    <a:pt x="1789651" y="132921"/>
                  </a:lnTo>
                  <a:lnTo>
                    <a:pt x="1813211" y="171106"/>
                  </a:lnTo>
                  <a:lnTo>
                    <a:pt x="1831012" y="212679"/>
                  </a:lnTo>
                  <a:lnTo>
                    <a:pt x="1842500" y="257067"/>
                  </a:lnTo>
                  <a:lnTo>
                    <a:pt x="1847075" y="303187"/>
                  </a:lnTo>
                  <a:lnTo>
                    <a:pt x="1847634" y="1542922"/>
                  </a:lnTo>
                  <a:lnTo>
                    <a:pt x="1847126" y="1550568"/>
                  </a:lnTo>
                  <a:lnTo>
                    <a:pt x="1847126" y="1558201"/>
                  </a:lnTo>
                  <a:lnTo>
                    <a:pt x="1841140" y="1604778"/>
                  </a:lnTo>
                  <a:lnTo>
                    <a:pt x="1828421" y="1648874"/>
                  </a:lnTo>
                  <a:lnTo>
                    <a:pt x="1809520" y="1689945"/>
                  </a:lnTo>
                  <a:lnTo>
                    <a:pt x="1784992" y="1727449"/>
                  </a:lnTo>
                  <a:lnTo>
                    <a:pt x="1755387" y="1760842"/>
                  </a:lnTo>
                  <a:lnTo>
                    <a:pt x="1721259" y="1789580"/>
                  </a:lnTo>
                  <a:lnTo>
                    <a:pt x="1683161" y="1813121"/>
                  </a:lnTo>
                  <a:lnTo>
                    <a:pt x="1641644" y="1830921"/>
                  </a:lnTo>
                  <a:lnTo>
                    <a:pt x="1597263" y="1842437"/>
                  </a:lnTo>
                  <a:lnTo>
                    <a:pt x="1550568" y="1847126"/>
                  </a:lnTo>
                  <a:lnTo>
                    <a:pt x="311340" y="1847634"/>
                  </a:lnTo>
                  <a:lnTo>
                    <a:pt x="1603103" y="1847634"/>
                  </a:lnTo>
                  <a:lnTo>
                    <a:pt x="1651269" y="1834312"/>
                  </a:lnTo>
                  <a:lnTo>
                    <a:pt x="1693186" y="1815041"/>
                  </a:lnTo>
                  <a:lnTo>
                    <a:pt x="1731461" y="1789994"/>
                  </a:lnTo>
                  <a:lnTo>
                    <a:pt x="1765544" y="1759746"/>
                  </a:lnTo>
                  <a:lnTo>
                    <a:pt x="1794882" y="1724871"/>
                  </a:lnTo>
                  <a:lnTo>
                    <a:pt x="1818922" y="1685941"/>
                  </a:lnTo>
                  <a:lnTo>
                    <a:pt x="1837114" y="1643532"/>
                  </a:lnTo>
                  <a:lnTo>
                    <a:pt x="1848905" y="1598216"/>
                  </a:lnTo>
                  <a:lnTo>
                    <a:pt x="1853742" y="1550568"/>
                  </a:lnTo>
                  <a:lnTo>
                    <a:pt x="1853742" y="303187"/>
                  </a:lnTo>
                  <a:lnTo>
                    <a:pt x="1847177" y="247492"/>
                  </a:lnTo>
                  <a:lnTo>
                    <a:pt x="1834212" y="202504"/>
                  </a:lnTo>
                  <a:lnTo>
                    <a:pt x="1814912" y="160619"/>
                  </a:lnTo>
                  <a:lnTo>
                    <a:pt x="1789850" y="122387"/>
                  </a:lnTo>
                  <a:lnTo>
                    <a:pt x="1759599" y="88358"/>
                  </a:lnTo>
                  <a:lnTo>
                    <a:pt x="1724732" y="59082"/>
                  </a:lnTo>
                  <a:lnTo>
                    <a:pt x="1685822" y="35109"/>
                  </a:lnTo>
                  <a:lnTo>
                    <a:pt x="1643443" y="16989"/>
                  </a:lnTo>
                  <a:lnTo>
                    <a:pt x="1603361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4949431" y="1825459"/>
            <a:ext cx="1751330" cy="681355"/>
            <a:chOff x="4949431" y="1825459"/>
            <a:chExt cx="1751330" cy="681355"/>
          </a:xfrm>
        </p:grpSpPr>
        <p:sp>
          <p:nvSpPr>
            <p:cNvPr id="24" name="object 24" descr=""/>
            <p:cNvSpPr/>
            <p:nvPr/>
          </p:nvSpPr>
          <p:spPr>
            <a:xfrm>
              <a:off x="4952479" y="1828520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5" h="675639">
                  <a:moveTo>
                    <a:pt x="872350" y="0"/>
                  </a:moveTo>
                  <a:lnTo>
                    <a:pt x="804211" y="1013"/>
                  </a:lnTo>
                  <a:lnTo>
                    <a:pt x="737500" y="4004"/>
                  </a:lnTo>
                  <a:lnTo>
                    <a:pt x="672411" y="8898"/>
                  </a:lnTo>
                  <a:lnTo>
                    <a:pt x="609140" y="15620"/>
                  </a:lnTo>
                  <a:lnTo>
                    <a:pt x="547881" y="24096"/>
                  </a:lnTo>
                  <a:lnTo>
                    <a:pt x="488828" y="34250"/>
                  </a:lnTo>
                  <a:lnTo>
                    <a:pt x="432176" y="46009"/>
                  </a:lnTo>
                  <a:lnTo>
                    <a:pt x="378118" y="59298"/>
                  </a:lnTo>
                  <a:lnTo>
                    <a:pt x="326851" y="74042"/>
                  </a:lnTo>
                  <a:lnTo>
                    <a:pt x="278567" y="90166"/>
                  </a:lnTo>
                  <a:lnTo>
                    <a:pt x="233461" y="107597"/>
                  </a:lnTo>
                  <a:lnTo>
                    <a:pt x="191729" y="126258"/>
                  </a:lnTo>
                  <a:lnTo>
                    <a:pt x="153563" y="146077"/>
                  </a:lnTo>
                  <a:lnTo>
                    <a:pt x="119160" y="166977"/>
                  </a:lnTo>
                  <a:lnTo>
                    <a:pt x="62416" y="211726"/>
                  </a:lnTo>
                  <a:lnTo>
                    <a:pt x="23053" y="259908"/>
                  </a:lnTo>
                  <a:lnTo>
                    <a:pt x="2626" y="310926"/>
                  </a:lnTo>
                  <a:lnTo>
                    <a:pt x="0" y="337311"/>
                  </a:lnTo>
                  <a:lnTo>
                    <a:pt x="2626" y="363703"/>
                  </a:lnTo>
                  <a:lnTo>
                    <a:pt x="23053" y="414748"/>
                  </a:lnTo>
                  <a:lnTo>
                    <a:pt x="62416" y="462977"/>
                  </a:lnTo>
                  <a:lnTo>
                    <a:pt x="119160" y="507786"/>
                  </a:lnTo>
                  <a:lnTo>
                    <a:pt x="153563" y="528721"/>
                  </a:lnTo>
                  <a:lnTo>
                    <a:pt x="191729" y="548575"/>
                  </a:lnTo>
                  <a:lnTo>
                    <a:pt x="233461" y="567273"/>
                  </a:lnTo>
                  <a:lnTo>
                    <a:pt x="278567" y="584740"/>
                  </a:lnTo>
                  <a:lnTo>
                    <a:pt x="326851" y="600901"/>
                  </a:lnTo>
                  <a:lnTo>
                    <a:pt x="378118" y="615680"/>
                  </a:lnTo>
                  <a:lnTo>
                    <a:pt x="432176" y="629002"/>
                  </a:lnTo>
                  <a:lnTo>
                    <a:pt x="488828" y="640792"/>
                  </a:lnTo>
                  <a:lnTo>
                    <a:pt x="547881" y="650975"/>
                  </a:lnTo>
                  <a:lnTo>
                    <a:pt x="609140" y="659475"/>
                  </a:lnTo>
                  <a:lnTo>
                    <a:pt x="672411" y="666218"/>
                  </a:lnTo>
                  <a:lnTo>
                    <a:pt x="737500" y="671127"/>
                  </a:lnTo>
                  <a:lnTo>
                    <a:pt x="804211" y="674127"/>
                  </a:lnTo>
                  <a:lnTo>
                    <a:pt x="872350" y="675144"/>
                  </a:lnTo>
                  <a:lnTo>
                    <a:pt x="940560" y="674127"/>
                  </a:lnTo>
                  <a:lnTo>
                    <a:pt x="1007335" y="671127"/>
                  </a:lnTo>
                  <a:lnTo>
                    <a:pt x="1072481" y="666218"/>
                  </a:lnTo>
                  <a:lnTo>
                    <a:pt x="1135804" y="659475"/>
                  </a:lnTo>
                  <a:lnTo>
                    <a:pt x="1197109" y="650975"/>
                  </a:lnTo>
                  <a:lnTo>
                    <a:pt x="1256202" y="640792"/>
                  </a:lnTo>
                  <a:lnTo>
                    <a:pt x="1312890" y="629002"/>
                  </a:lnTo>
                  <a:lnTo>
                    <a:pt x="1366978" y="615680"/>
                  </a:lnTo>
                  <a:lnTo>
                    <a:pt x="1418273" y="600901"/>
                  </a:lnTo>
                  <a:lnTo>
                    <a:pt x="1466579" y="584740"/>
                  </a:lnTo>
                  <a:lnTo>
                    <a:pt x="1511703" y="567273"/>
                  </a:lnTo>
                  <a:lnTo>
                    <a:pt x="1553451" y="548575"/>
                  </a:lnTo>
                  <a:lnTo>
                    <a:pt x="1591628" y="528721"/>
                  </a:lnTo>
                  <a:lnTo>
                    <a:pt x="1626041" y="507786"/>
                  </a:lnTo>
                  <a:lnTo>
                    <a:pt x="1682797" y="462977"/>
                  </a:lnTo>
                  <a:lnTo>
                    <a:pt x="1722166" y="414748"/>
                  </a:lnTo>
                  <a:lnTo>
                    <a:pt x="1742594" y="363703"/>
                  </a:lnTo>
                  <a:lnTo>
                    <a:pt x="1745221" y="337311"/>
                  </a:lnTo>
                  <a:lnTo>
                    <a:pt x="1742594" y="310926"/>
                  </a:lnTo>
                  <a:lnTo>
                    <a:pt x="1722166" y="259908"/>
                  </a:lnTo>
                  <a:lnTo>
                    <a:pt x="1682797" y="211726"/>
                  </a:lnTo>
                  <a:lnTo>
                    <a:pt x="1626041" y="166977"/>
                  </a:lnTo>
                  <a:lnTo>
                    <a:pt x="1591628" y="146077"/>
                  </a:lnTo>
                  <a:lnTo>
                    <a:pt x="1553451" y="126258"/>
                  </a:lnTo>
                  <a:lnTo>
                    <a:pt x="1511703" y="107597"/>
                  </a:lnTo>
                  <a:lnTo>
                    <a:pt x="1466579" y="90166"/>
                  </a:lnTo>
                  <a:lnTo>
                    <a:pt x="1418273" y="74042"/>
                  </a:lnTo>
                  <a:lnTo>
                    <a:pt x="1366978" y="59298"/>
                  </a:lnTo>
                  <a:lnTo>
                    <a:pt x="1312890" y="46009"/>
                  </a:lnTo>
                  <a:lnTo>
                    <a:pt x="1256202" y="34250"/>
                  </a:lnTo>
                  <a:lnTo>
                    <a:pt x="1197109" y="24096"/>
                  </a:lnTo>
                  <a:lnTo>
                    <a:pt x="1135804" y="15620"/>
                  </a:lnTo>
                  <a:lnTo>
                    <a:pt x="1072481" y="8898"/>
                  </a:lnTo>
                  <a:lnTo>
                    <a:pt x="1007335" y="4004"/>
                  </a:lnTo>
                  <a:lnTo>
                    <a:pt x="940560" y="1013"/>
                  </a:lnTo>
                  <a:lnTo>
                    <a:pt x="872350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949431" y="1825459"/>
              <a:ext cx="1751330" cy="681355"/>
            </a:xfrm>
            <a:custGeom>
              <a:avLst/>
              <a:gdLst/>
              <a:ahLst/>
              <a:cxnLst/>
              <a:rect l="l" t="t" r="r" b="b"/>
              <a:pathLst>
                <a:path w="1751329" h="681355">
                  <a:moveTo>
                    <a:pt x="920254" y="0"/>
                  </a:moveTo>
                  <a:lnTo>
                    <a:pt x="830567" y="0"/>
                  </a:lnTo>
                  <a:lnTo>
                    <a:pt x="786244" y="1523"/>
                  </a:lnTo>
                  <a:lnTo>
                    <a:pt x="735673" y="4104"/>
                  </a:lnTo>
                  <a:lnTo>
                    <a:pt x="684355" y="7911"/>
                  </a:lnTo>
                  <a:lnTo>
                    <a:pt x="632531" y="13022"/>
                  </a:lnTo>
                  <a:lnTo>
                    <a:pt x="580438" y="19520"/>
                  </a:lnTo>
                  <a:lnTo>
                    <a:pt x="528314" y="27484"/>
                  </a:lnTo>
                  <a:lnTo>
                    <a:pt x="476398" y="36995"/>
                  </a:lnTo>
                  <a:lnTo>
                    <a:pt x="424928" y="48134"/>
                  </a:lnTo>
                  <a:lnTo>
                    <a:pt x="374143" y="60979"/>
                  </a:lnTo>
                  <a:lnTo>
                    <a:pt x="324282" y="75613"/>
                  </a:lnTo>
                  <a:lnTo>
                    <a:pt x="275582" y="92115"/>
                  </a:lnTo>
                  <a:lnTo>
                    <a:pt x="228282" y="110566"/>
                  </a:lnTo>
                  <a:lnTo>
                    <a:pt x="174777" y="135534"/>
                  </a:lnTo>
                  <a:lnTo>
                    <a:pt x="133124" y="159550"/>
                  </a:lnTo>
                  <a:lnTo>
                    <a:pt x="91658" y="188173"/>
                  </a:lnTo>
                  <a:lnTo>
                    <a:pt x="53998" y="221755"/>
                  </a:lnTo>
                  <a:lnTo>
                    <a:pt x="23767" y="260653"/>
                  </a:lnTo>
                  <a:lnTo>
                    <a:pt x="4584" y="305219"/>
                  </a:lnTo>
                  <a:lnTo>
                    <a:pt x="0" y="331711"/>
                  </a:lnTo>
                  <a:lnTo>
                    <a:pt x="0" y="349554"/>
                  </a:lnTo>
                  <a:lnTo>
                    <a:pt x="28535" y="427795"/>
                  </a:lnTo>
                  <a:lnTo>
                    <a:pt x="59899" y="465522"/>
                  </a:lnTo>
                  <a:lnTo>
                    <a:pt x="98393" y="498282"/>
                  </a:lnTo>
                  <a:lnTo>
                    <a:pt x="141179" y="526470"/>
                  </a:lnTo>
                  <a:lnTo>
                    <a:pt x="185421" y="550478"/>
                  </a:lnTo>
                  <a:lnTo>
                    <a:pt x="228282" y="570699"/>
                  </a:lnTo>
                  <a:lnTo>
                    <a:pt x="287896" y="593623"/>
                  </a:lnTo>
                  <a:lnTo>
                    <a:pt x="334685" y="608777"/>
                  </a:lnTo>
                  <a:lnTo>
                    <a:pt x="382244" y="622298"/>
                  </a:lnTo>
                  <a:lnTo>
                    <a:pt x="430458" y="634245"/>
                  </a:lnTo>
                  <a:lnTo>
                    <a:pt x="479218" y="644683"/>
                  </a:lnTo>
                  <a:lnTo>
                    <a:pt x="528409" y="653672"/>
                  </a:lnTo>
                  <a:lnTo>
                    <a:pt x="577919" y="661276"/>
                  </a:lnTo>
                  <a:lnTo>
                    <a:pt x="627638" y="667555"/>
                  </a:lnTo>
                  <a:lnTo>
                    <a:pt x="677451" y="672573"/>
                  </a:lnTo>
                  <a:lnTo>
                    <a:pt x="727247" y="676390"/>
                  </a:lnTo>
                  <a:lnTo>
                    <a:pt x="776914" y="679070"/>
                  </a:lnTo>
                  <a:lnTo>
                    <a:pt x="826339" y="680675"/>
                  </a:lnTo>
                  <a:lnTo>
                    <a:pt x="875411" y="681266"/>
                  </a:lnTo>
                  <a:lnTo>
                    <a:pt x="920762" y="680758"/>
                  </a:lnTo>
                  <a:lnTo>
                    <a:pt x="965098" y="679742"/>
                  </a:lnTo>
                  <a:lnTo>
                    <a:pt x="1008913" y="677189"/>
                  </a:lnTo>
                  <a:lnTo>
                    <a:pt x="1040133" y="675860"/>
                  </a:lnTo>
                  <a:lnTo>
                    <a:pt x="1049525" y="675157"/>
                  </a:lnTo>
                  <a:lnTo>
                    <a:pt x="875411" y="675157"/>
                  </a:lnTo>
                  <a:lnTo>
                    <a:pt x="830567" y="674649"/>
                  </a:lnTo>
                  <a:lnTo>
                    <a:pt x="782952" y="673029"/>
                  </a:lnTo>
                  <a:lnTo>
                    <a:pt x="734885" y="670466"/>
                  </a:lnTo>
                  <a:lnTo>
                    <a:pt x="686504" y="666886"/>
                  </a:lnTo>
                  <a:lnTo>
                    <a:pt x="637949" y="662212"/>
                  </a:lnTo>
                  <a:lnTo>
                    <a:pt x="589357" y="656368"/>
                  </a:lnTo>
                  <a:lnTo>
                    <a:pt x="540869" y="649277"/>
                  </a:lnTo>
                  <a:lnTo>
                    <a:pt x="492622" y="640865"/>
                  </a:lnTo>
                  <a:lnTo>
                    <a:pt x="444755" y="631053"/>
                  </a:lnTo>
                  <a:lnTo>
                    <a:pt x="397407" y="619767"/>
                  </a:lnTo>
                  <a:lnTo>
                    <a:pt x="350718" y="606930"/>
                  </a:lnTo>
                  <a:lnTo>
                    <a:pt x="304825" y="592467"/>
                  </a:lnTo>
                  <a:lnTo>
                    <a:pt x="259867" y="576300"/>
                  </a:lnTo>
                  <a:lnTo>
                    <a:pt x="203314" y="552348"/>
                  </a:lnTo>
                  <a:lnTo>
                    <a:pt x="158132" y="529124"/>
                  </a:lnTo>
                  <a:lnTo>
                    <a:pt x="112833" y="500899"/>
                  </a:lnTo>
                  <a:lnTo>
                    <a:pt x="71068" y="467318"/>
                  </a:lnTo>
                  <a:lnTo>
                    <a:pt x="36486" y="428028"/>
                  </a:lnTo>
                  <a:lnTo>
                    <a:pt x="12738" y="382676"/>
                  </a:lnTo>
                  <a:lnTo>
                    <a:pt x="10706" y="374002"/>
                  </a:lnTo>
                  <a:lnTo>
                    <a:pt x="8661" y="365848"/>
                  </a:lnTo>
                  <a:lnTo>
                    <a:pt x="7137" y="357187"/>
                  </a:lnTo>
                  <a:lnTo>
                    <a:pt x="6629" y="349034"/>
                  </a:lnTo>
                  <a:lnTo>
                    <a:pt x="6121" y="340372"/>
                  </a:lnTo>
                  <a:lnTo>
                    <a:pt x="6629" y="331711"/>
                  </a:lnTo>
                  <a:lnTo>
                    <a:pt x="27233" y="267266"/>
                  </a:lnTo>
                  <a:lnTo>
                    <a:pt x="54084" y="231246"/>
                  </a:lnTo>
                  <a:lnTo>
                    <a:pt x="88214" y="199042"/>
                  </a:lnTo>
                  <a:lnTo>
                    <a:pt x="126577" y="171013"/>
                  </a:lnTo>
                  <a:lnTo>
                    <a:pt x="166128" y="147518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4588" y="88825"/>
                  </a:lnTo>
                  <a:lnTo>
                    <a:pt x="350371" y="74352"/>
                  </a:lnTo>
                  <a:lnTo>
                    <a:pt x="397052" y="61478"/>
                  </a:lnTo>
                  <a:lnTo>
                    <a:pt x="444467" y="50139"/>
                  </a:lnTo>
                  <a:lnTo>
                    <a:pt x="492453" y="40266"/>
                  </a:lnTo>
                  <a:lnTo>
                    <a:pt x="540845" y="31792"/>
                  </a:lnTo>
                  <a:lnTo>
                    <a:pt x="589480" y="24652"/>
                  </a:lnTo>
                  <a:lnTo>
                    <a:pt x="638194" y="18779"/>
                  </a:lnTo>
                  <a:lnTo>
                    <a:pt x="686824" y="14105"/>
                  </a:lnTo>
                  <a:lnTo>
                    <a:pt x="735205" y="10565"/>
                  </a:lnTo>
                  <a:lnTo>
                    <a:pt x="783174" y="8091"/>
                  </a:lnTo>
                  <a:lnTo>
                    <a:pt x="830567" y="6616"/>
                  </a:lnTo>
                  <a:lnTo>
                    <a:pt x="875411" y="6108"/>
                  </a:lnTo>
                  <a:lnTo>
                    <a:pt x="1043196" y="6108"/>
                  </a:lnTo>
                  <a:lnTo>
                    <a:pt x="1012991" y="3927"/>
                  </a:lnTo>
                  <a:lnTo>
                    <a:pt x="965098" y="1523"/>
                  </a:lnTo>
                  <a:lnTo>
                    <a:pt x="920254" y="0"/>
                  </a:lnTo>
                  <a:close/>
                </a:path>
                <a:path w="1751329" h="681355">
                  <a:moveTo>
                    <a:pt x="1043196" y="6108"/>
                  </a:moveTo>
                  <a:lnTo>
                    <a:pt x="875411" y="6108"/>
                  </a:lnTo>
                  <a:lnTo>
                    <a:pt x="920254" y="6616"/>
                  </a:lnTo>
                  <a:lnTo>
                    <a:pt x="964577" y="7645"/>
                  </a:lnTo>
                  <a:lnTo>
                    <a:pt x="1008405" y="10185"/>
                  </a:lnTo>
                  <a:lnTo>
                    <a:pt x="1057371" y="13631"/>
                  </a:lnTo>
                  <a:lnTo>
                    <a:pt x="1107116" y="18263"/>
                  </a:lnTo>
                  <a:lnTo>
                    <a:pt x="1157384" y="24175"/>
                  </a:lnTo>
                  <a:lnTo>
                    <a:pt x="1207917" y="31462"/>
                  </a:lnTo>
                  <a:lnTo>
                    <a:pt x="1258458" y="40218"/>
                  </a:lnTo>
                  <a:lnTo>
                    <a:pt x="1308752" y="50538"/>
                  </a:lnTo>
                  <a:lnTo>
                    <a:pt x="1358540" y="62517"/>
                  </a:lnTo>
                  <a:lnTo>
                    <a:pt x="1407567" y="76250"/>
                  </a:lnTo>
                  <a:lnTo>
                    <a:pt x="1455575" y="91831"/>
                  </a:lnTo>
                  <a:lnTo>
                    <a:pt x="1502307" y="109355"/>
                  </a:lnTo>
                  <a:lnTo>
                    <a:pt x="1547507" y="128917"/>
                  </a:lnTo>
                  <a:lnTo>
                    <a:pt x="1597444" y="154393"/>
                  </a:lnTo>
                  <a:lnTo>
                    <a:pt x="1634384" y="177612"/>
                  </a:lnTo>
                  <a:lnTo>
                    <a:pt x="1670430" y="205217"/>
                  </a:lnTo>
                  <a:lnTo>
                    <a:pt x="1702527" y="237313"/>
                  </a:lnTo>
                  <a:lnTo>
                    <a:pt x="1727624" y="274007"/>
                  </a:lnTo>
                  <a:lnTo>
                    <a:pt x="1742668" y="315404"/>
                  </a:lnTo>
                  <a:lnTo>
                    <a:pt x="1745221" y="340893"/>
                  </a:lnTo>
                  <a:lnTo>
                    <a:pt x="1744700" y="349034"/>
                  </a:lnTo>
                  <a:lnTo>
                    <a:pt x="1724680" y="412264"/>
                  </a:lnTo>
                  <a:lnTo>
                    <a:pt x="1695323" y="452133"/>
                  </a:lnTo>
                  <a:lnTo>
                    <a:pt x="1658043" y="486171"/>
                  </a:lnTo>
                  <a:lnTo>
                    <a:pt x="1616284" y="515091"/>
                  </a:lnTo>
                  <a:lnTo>
                    <a:pt x="1573491" y="539610"/>
                  </a:lnTo>
                  <a:lnTo>
                    <a:pt x="1519999" y="564578"/>
                  </a:lnTo>
                  <a:lnTo>
                    <a:pt x="1472016" y="583479"/>
                  </a:lnTo>
                  <a:lnTo>
                    <a:pt x="1422656" y="600243"/>
                  </a:lnTo>
                  <a:lnTo>
                    <a:pt x="1372169" y="614985"/>
                  </a:lnTo>
                  <a:lnTo>
                    <a:pt x="1320809" y="627818"/>
                  </a:lnTo>
                  <a:lnTo>
                    <a:pt x="1268826" y="638856"/>
                  </a:lnTo>
                  <a:lnTo>
                    <a:pt x="1216474" y="648211"/>
                  </a:lnTo>
                  <a:lnTo>
                    <a:pt x="1164004" y="655998"/>
                  </a:lnTo>
                  <a:lnTo>
                    <a:pt x="1111667" y="662329"/>
                  </a:lnTo>
                  <a:lnTo>
                    <a:pt x="1059717" y="667319"/>
                  </a:lnTo>
                  <a:lnTo>
                    <a:pt x="1008405" y="671080"/>
                  </a:lnTo>
                  <a:lnTo>
                    <a:pt x="964577" y="673112"/>
                  </a:lnTo>
                  <a:lnTo>
                    <a:pt x="920254" y="674649"/>
                  </a:lnTo>
                  <a:lnTo>
                    <a:pt x="875411" y="675157"/>
                  </a:lnTo>
                  <a:lnTo>
                    <a:pt x="1049525" y="675157"/>
                  </a:lnTo>
                  <a:lnTo>
                    <a:pt x="1117377" y="668950"/>
                  </a:lnTo>
                  <a:lnTo>
                    <a:pt x="1161875" y="663238"/>
                  </a:lnTo>
                  <a:lnTo>
                    <a:pt x="1209276" y="655933"/>
                  </a:lnTo>
                  <a:lnTo>
                    <a:pt x="1258816" y="646970"/>
                  </a:lnTo>
                  <a:lnTo>
                    <a:pt x="1309734" y="636283"/>
                  </a:lnTo>
                  <a:lnTo>
                    <a:pt x="1361268" y="623805"/>
                  </a:lnTo>
                  <a:lnTo>
                    <a:pt x="1412655" y="609471"/>
                  </a:lnTo>
                  <a:lnTo>
                    <a:pt x="1463134" y="593215"/>
                  </a:lnTo>
                  <a:lnTo>
                    <a:pt x="1511942" y="574971"/>
                  </a:lnTo>
                  <a:lnTo>
                    <a:pt x="1558318" y="554674"/>
                  </a:lnTo>
                  <a:lnTo>
                    <a:pt x="1601499" y="532257"/>
                  </a:lnTo>
                  <a:lnTo>
                    <a:pt x="1640723" y="507654"/>
                  </a:lnTo>
                  <a:lnTo>
                    <a:pt x="1675229" y="480800"/>
                  </a:lnTo>
                  <a:lnTo>
                    <a:pt x="1704253" y="451629"/>
                  </a:lnTo>
                  <a:lnTo>
                    <a:pt x="1727035" y="420075"/>
                  </a:lnTo>
                  <a:lnTo>
                    <a:pt x="1750822" y="349554"/>
                  </a:lnTo>
                  <a:lnTo>
                    <a:pt x="1751330" y="340372"/>
                  </a:lnTo>
                  <a:lnTo>
                    <a:pt x="1750822" y="331711"/>
                  </a:lnTo>
                  <a:lnTo>
                    <a:pt x="1750314" y="322541"/>
                  </a:lnTo>
                  <a:lnTo>
                    <a:pt x="1729526" y="264297"/>
                  </a:lnTo>
                  <a:lnTo>
                    <a:pt x="1702354" y="227458"/>
                  </a:lnTo>
                  <a:lnTo>
                    <a:pt x="1668024" y="194795"/>
                  </a:lnTo>
                  <a:lnTo>
                    <a:pt x="1629334" y="166402"/>
                  </a:lnTo>
                  <a:lnTo>
                    <a:pt x="1589080" y="142371"/>
                  </a:lnTo>
                  <a:lnTo>
                    <a:pt x="1550060" y="122796"/>
                  </a:lnTo>
                  <a:lnTo>
                    <a:pt x="1493494" y="98844"/>
                  </a:lnTo>
                  <a:lnTo>
                    <a:pt x="1448271" y="82611"/>
                  </a:lnTo>
                  <a:lnTo>
                    <a:pt x="1401894" y="68044"/>
                  </a:lnTo>
                  <a:lnTo>
                    <a:pt x="1354561" y="55079"/>
                  </a:lnTo>
                  <a:lnTo>
                    <a:pt x="1306468" y="43654"/>
                  </a:lnTo>
                  <a:lnTo>
                    <a:pt x="1257812" y="33706"/>
                  </a:lnTo>
                  <a:lnTo>
                    <a:pt x="1208791" y="25173"/>
                  </a:lnTo>
                  <a:lnTo>
                    <a:pt x="1159601" y="17991"/>
                  </a:lnTo>
                  <a:lnTo>
                    <a:pt x="1110440" y="12098"/>
                  </a:lnTo>
                  <a:lnTo>
                    <a:pt x="1061504" y="7430"/>
                  </a:lnTo>
                  <a:lnTo>
                    <a:pt x="1043196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5388187" y="1933515"/>
            <a:ext cx="86296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45">
              <a:lnSpc>
                <a:spcPct val="100000"/>
              </a:lnSpc>
              <a:spcBef>
                <a:spcPts val="100"/>
              </a:spcBef>
            </a:pPr>
            <a:r>
              <a:rPr dirty="0" sz="1200" spc="-390" b="1">
                <a:solidFill>
                  <a:srgbClr val="ED2024"/>
                </a:solidFill>
                <a:latin typeface="Times New Roman"/>
                <a:cs typeface="Times New Roman"/>
              </a:rPr>
              <a:t>&amp;RUULHQWH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FRUWRFLUFXLWR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5525731" y="2564307"/>
            <a:ext cx="573405" cy="197485"/>
            <a:chOff x="5525731" y="2564307"/>
            <a:chExt cx="573405" cy="197485"/>
          </a:xfrm>
        </p:grpSpPr>
        <p:sp>
          <p:nvSpPr>
            <p:cNvPr id="28" name="object 28" descr=""/>
            <p:cNvSpPr/>
            <p:nvPr/>
          </p:nvSpPr>
          <p:spPr>
            <a:xfrm>
              <a:off x="5551207" y="2567368"/>
              <a:ext cx="522605" cy="191135"/>
            </a:xfrm>
            <a:custGeom>
              <a:avLst/>
              <a:gdLst/>
              <a:ahLst/>
              <a:cxnLst/>
              <a:rect l="l" t="t" r="r" b="b"/>
              <a:pathLst>
                <a:path w="522604" h="191135">
                  <a:moveTo>
                    <a:pt x="391845" y="0"/>
                  </a:moveTo>
                  <a:lnTo>
                    <a:pt x="130441" y="0"/>
                  </a:lnTo>
                  <a:lnTo>
                    <a:pt x="130441" y="143179"/>
                  </a:lnTo>
                  <a:lnTo>
                    <a:pt x="0" y="143179"/>
                  </a:lnTo>
                  <a:lnTo>
                    <a:pt x="260883" y="191071"/>
                  </a:lnTo>
                  <a:lnTo>
                    <a:pt x="522287" y="143179"/>
                  </a:lnTo>
                  <a:lnTo>
                    <a:pt x="391845" y="143179"/>
                  </a:lnTo>
                  <a:lnTo>
                    <a:pt x="39184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525731" y="2564307"/>
              <a:ext cx="573405" cy="197485"/>
            </a:xfrm>
            <a:custGeom>
              <a:avLst/>
              <a:gdLst/>
              <a:ahLst/>
              <a:cxnLst/>
              <a:rect l="l" t="t" r="r" b="b"/>
              <a:pathLst>
                <a:path w="573404" h="197485">
                  <a:moveTo>
                    <a:pt x="25984" y="143179"/>
                  </a:moveTo>
                  <a:lnTo>
                    <a:pt x="0" y="143179"/>
                  </a:lnTo>
                  <a:lnTo>
                    <a:pt x="0" y="144716"/>
                  </a:lnTo>
                  <a:lnTo>
                    <a:pt x="286359" y="197192"/>
                  </a:lnTo>
                  <a:lnTo>
                    <a:pt x="319754" y="191084"/>
                  </a:lnTo>
                  <a:lnTo>
                    <a:pt x="285851" y="191084"/>
                  </a:lnTo>
                  <a:lnTo>
                    <a:pt x="286360" y="190991"/>
                  </a:lnTo>
                  <a:lnTo>
                    <a:pt x="59320" y="149301"/>
                  </a:lnTo>
                  <a:lnTo>
                    <a:pt x="25476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286360" y="190991"/>
                  </a:moveTo>
                  <a:lnTo>
                    <a:pt x="285851" y="191084"/>
                  </a:lnTo>
                  <a:lnTo>
                    <a:pt x="286867" y="191084"/>
                  </a:lnTo>
                  <a:lnTo>
                    <a:pt x="286360" y="190991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286360" y="190991"/>
                  </a:lnTo>
                  <a:lnTo>
                    <a:pt x="286867" y="191084"/>
                  </a:lnTo>
                  <a:lnTo>
                    <a:pt x="319754" y="191084"/>
                  </a:lnTo>
                  <a:lnTo>
                    <a:pt x="548176" y="149301"/>
                  </a:lnTo>
                  <a:lnTo>
                    <a:pt x="547763" y="149301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25984" y="143179"/>
                  </a:moveTo>
                  <a:lnTo>
                    <a:pt x="25476" y="149301"/>
                  </a:lnTo>
                  <a:lnTo>
                    <a:pt x="59320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152857" y="143179"/>
                  </a:moveTo>
                  <a:lnTo>
                    <a:pt x="25984" y="143179"/>
                  </a:lnTo>
                  <a:lnTo>
                    <a:pt x="59320" y="149301"/>
                  </a:lnTo>
                  <a:lnTo>
                    <a:pt x="158978" y="149301"/>
                  </a:lnTo>
                  <a:lnTo>
                    <a:pt x="158978" y="146240"/>
                  </a:lnTo>
                  <a:lnTo>
                    <a:pt x="152857" y="146240"/>
                  </a:lnTo>
                  <a:lnTo>
                    <a:pt x="152857" y="143179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413753" y="149301"/>
                  </a:lnTo>
                  <a:lnTo>
                    <a:pt x="513852" y="149301"/>
                  </a:lnTo>
                  <a:lnTo>
                    <a:pt x="530554" y="146240"/>
                  </a:lnTo>
                  <a:lnTo>
                    <a:pt x="420370" y="146240"/>
                  </a:lnTo>
                  <a:lnTo>
                    <a:pt x="417322" y="143179"/>
                  </a:lnTo>
                  <a:lnTo>
                    <a:pt x="420370" y="143179"/>
                  </a:lnTo>
                  <a:lnTo>
                    <a:pt x="420370" y="6108"/>
                  </a:lnTo>
                  <a:lnTo>
                    <a:pt x="417322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572731" y="143179"/>
                  </a:moveTo>
                  <a:lnTo>
                    <a:pt x="547255" y="143179"/>
                  </a:lnTo>
                  <a:lnTo>
                    <a:pt x="547763" y="149301"/>
                  </a:lnTo>
                  <a:lnTo>
                    <a:pt x="548176" y="149301"/>
                  </a:lnTo>
                  <a:lnTo>
                    <a:pt x="573239" y="144716"/>
                  </a:lnTo>
                  <a:lnTo>
                    <a:pt x="572731" y="143179"/>
                  </a:lnTo>
                  <a:close/>
                </a:path>
                <a:path w="573404" h="197485">
                  <a:moveTo>
                    <a:pt x="420370" y="0"/>
                  </a:moveTo>
                  <a:lnTo>
                    <a:pt x="152857" y="0"/>
                  </a:lnTo>
                  <a:lnTo>
                    <a:pt x="152857" y="146240"/>
                  </a:lnTo>
                  <a:lnTo>
                    <a:pt x="155917" y="143179"/>
                  </a:lnTo>
                  <a:lnTo>
                    <a:pt x="158978" y="143179"/>
                  </a:lnTo>
                  <a:lnTo>
                    <a:pt x="158978" y="6108"/>
                  </a:lnTo>
                  <a:lnTo>
                    <a:pt x="155917" y="6108"/>
                  </a:lnTo>
                  <a:lnTo>
                    <a:pt x="158978" y="3060"/>
                  </a:lnTo>
                  <a:lnTo>
                    <a:pt x="420370" y="3060"/>
                  </a:lnTo>
                  <a:lnTo>
                    <a:pt x="420370" y="0"/>
                  </a:lnTo>
                  <a:close/>
                </a:path>
                <a:path w="573404" h="197485">
                  <a:moveTo>
                    <a:pt x="158978" y="143179"/>
                  </a:moveTo>
                  <a:lnTo>
                    <a:pt x="155917" y="143179"/>
                  </a:lnTo>
                  <a:lnTo>
                    <a:pt x="152857" y="146240"/>
                  </a:lnTo>
                  <a:lnTo>
                    <a:pt x="158978" y="146240"/>
                  </a:lnTo>
                  <a:lnTo>
                    <a:pt x="158978" y="143179"/>
                  </a:lnTo>
                  <a:close/>
                </a:path>
                <a:path w="573404" h="197485">
                  <a:moveTo>
                    <a:pt x="420370" y="143179"/>
                  </a:moveTo>
                  <a:lnTo>
                    <a:pt x="417322" y="143179"/>
                  </a:lnTo>
                  <a:lnTo>
                    <a:pt x="420370" y="146240"/>
                  </a:lnTo>
                  <a:lnTo>
                    <a:pt x="420370" y="143179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420370" y="143179"/>
                  </a:lnTo>
                  <a:lnTo>
                    <a:pt x="420370" y="146240"/>
                  </a:lnTo>
                  <a:lnTo>
                    <a:pt x="530554" y="146240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158978" y="3060"/>
                  </a:moveTo>
                  <a:lnTo>
                    <a:pt x="155917" y="6108"/>
                  </a:lnTo>
                  <a:lnTo>
                    <a:pt x="158978" y="6108"/>
                  </a:lnTo>
                  <a:lnTo>
                    <a:pt x="158978" y="3060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158978" y="3060"/>
                  </a:lnTo>
                  <a:lnTo>
                    <a:pt x="158978" y="6108"/>
                  </a:lnTo>
                  <a:lnTo>
                    <a:pt x="413753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420370" y="3060"/>
                  </a:moveTo>
                  <a:lnTo>
                    <a:pt x="413753" y="3060"/>
                  </a:lnTo>
                  <a:lnTo>
                    <a:pt x="417322" y="6108"/>
                  </a:lnTo>
                  <a:lnTo>
                    <a:pt x="420370" y="6108"/>
                  </a:lnTo>
                  <a:lnTo>
                    <a:pt x="420370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4860264" y="2819082"/>
            <a:ext cx="1853564" cy="1840864"/>
            <a:chOff x="4860264" y="2819082"/>
            <a:chExt cx="1853564" cy="1840864"/>
          </a:xfrm>
        </p:grpSpPr>
        <p:sp>
          <p:nvSpPr>
            <p:cNvPr id="31" name="object 31" descr=""/>
            <p:cNvSpPr/>
            <p:nvPr/>
          </p:nvSpPr>
          <p:spPr>
            <a:xfrm>
              <a:off x="4863312" y="2822143"/>
              <a:ext cx="1847214" cy="1834514"/>
            </a:xfrm>
            <a:custGeom>
              <a:avLst/>
              <a:gdLst/>
              <a:ahLst/>
              <a:cxnLst/>
              <a:rect l="l" t="t" r="r" b="b"/>
              <a:pathLst>
                <a:path w="1847215" h="1834514">
                  <a:moveTo>
                    <a:pt x="1541386" y="0"/>
                  </a:moveTo>
                  <a:lnTo>
                    <a:pt x="305727" y="0"/>
                  </a:lnTo>
                  <a:lnTo>
                    <a:pt x="256059" y="3992"/>
                  </a:lnTo>
                  <a:lnTo>
                    <a:pt x="208972" y="15555"/>
                  </a:lnTo>
                  <a:lnTo>
                    <a:pt x="165088" y="34065"/>
                  </a:lnTo>
                  <a:lnTo>
                    <a:pt x="125032" y="58896"/>
                  </a:lnTo>
                  <a:lnTo>
                    <a:pt x="89427" y="89427"/>
                  </a:lnTo>
                  <a:lnTo>
                    <a:pt x="58896" y="125032"/>
                  </a:lnTo>
                  <a:lnTo>
                    <a:pt x="34065" y="165088"/>
                  </a:lnTo>
                  <a:lnTo>
                    <a:pt x="15555" y="208972"/>
                  </a:lnTo>
                  <a:lnTo>
                    <a:pt x="3992" y="256059"/>
                  </a:lnTo>
                  <a:lnTo>
                    <a:pt x="0" y="305727"/>
                  </a:lnTo>
                  <a:lnTo>
                    <a:pt x="0" y="1528648"/>
                  </a:lnTo>
                  <a:lnTo>
                    <a:pt x="3992" y="1578195"/>
                  </a:lnTo>
                  <a:lnTo>
                    <a:pt x="15555" y="1625213"/>
                  </a:lnTo>
                  <a:lnTo>
                    <a:pt x="34065" y="1669070"/>
                  </a:lnTo>
                  <a:lnTo>
                    <a:pt x="58896" y="1709133"/>
                  </a:lnTo>
                  <a:lnTo>
                    <a:pt x="89427" y="1744768"/>
                  </a:lnTo>
                  <a:lnTo>
                    <a:pt x="125032" y="1775344"/>
                  </a:lnTo>
                  <a:lnTo>
                    <a:pt x="165088" y="1800226"/>
                  </a:lnTo>
                  <a:lnTo>
                    <a:pt x="208972" y="1818783"/>
                  </a:lnTo>
                  <a:lnTo>
                    <a:pt x="256059" y="1830381"/>
                  </a:lnTo>
                  <a:lnTo>
                    <a:pt x="305727" y="1834388"/>
                  </a:lnTo>
                  <a:lnTo>
                    <a:pt x="1541386" y="1834388"/>
                  </a:lnTo>
                  <a:lnTo>
                    <a:pt x="1590933" y="1830381"/>
                  </a:lnTo>
                  <a:lnTo>
                    <a:pt x="1637952" y="1818783"/>
                  </a:lnTo>
                  <a:lnTo>
                    <a:pt x="1681808" y="1800226"/>
                  </a:lnTo>
                  <a:lnTo>
                    <a:pt x="1721871" y="1775344"/>
                  </a:lnTo>
                  <a:lnTo>
                    <a:pt x="1757506" y="1744768"/>
                  </a:lnTo>
                  <a:lnTo>
                    <a:pt x="1788082" y="1709133"/>
                  </a:lnTo>
                  <a:lnTo>
                    <a:pt x="1812964" y="1669070"/>
                  </a:lnTo>
                  <a:lnTo>
                    <a:pt x="1831521" y="1625213"/>
                  </a:lnTo>
                  <a:lnTo>
                    <a:pt x="1843119" y="1578195"/>
                  </a:lnTo>
                  <a:lnTo>
                    <a:pt x="1847126" y="1528648"/>
                  </a:lnTo>
                  <a:lnTo>
                    <a:pt x="1847126" y="305727"/>
                  </a:lnTo>
                  <a:lnTo>
                    <a:pt x="1843119" y="256059"/>
                  </a:lnTo>
                  <a:lnTo>
                    <a:pt x="1831521" y="208972"/>
                  </a:lnTo>
                  <a:lnTo>
                    <a:pt x="1812964" y="165088"/>
                  </a:lnTo>
                  <a:lnTo>
                    <a:pt x="1788082" y="125032"/>
                  </a:lnTo>
                  <a:lnTo>
                    <a:pt x="1757506" y="89427"/>
                  </a:lnTo>
                  <a:lnTo>
                    <a:pt x="1721871" y="58896"/>
                  </a:lnTo>
                  <a:lnTo>
                    <a:pt x="1681808" y="34065"/>
                  </a:lnTo>
                  <a:lnTo>
                    <a:pt x="1637952" y="15555"/>
                  </a:lnTo>
                  <a:lnTo>
                    <a:pt x="1590933" y="3992"/>
                  </a:lnTo>
                  <a:lnTo>
                    <a:pt x="1541386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860264" y="2819082"/>
              <a:ext cx="1853564" cy="1840864"/>
            </a:xfrm>
            <a:custGeom>
              <a:avLst/>
              <a:gdLst/>
              <a:ahLst/>
              <a:cxnLst/>
              <a:rect l="l" t="t" r="r" b="b"/>
              <a:pathLst>
                <a:path w="1853565" h="1840864">
                  <a:moveTo>
                    <a:pt x="1552092" y="0"/>
                  </a:moveTo>
                  <a:lnTo>
                    <a:pt x="308787" y="0"/>
                  </a:lnTo>
                  <a:lnTo>
                    <a:pt x="261200" y="3478"/>
                  </a:lnTo>
                  <a:lnTo>
                    <a:pt x="215869" y="13934"/>
                  </a:lnTo>
                  <a:lnTo>
                    <a:pt x="173344" y="30833"/>
                  </a:lnTo>
                  <a:lnTo>
                    <a:pt x="134176" y="53644"/>
                  </a:lnTo>
                  <a:lnTo>
                    <a:pt x="98917" y="81834"/>
                  </a:lnTo>
                  <a:lnTo>
                    <a:pt x="68115" y="114870"/>
                  </a:lnTo>
                  <a:lnTo>
                    <a:pt x="42323" y="152221"/>
                  </a:lnTo>
                  <a:lnTo>
                    <a:pt x="22091" y="193354"/>
                  </a:lnTo>
                  <a:lnTo>
                    <a:pt x="7969" y="237736"/>
                  </a:lnTo>
                  <a:lnTo>
                    <a:pt x="508" y="284835"/>
                  </a:lnTo>
                  <a:lnTo>
                    <a:pt x="0" y="292988"/>
                  </a:lnTo>
                  <a:lnTo>
                    <a:pt x="0" y="1547507"/>
                  </a:lnTo>
                  <a:lnTo>
                    <a:pt x="9514" y="1608491"/>
                  </a:lnTo>
                  <a:lnTo>
                    <a:pt x="23590" y="1650969"/>
                  </a:lnTo>
                  <a:lnTo>
                    <a:pt x="43608" y="1690575"/>
                  </a:lnTo>
                  <a:lnTo>
                    <a:pt x="69422" y="1727140"/>
                  </a:lnTo>
                  <a:lnTo>
                    <a:pt x="100888" y="1760499"/>
                  </a:lnTo>
                  <a:lnTo>
                    <a:pt x="166232" y="1805638"/>
                  </a:lnTo>
                  <a:lnTo>
                    <a:pt x="211428" y="1824805"/>
                  </a:lnTo>
                  <a:lnTo>
                    <a:pt x="259059" y="1836533"/>
                  </a:lnTo>
                  <a:lnTo>
                    <a:pt x="308787" y="1840496"/>
                  </a:lnTo>
                  <a:lnTo>
                    <a:pt x="1552092" y="1840496"/>
                  </a:lnTo>
                  <a:lnTo>
                    <a:pt x="1560245" y="1839988"/>
                  </a:lnTo>
                  <a:lnTo>
                    <a:pt x="1604434" y="1834387"/>
                  </a:lnTo>
                  <a:lnTo>
                    <a:pt x="308787" y="1834387"/>
                  </a:lnTo>
                  <a:lnTo>
                    <a:pt x="262073" y="1830624"/>
                  </a:lnTo>
                  <a:lnTo>
                    <a:pt x="217602" y="1820166"/>
                  </a:lnTo>
                  <a:lnTo>
                    <a:pt x="175910" y="1803506"/>
                  </a:lnTo>
                  <a:lnTo>
                    <a:pt x="137537" y="1781137"/>
                  </a:lnTo>
                  <a:lnTo>
                    <a:pt x="103020" y="1753552"/>
                  </a:lnTo>
                  <a:lnTo>
                    <a:pt x="72899" y="1721244"/>
                  </a:lnTo>
                  <a:lnTo>
                    <a:pt x="47710" y="1684707"/>
                  </a:lnTo>
                  <a:lnTo>
                    <a:pt x="27993" y="1644432"/>
                  </a:lnTo>
                  <a:lnTo>
                    <a:pt x="14285" y="1600914"/>
                  </a:lnTo>
                  <a:lnTo>
                    <a:pt x="7124" y="1554645"/>
                  </a:lnTo>
                  <a:lnTo>
                    <a:pt x="6108" y="1539354"/>
                  </a:lnTo>
                  <a:lnTo>
                    <a:pt x="6108" y="300634"/>
                  </a:lnTo>
                  <a:lnTo>
                    <a:pt x="18364" y="223490"/>
                  </a:lnTo>
                  <a:lnTo>
                    <a:pt x="38790" y="172140"/>
                  </a:lnTo>
                  <a:lnTo>
                    <a:pt x="68101" y="125293"/>
                  </a:lnTo>
                  <a:lnTo>
                    <a:pt x="105473" y="84581"/>
                  </a:lnTo>
                  <a:lnTo>
                    <a:pt x="168818" y="40461"/>
                  </a:lnTo>
                  <a:lnTo>
                    <a:pt x="213466" y="21578"/>
                  </a:lnTo>
                  <a:lnTo>
                    <a:pt x="260550" y="9995"/>
                  </a:lnTo>
                  <a:lnTo>
                    <a:pt x="308787" y="6108"/>
                  </a:lnTo>
                  <a:lnTo>
                    <a:pt x="1605065" y="6108"/>
                  </a:lnTo>
                  <a:lnTo>
                    <a:pt x="1599307" y="4617"/>
                  </a:lnTo>
                  <a:lnTo>
                    <a:pt x="1552092" y="0"/>
                  </a:lnTo>
                  <a:close/>
                </a:path>
                <a:path w="1853565" h="1840864">
                  <a:moveTo>
                    <a:pt x="1605065" y="6108"/>
                  </a:moveTo>
                  <a:lnTo>
                    <a:pt x="1552092" y="6108"/>
                  </a:lnTo>
                  <a:lnTo>
                    <a:pt x="1559737" y="6629"/>
                  </a:lnTo>
                  <a:lnTo>
                    <a:pt x="1605876" y="12417"/>
                  </a:lnTo>
                  <a:lnTo>
                    <a:pt x="1649637" y="24976"/>
                  </a:lnTo>
                  <a:lnTo>
                    <a:pt x="1690456" y="43739"/>
                  </a:lnTo>
                  <a:lnTo>
                    <a:pt x="1727772" y="68138"/>
                  </a:lnTo>
                  <a:lnTo>
                    <a:pt x="1761023" y="97607"/>
                  </a:lnTo>
                  <a:lnTo>
                    <a:pt x="1789646" y="131578"/>
                  </a:lnTo>
                  <a:lnTo>
                    <a:pt x="1813079" y="169484"/>
                  </a:lnTo>
                  <a:lnTo>
                    <a:pt x="1830760" y="210758"/>
                  </a:lnTo>
                  <a:lnTo>
                    <a:pt x="1842127" y="254833"/>
                  </a:lnTo>
                  <a:lnTo>
                    <a:pt x="1846568" y="300634"/>
                  </a:lnTo>
                  <a:lnTo>
                    <a:pt x="1847126" y="1531708"/>
                  </a:lnTo>
                  <a:lnTo>
                    <a:pt x="1846618" y="1539354"/>
                  </a:lnTo>
                  <a:lnTo>
                    <a:pt x="1846552" y="1547507"/>
                  </a:lnTo>
                  <a:lnTo>
                    <a:pt x="1840638" y="1593307"/>
                  </a:lnTo>
                  <a:lnTo>
                    <a:pt x="1827997" y="1637134"/>
                  </a:lnTo>
                  <a:lnTo>
                    <a:pt x="1809238" y="1677941"/>
                  </a:lnTo>
                  <a:lnTo>
                    <a:pt x="1784901" y="1715191"/>
                  </a:lnTo>
                  <a:lnTo>
                    <a:pt x="1755528" y="1748347"/>
                  </a:lnTo>
                  <a:lnTo>
                    <a:pt x="1721662" y="1776869"/>
                  </a:lnTo>
                  <a:lnTo>
                    <a:pt x="1683844" y="1800222"/>
                  </a:lnTo>
                  <a:lnTo>
                    <a:pt x="1642615" y="1817866"/>
                  </a:lnTo>
                  <a:lnTo>
                    <a:pt x="1598517" y="1829265"/>
                  </a:lnTo>
                  <a:lnTo>
                    <a:pt x="1552092" y="1833879"/>
                  </a:lnTo>
                  <a:lnTo>
                    <a:pt x="308787" y="1834387"/>
                  </a:lnTo>
                  <a:lnTo>
                    <a:pt x="1604434" y="1834387"/>
                  </a:lnTo>
                  <a:lnTo>
                    <a:pt x="1652081" y="1821174"/>
                  </a:lnTo>
                  <a:lnTo>
                    <a:pt x="1693688" y="1802046"/>
                  </a:lnTo>
                  <a:lnTo>
                    <a:pt x="1731690" y="1777189"/>
                  </a:lnTo>
                  <a:lnTo>
                    <a:pt x="1765538" y="1747169"/>
                  </a:lnTo>
                  <a:lnTo>
                    <a:pt x="1794681" y="1712548"/>
                  </a:lnTo>
                  <a:lnTo>
                    <a:pt x="1818571" y="1673892"/>
                  </a:lnTo>
                  <a:lnTo>
                    <a:pt x="1836660" y="1631765"/>
                  </a:lnTo>
                  <a:lnTo>
                    <a:pt x="1848397" y="1586731"/>
                  </a:lnTo>
                  <a:lnTo>
                    <a:pt x="1853234" y="1539354"/>
                  </a:lnTo>
                  <a:lnTo>
                    <a:pt x="1853234" y="300634"/>
                  </a:lnTo>
                  <a:lnTo>
                    <a:pt x="1846879" y="245954"/>
                  </a:lnTo>
                  <a:lnTo>
                    <a:pt x="1834080" y="201317"/>
                  </a:lnTo>
                  <a:lnTo>
                    <a:pt x="1814919" y="159657"/>
                  </a:lnTo>
                  <a:lnTo>
                    <a:pt x="1789984" y="121553"/>
                  </a:lnTo>
                  <a:lnTo>
                    <a:pt x="1759864" y="87582"/>
                  </a:lnTo>
                  <a:lnTo>
                    <a:pt x="1725147" y="58324"/>
                  </a:lnTo>
                  <a:lnTo>
                    <a:pt x="1686423" y="34358"/>
                  </a:lnTo>
                  <a:lnTo>
                    <a:pt x="1644280" y="16263"/>
                  </a:lnTo>
                  <a:lnTo>
                    <a:pt x="1605065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958138" y="2965367"/>
            <a:ext cx="1572895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15" b="1">
                <a:solidFill>
                  <a:srgbClr val="231F20"/>
                </a:solidFill>
                <a:latin typeface="Times New Roman"/>
                <a:cs typeface="Times New Roman"/>
              </a:rPr>
              <a:t>$VHJXUDU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231F20"/>
                </a:solidFill>
                <a:latin typeface="Times New Roman"/>
                <a:cs typeface="Times New Roman"/>
              </a:rPr>
              <a:t>ERUQHV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231F20"/>
                </a:solidFill>
                <a:latin typeface="Times New Roman"/>
                <a:cs typeface="Times New Roman"/>
              </a:rPr>
              <a:t>FDUJD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231F20"/>
                </a:solidFill>
                <a:latin typeface="Times New Roman"/>
                <a:cs typeface="Times New Roman"/>
              </a:rPr>
              <a:t>UHFHSWRU</a:t>
            </a:r>
            <a:r>
              <a:rPr dirty="0" sz="12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231F20"/>
                </a:solidFill>
                <a:latin typeface="Times New Roman"/>
                <a:cs typeface="Times New Roman"/>
              </a:rPr>
              <a:t>VXILFLHQWH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VX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231F20"/>
                </a:solidFill>
                <a:latin typeface="Times New Roman"/>
                <a:cs typeface="Times New Roman"/>
              </a:rPr>
              <a:t>IXQFLRQDPLHQWR</a:t>
            </a:r>
            <a:r>
              <a:rPr dirty="0" sz="1200" spc="-85" b="1">
                <a:solidFill>
                  <a:srgbClr val="231F20"/>
                </a:solidFill>
                <a:latin typeface="Times New Roman"/>
                <a:cs typeface="Times New Roman"/>
              </a:rPr>
              <a:t> QRUPDO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974931" y="2957220"/>
            <a:ext cx="1579880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15" b="1">
                <a:solidFill>
                  <a:srgbClr val="231F20"/>
                </a:solidFill>
                <a:latin typeface="Times New Roman"/>
                <a:cs typeface="Times New Roman"/>
              </a:rPr>
              <a:t>$VHJXUDU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FRQGLFLRQHV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231F20"/>
                </a:solidFill>
                <a:latin typeface="Times New Roman"/>
                <a:cs typeface="Times New Roman"/>
              </a:rPr>
              <a:t>QRUPDOHV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LQWHQVLGDG</a:t>
            </a:r>
            <a:r>
              <a:rPr dirty="0" sz="12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Pi[LPD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DGPLVLEOH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30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FRQGXFWRU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231F20"/>
                </a:solidFill>
                <a:latin typeface="Times New Roman"/>
                <a:cs typeface="Times New Roman"/>
              </a:rPr>
              <a:t>QR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GHWHULRUD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PLVPR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992244" y="2961316"/>
            <a:ext cx="1483360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15" b="1">
                <a:solidFill>
                  <a:srgbClr val="231F20"/>
                </a:solidFill>
                <a:latin typeface="Times New Roman"/>
                <a:cs typeface="Times New Roman"/>
              </a:rPr>
              <a:t>$VHJXUDU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231F20"/>
                </a:solidFill>
                <a:latin typeface="Times New Roman"/>
                <a:cs typeface="Times New Roman"/>
              </a:rPr>
              <a:t>DQWH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XQ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200" spc="2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XQ </a:t>
            </a:r>
            <a:r>
              <a:rPr dirty="0" sz="1200" spc="-280" b="1">
                <a:solidFill>
                  <a:srgbClr val="231F20"/>
                </a:solidFill>
                <a:latin typeface="Times New Roman"/>
                <a:cs typeface="Times New Roman"/>
              </a:rPr>
              <a:t>WLHPSR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LQIHULRU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DO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231F20"/>
                </a:solidFill>
                <a:latin typeface="Times New Roman"/>
                <a:cs typeface="Times New Roman"/>
              </a:rPr>
              <a:t>GLVSDUR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231F20"/>
                </a:solidFill>
                <a:latin typeface="Times New Roman"/>
                <a:cs typeface="Times New Roman"/>
              </a:rPr>
              <a:t>FDEOH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231F20"/>
                </a:solidFill>
                <a:latin typeface="Times New Roman"/>
                <a:cs typeface="Times New Roman"/>
              </a:rPr>
              <a:t>QR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GHWHULRUD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112013" y="4341192"/>
            <a:ext cx="13131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45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200" spc="240" b="1">
                <a:solidFill>
                  <a:srgbClr val="444DA0"/>
                </a:solidFill>
                <a:latin typeface="Times New Roman"/>
                <a:cs typeface="Times New Roman"/>
              </a:rPr>
              <a:t>9Pi[</a:t>
            </a:r>
            <a:r>
              <a:rPr dirty="0" sz="1200" spc="21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200" spc="135" b="1">
                <a:solidFill>
                  <a:srgbClr val="444DA0"/>
                </a:solidFill>
                <a:latin typeface="Times New Roman"/>
                <a:cs typeface="Times New Roman"/>
              </a:rPr>
              <a:t>!</a:t>
            </a:r>
            <a:r>
              <a:rPr dirty="0" sz="1200" spc="3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5</a:t>
            </a:r>
            <a:r>
              <a:rPr dirty="0" sz="12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%</a:t>
            </a:r>
            <a:r>
              <a:rPr dirty="0" sz="12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50" b="1">
                <a:solidFill>
                  <a:srgbClr val="444DA0"/>
                </a:solidFill>
                <a:latin typeface="Times New Roman"/>
                <a:cs typeface="Times New Roman"/>
              </a:rPr>
              <a:t>7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145110" y="4218899"/>
            <a:ext cx="12827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25" b="1">
                <a:solidFill>
                  <a:srgbClr val="444DA0"/>
                </a:solidFill>
                <a:latin typeface="Times New Roman"/>
                <a:cs typeface="Times New Roman"/>
              </a:rPr>
              <a:t>8QLGDG</a:t>
            </a:r>
            <a:r>
              <a:rPr dirty="0" sz="1200" spc="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110" b="1">
                <a:solidFill>
                  <a:srgbClr val="444DA0"/>
                </a:solidFill>
                <a:latin typeface="Times New Roman"/>
                <a:cs typeface="Times New Roman"/>
              </a:rPr>
              <a:t>'LGiFWLFD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8" name="object 3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2370" y="1131963"/>
            <a:ext cx="142163" cy="147764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40" name="object 40" descr=""/>
          <p:cNvSpPr txBox="1"/>
          <p:nvPr/>
        </p:nvSpPr>
        <p:spPr>
          <a:xfrm>
            <a:off x="1311772" y="5679233"/>
            <a:ext cx="4944745" cy="8477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540">
              <a:lnSpc>
                <a:spcPct val="100000"/>
              </a:lnSpc>
              <a:spcBef>
                <a:spcPts val="105"/>
              </a:spcBef>
            </a:pPr>
            <a:r>
              <a:rPr dirty="0" sz="1600" spc="-300" b="1">
                <a:solidFill>
                  <a:srgbClr val="231F20"/>
                </a:solidFill>
                <a:latin typeface="Arial"/>
                <a:cs typeface="Arial"/>
              </a:rPr>
              <a:t>*HQHUDOLGDGHV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¢4Xp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3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FRQVLGHUDFLRQHV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LQLFLDOHV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GHEHQ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WHQHUVH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FXHQWD"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1" name="object 4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3139" y="6330403"/>
            <a:ext cx="139611" cy="147764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7147" y="6789001"/>
            <a:ext cx="142671" cy="147764"/>
          </a:xfrm>
          <a:prstGeom prst="rect">
            <a:avLst/>
          </a:prstGeom>
        </p:spPr>
      </p:pic>
      <p:sp>
        <p:nvSpPr>
          <p:cNvPr id="43" name="object 43" descr=""/>
          <p:cNvSpPr txBox="1"/>
          <p:nvPr/>
        </p:nvSpPr>
        <p:spPr>
          <a:xfrm>
            <a:off x="1528333" y="6715147"/>
            <a:ext cx="3152140" cy="648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195" b="1">
                <a:solidFill>
                  <a:srgbClr val="444DA0"/>
                </a:solidFill>
                <a:latin typeface="Times New Roman"/>
                <a:cs typeface="Times New Roman"/>
              </a:rPr>
              <a:t>7</a:t>
            </a:r>
            <a:r>
              <a:rPr dirty="0" sz="1600" spc="-625" b="1">
                <a:solidFill>
                  <a:srgbClr val="444DA0"/>
                </a:solidFill>
                <a:latin typeface="Times New Roman"/>
                <a:cs typeface="Times New Roman"/>
              </a:rPr>
              <a:t>L</a:t>
            </a:r>
            <a:r>
              <a:rPr dirty="0" sz="1600" spc="-190" b="1">
                <a:solidFill>
                  <a:srgbClr val="444DA0"/>
                </a:solidFill>
                <a:latin typeface="Times New Roman"/>
                <a:cs typeface="Times New Roman"/>
              </a:rPr>
              <a:t>S</a:t>
            </a:r>
            <a:r>
              <a:rPr dirty="0" sz="1600" spc="-190" b="1">
                <a:solidFill>
                  <a:srgbClr val="444DA0"/>
                </a:solidFill>
                <a:latin typeface="Times New Roman"/>
                <a:cs typeface="Times New Roman"/>
              </a:rPr>
              <a:t>R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34" b="1">
                <a:solidFill>
                  <a:srgbClr val="444DA0"/>
                </a:solidFill>
                <a:latin typeface="Times New Roman"/>
                <a:cs typeface="Times New Roman"/>
              </a:rPr>
              <a:t>HMHFXFLyQ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444DA0"/>
                </a:solidFill>
                <a:latin typeface="Times New Roman"/>
                <a:cs typeface="Times New Roman"/>
              </a:rPr>
              <a:t>R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90" b="1">
                <a:solidFill>
                  <a:srgbClr val="444DA0"/>
                </a:solidFill>
                <a:latin typeface="Times New Roman"/>
                <a:cs typeface="Times New Roman"/>
              </a:rPr>
              <a:t>LQVWDODFLyQ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27940">
              <a:lnSpc>
                <a:spcPct val="100000"/>
              </a:lnSpc>
              <a:spcBef>
                <a:spcPts val="1415"/>
              </a:spcBef>
            </a:pPr>
            <a:r>
              <a:rPr dirty="0" sz="1300" spc="-229" b="1">
                <a:solidFill>
                  <a:srgbClr val="231F20"/>
                </a:solidFill>
                <a:latin typeface="Times New Roman"/>
                <a:cs typeface="Times New Roman"/>
              </a:rPr>
              <a:t>(OHFFLyQ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231F20"/>
                </a:solidFill>
                <a:latin typeface="Times New Roman"/>
                <a:cs typeface="Times New Roman"/>
              </a:rPr>
              <a:t>WLSR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15" b="1">
                <a:solidFill>
                  <a:srgbClr val="231F20"/>
                </a:solidFill>
                <a:latin typeface="Times New Roman"/>
                <a:cs typeface="Times New Roman"/>
              </a:rPr>
              <a:t>VHJ~Q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5%7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44" name="object 4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2748" y="7634338"/>
            <a:ext cx="142163" cy="147777"/>
          </a:xfrm>
          <a:prstGeom prst="rect">
            <a:avLst/>
          </a:prstGeom>
        </p:spPr>
      </p:pic>
      <p:sp>
        <p:nvSpPr>
          <p:cNvPr id="45" name="object 45" descr=""/>
          <p:cNvSpPr txBox="1"/>
          <p:nvPr/>
        </p:nvSpPr>
        <p:spPr>
          <a:xfrm>
            <a:off x="1532409" y="7559992"/>
            <a:ext cx="3215005" cy="648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40" b="1">
                <a:solidFill>
                  <a:srgbClr val="444DA0"/>
                </a:solidFill>
                <a:latin typeface="Times New Roman"/>
                <a:cs typeface="Times New Roman"/>
              </a:rPr>
              <a:t>0DWHULDO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FRQGXFWRU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27940">
              <a:lnSpc>
                <a:spcPct val="100000"/>
              </a:lnSpc>
              <a:spcBef>
                <a:spcPts val="1415"/>
              </a:spcBef>
            </a:pPr>
            <a:r>
              <a:rPr dirty="0" sz="1300" spc="-60" b="1">
                <a:solidFill>
                  <a:srgbClr val="231F20"/>
                </a:solidFill>
                <a:latin typeface="Times New Roman"/>
                <a:cs typeface="Times New Roman"/>
              </a:rPr>
              <a:t>/RV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5" b="1">
                <a:solidFill>
                  <a:srgbClr val="231F20"/>
                </a:solidFill>
                <a:latin typeface="Times New Roman"/>
                <a:cs typeface="Times New Roman"/>
              </a:rPr>
              <a:t>PiV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231F20"/>
                </a:solidFill>
                <a:latin typeface="Times New Roman"/>
                <a:cs typeface="Times New Roman"/>
              </a:rPr>
              <a:t>XWLOL]DGRV</a:t>
            </a:r>
            <a:r>
              <a:rPr dirty="0" sz="1300" spc="2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14" b="1">
                <a:solidFill>
                  <a:srgbClr val="231F20"/>
                </a:solidFill>
                <a:latin typeface="Times New Roman"/>
                <a:cs typeface="Times New Roman"/>
              </a:rPr>
              <a:t>&amp;2%5(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20" b="1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r>
              <a:rPr dirty="0" sz="1300" spc="-1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15" b="1">
                <a:solidFill>
                  <a:srgbClr val="231F20"/>
                </a:solidFill>
                <a:latin typeface="Times New Roman"/>
                <a:cs typeface="Times New Roman"/>
              </a:rPr>
              <a:t>$/80,1,2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2177973" y="8459813"/>
            <a:ext cx="207645" cy="1191895"/>
          </a:xfrm>
          <a:custGeom>
            <a:avLst/>
            <a:gdLst/>
            <a:ahLst/>
            <a:cxnLst/>
            <a:rect l="l" t="t" r="r" b="b"/>
            <a:pathLst>
              <a:path w="207644" h="1191895">
                <a:moveTo>
                  <a:pt x="23243" y="595578"/>
                </a:moveTo>
                <a:lnTo>
                  <a:pt x="13754" y="598220"/>
                </a:lnTo>
                <a:lnTo>
                  <a:pt x="8661" y="598728"/>
                </a:lnTo>
                <a:lnTo>
                  <a:pt x="8153" y="598728"/>
                </a:lnTo>
                <a:lnTo>
                  <a:pt x="13246" y="599236"/>
                </a:lnTo>
                <a:lnTo>
                  <a:pt x="48140" y="609280"/>
                </a:lnTo>
                <a:lnTo>
                  <a:pt x="76215" y="629873"/>
                </a:lnTo>
                <a:lnTo>
                  <a:pt x="94970" y="658971"/>
                </a:lnTo>
                <a:lnTo>
                  <a:pt x="101904" y="694524"/>
                </a:lnTo>
                <a:lnTo>
                  <a:pt x="101904" y="1094524"/>
                </a:lnTo>
                <a:lnTo>
                  <a:pt x="111024" y="1130501"/>
                </a:lnTo>
                <a:lnTo>
                  <a:pt x="131530" y="1160025"/>
                </a:lnTo>
                <a:lnTo>
                  <a:pt x="160919" y="1180875"/>
                </a:lnTo>
                <a:lnTo>
                  <a:pt x="196684" y="1190828"/>
                </a:lnTo>
                <a:lnTo>
                  <a:pt x="201777" y="1190828"/>
                </a:lnTo>
                <a:lnTo>
                  <a:pt x="206870" y="1191336"/>
                </a:lnTo>
                <a:lnTo>
                  <a:pt x="207378" y="1184706"/>
                </a:lnTo>
                <a:lnTo>
                  <a:pt x="201777" y="1184706"/>
                </a:lnTo>
                <a:lnTo>
                  <a:pt x="196684" y="1184198"/>
                </a:lnTo>
                <a:lnTo>
                  <a:pt x="162489" y="1174495"/>
                </a:lnTo>
                <a:lnTo>
                  <a:pt x="134288" y="1153617"/>
                </a:lnTo>
                <a:lnTo>
                  <a:pt x="115247" y="1124337"/>
                </a:lnTo>
                <a:lnTo>
                  <a:pt x="108534" y="1089431"/>
                </a:lnTo>
                <a:lnTo>
                  <a:pt x="108534" y="694524"/>
                </a:lnTo>
                <a:lnTo>
                  <a:pt x="108013" y="689432"/>
                </a:lnTo>
                <a:lnTo>
                  <a:pt x="99833" y="653905"/>
                </a:lnTo>
                <a:lnTo>
                  <a:pt x="79178" y="624006"/>
                </a:lnTo>
                <a:lnTo>
                  <a:pt x="49502" y="602744"/>
                </a:lnTo>
                <a:lnTo>
                  <a:pt x="23243" y="595578"/>
                </a:lnTo>
                <a:close/>
              </a:path>
              <a:path w="207644" h="1191895">
                <a:moveTo>
                  <a:pt x="3556" y="592607"/>
                </a:moveTo>
                <a:lnTo>
                  <a:pt x="1524" y="592607"/>
                </a:lnTo>
                <a:lnTo>
                  <a:pt x="0" y="594144"/>
                </a:lnTo>
                <a:lnTo>
                  <a:pt x="0" y="597204"/>
                </a:lnTo>
                <a:lnTo>
                  <a:pt x="1524" y="598728"/>
                </a:lnTo>
                <a:lnTo>
                  <a:pt x="3556" y="598728"/>
                </a:lnTo>
                <a:lnTo>
                  <a:pt x="3556" y="592607"/>
                </a:lnTo>
                <a:close/>
              </a:path>
              <a:path w="207644" h="1191895">
                <a:moveTo>
                  <a:pt x="8661" y="592607"/>
                </a:moveTo>
                <a:lnTo>
                  <a:pt x="3556" y="592607"/>
                </a:lnTo>
                <a:lnTo>
                  <a:pt x="3556" y="598728"/>
                </a:lnTo>
                <a:lnTo>
                  <a:pt x="8661" y="598728"/>
                </a:lnTo>
                <a:lnTo>
                  <a:pt x="13754" y="598220"/>
                </a:lnTo>
                <a:lnTo>
                  <a:pt x="23243" y="595578"/>
                </a:lnTo>
                <a:lnTo>
                  <a:pt x="14262" y="593128"/>
                </a:lnTo>
                <a:lnTo>
                  <a:pt x="8661" y="592607"/>
                </a:lnTo>
                <a:close/>
              </a:path>
              <a:path w="207644" h="1191895">
                <a:moveTo>
                  <a:pt x="206870" y="0"/>
                </a:moveTo>
                <a:lnTo>
                  <a:pt x="201777" y="0"/>
                </a:lnTo>
                <a:lnTo>
                  <a:pt x="196176" y="520"/>
                </a:lnTo>
                <a:lnTo>
                  <a:pt x="159135" y="11266"/>
                </a:lnTo>
                <a:lnTo>
                  <a:pt x="129386" y="33274"/>
                </a:lnTo>
                <a:lnTo>
                  <a:pt x="109464" y="64253"/>
                </a:lnTo>
                <a:lnTo>
                  <a:pt x="101904" y="101917"/>
                </a:lnTo>
                <a:lnTo>
                  <a:pt x="101904" y="501916"/>
                </a:lnTo>
                <a:lnTo>
                  <a:pt x="93606" y="535579"/>
                </a:lnTo>
                <a:lnTo>
                  <a:pt x="74320" y="563233"/>
                </a:lnTo>
                <a:lnTo>
                  <a:pt x="46662" y="582775"/>
                </a:lnTo>
                <a:lnTo>
                  <a:pt x="13246" y="592099"/>
                </a:lnTo>
                <a:lnTo>
                  <a:pt x="8661" y="592099"/>
                </a:lnTo>
                <a:lnTo>
                  <a:pt x="3048" y="592607"/>
                </a:lnTo>
                <a:lnTo>
                  <a:pt x="8661" y="592607"/>
                </a:lnTo>
                <a:lnTo>
                  <a:pt x="14262" y="593128"/>
                </a:lnTo>
                <a:lnTo>
                  <a:pt x="23243" y="595578"/>
                </a:lnTo>
                <a:lnTo>
                  <a:pt x="50837" y="587895"/>
                </a:lnTo>
                <a:lnTo>
                  <a:pt x="80727" y="565818"/>
                </a:lnTo>
                <a:lnTo>
                  <a:pt x="100825" y="534589"/>
                </a:lnTo>
                <a:lnTo>
                  <a:pt x="108534" y="496811"/>
                </a:lnTo>
                <a:lnTo>
                  <a:pt x="108534" y="96824"/>
                </a:lnTo>
                <a:lnTo>
                  <a:pt x="116818" y="63294"/>
                </a:lnTo>
                <a:lnTo>
                  <a:pt x="136137" y="35588"/>
                </a:lnTo>
                <a:lnTo>
                  <a:pt x="163819" y="16078"/>
                </a:lnTo>
                <a:lnTo>
                  <a:pt x="197192" y="7137"/>
                </a:lnTo>
                <a:lnTo>
                  <a:pt x="202285" y="6629"/>
                </a:lnTo>
                <a:lnTo>
                  <a:pt x="207378" y="6629"/>
                </a:lnTo>
                <a:lnTo>
                  <a:pt x="2068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1622592" y="8897559"/>
            <a:ext cx="4946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60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600" spc="-635" b="1">
                <a:solidFill>
                  <a:srgbClr val="166634"/>
                </a:solidFill>
                <a:latin typeface="Times New Roman"/>
                <a:cs typeface="Times New Roman"/>
              </a:rPr>
              <a:t>&amp;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3511473" y="8695232"/>
            <a:ext cx="610235" cy="0"/>
          </a:xfrm>
          <a:custGeom>
            <a:avLst/>
            <a:gdLst/>
            <a:ahLst/>
            <a:cxnLst/>
            <a:rect l="l" t="t" r="r" b="b"/>
            <a:pathLst>
              <a:path w="610235" h="0">
                <a:moveTo>
                  <a:pt x="0" y="0"/>
                </a:moveTo>
                <a:lnTo>
                  <a:pt x="609942" y="0"/>
                </a:lnTo>
              </a:path>
            </a:pathLst>
          </a:custGeom>
          <a:ln w="824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3484070" y="8409689"/>
            <a:ext cx="648335" cy="263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550" spc="95">
                <a:solidFill>
                  <a:srgbClr val="231F20"/>
                </a:solidFill>
                <a:latin typeface="Symbol"/>
                <a:cs typeface="Symbol"/>
              </a:rPr>
              <a:t></a:t>
            </a:r>
            <a:r>
              <a:rPr dirty="0" sz="1550" spc="9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550" spc="95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29914" sz="1950" spc="14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9914" sz="1950">
              <a:latin typeface="Times New Roman"/>
              <a:cs typeface="Times New Roman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475898" y="8551929"/>
            <a:ext cx="648970" cy="774700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algn="ctr" marL="36195">
              <a:lnSpc>
                <a:spcPct val="100000"/>
              </a:lnSpc>
              <a:spcBef>
                <a:spcPts val="118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90"/>
              </a:spcBef>
            </a:pPr>
            <a:r>
              <a:rPr dirty="0" sz="1550" spc="95">
                <a:solidFill>
                  <a:srgbClr val="231F20"/>
                </a:solidFill>
                <a:latin typeface="Symbol"/>
                <a:cs typeface="Symbol"/>
              </a:rPr>
              <a:t></a:t>
            </a:r>
            <a:r>
              <a:rPr dirty="0" sz="1550" spc="9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550" spc="95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29914" sz="1950" spc="14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9914" sz="195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592278" y="8616950"/>
            <a:ext cx="18161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i="1">
                <a:solidFill>
                  <a:srgbClr val="231F20"/>
                </a:solidFill>
                <a:latin typeface="Times New Roman"/>
                <a:cs typeface="Times New Roman"/>
              </a:rPr>
              <a:t>cu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2476606" y="8523273"/>
            <a:ext cx="96139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3695" algn="l"/>
              </a:tabLst>
            </a:pPr>
            <a:r>
              <a:rPr dirty="0" sz="1650" spc="-335" i="1">
                <a:solidFill>
                  <a:srgbClr val="231F20"/>
                </a:solidFill>
                <a:latin typeface="Symbol"/>
                <a:cs typeface="Symbol"/>
              </a:rPr>
              <a:t>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41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4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3503828" y="9348990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 h="0">
                <a:moveTo>
                  <a:pt x="0" y="0"/>
                </a:moveTo>
                <a:lnTo>
                  <a:pt x="609434" y="0"/>
                </a:lnTo>
              </a:path>
            </a:pathLst>
          </a:custGeom>
          <a:ln w="824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3726035" y="9342685"/>
            <a:ext cx="168910" cy="263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429807" y="9177034"/>
            <a:ext cx="102235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50" spc="-285" i="1">
                <a:solidFill>
                  <a:srgbClr val="231F20"/>
                </a:solidFill>
                <a:latin typeface="Symbol"/>
                <a:cs typeface="Symbol"/>
              </a:rPr>
              <a:t></a:t>
            </a:r>
            <a:r>
              <a:rPr dirty="0" sz="1650" spc="-2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7094" sz="1950" i="1">
                <a:solidFill>
                  <a:srgbClr val="231F20"/>
                </a:solidFill>
                <a:latin typeface="Times New Roman"/>
                <a:cs typeface="Times New Roman"/>
              </a:rPr>
              <a:t>Al</a:t>
            </a:r>
            <a:r>
              <a:rPr dirty="0" baseline="-17094" sz="1950" spc="359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0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4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781317" y="8570974"/>
            <a:ext cx="1816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i="1">
                <a:solidFill>
                  <a:srgbClr val="231F20"/>
                </a:solidFill>
                <a:latin typeface="Times New Roman"/>
                <a:cs typeface="Times New Roman"/>
              </a:rPr>
              <a:t>cu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428523" y="8678588"/>
            <a:ext cx="64897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50" spc="95">
                <a:solidFill>
                  <a:srgbClr val="231F20"/>
                </a:solidFill>
                <a:latin typeface="Symbol"/>
                <a:cs typeface="Symbol"/>
              </a:rPr>
              <a:t></a:t>
            </a:r>
            <a:r>
              <a:rPr dirty="0" sz="1550" spc="9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550" spc="95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29914" sz="1950" spc="14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9914" sz="195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670303" y="8488533"/>
            <a:ext cx="144716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49250" algn="l"/>
                <a:tab pos="1021080" algn="l"/>
                <a:tab pos="1395730" algn="l"/>
              </a:tabLst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46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21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baseline="35842" sz="232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baseline="35842" sz="2325" spc="-7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baseline="35842" sz="232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endParaRPr baseline="35842" sz="2325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5452351" y="9319438"/>
            <a:ext cx="582930" cy="0"/>
          </a:xfrm>
          <a:custGeom>
            <a:avLst/>
            <a:gdLst/>
            <a:ahLst/>
            <a:cxnLst/>
            <a:rect l="l" t="t" r="r" b="b"/>
            <a:pathLst>
              <a:path w="582929" h="0">
                <a:moveTo>
                  <a:pt x="0" y="0"/>
                </a:moveTo>
                <a:lnTo>
                  <a:pt x="582422" y="0"/>
                </a:lnTo>
              </a:path>
            </a:pathLst>
          </a:custGeom>
          <a:ln w="82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5661326" y="9033278"/>
            <a:ext cx="16891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707003" y="9158120"/>
            <a:ext cx="133667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24691" sz="1350" i="1">
                <a:solidFill>
                  <a:srgbClr val="231F20"/>
                </a:solidFill>
                <a:latin typeface="Times New Roman"/>
                <a:cs typeface="Times New Roman"/>
              </a:rPr>
              <a:t>Al</a:t>
            </a:r>
            <a:r>
              <a:rPr dirty="0" baseline="-24691" sz="1350" spc="54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6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50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baseline="-43010" sz="2325" spc="127">
                <a:solidFill>
                  <a:srgbClr val="231F20"/>
                </a:solidFill>
                <a:latin typeface="Symbol"/>
                <a:cs typeface="Symbol"/>
              </a:rPr>
              <a:t></a:t>
            </a:r>
            <a:r>
              <a:rPr dirty="0" baseline="-43010" sz="2325" spc="127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-43010" sz="2325" spc="127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-30864" sz="1350" spc="12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30864" sz="1350">
              <a:latin typeface="Times New Roman"/>
              <a:cs typeface="Times New Roman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4712995" y="6943902"/>
            <a:ext cx="238125" cy="689610"/>
          </a:xfrm>
          <a:custGeom>
            <a:avLst/>
            <a:gdLst/>
            <a:ahLst/>
            <a:cxnLst/>
            <a:rect l="l" t="t" r="r" b="b"/>
            <a:pathLst>
              <a:path w="238125" h="689609">
                <a:moveTo>
                  <a:pt x="123558" y="363308"/>
                </a:moveTo>
                <a:lnTo>
                  <a:pt x="117195" y="363308"/>
                </a:lnTo>
                <a:lnTo>
                  <a:pt x="117195" y="667004"/>
                </a:lnTo>
                <a:lnTo>
                  <a:pt x="117703" y="668019"/>
                </a:lnTo>
                <a:lnTo>
                  <a:pt x="117703" y="669036"/>
                </a:lnTo>
                <a:lnTo>
                  <a:pt x="118211" y="670064"/>
                </a:lnTo>
                <a:lnTo>
                  <a:pt x="118211" y="670572"/>
                </a:lnTo>
                <a:lnTo>
                  <a:pt x="118719" y="670572"/>
                </a:lnTo>
                <a:lnTo>
                  <a:pt x="119227" y="671588"/>
                </a:lnTo>
                <a:lnTo>
                  <a:pt x="119735" y="671588"/>
                </a:lnTo>
                <a:lnTo>
                  <a:pt x="119735" y="672096"/>
                </a:lnTo>
                <a:lnTo>
                  <a:pt x="172724" y="686080"/>
                </a:lnTo>
                <a:lnTo>
                  <a:pt x="225729" y="689419"/>
                </a:lnTo>
                <a:lnTo>
                  <a:pt x="237451" y="689419"/>
                </a:lnTo>
                <a:lnTo>
                  <a:pt x="237959" y="682802"/>
                </a:lnTo>
                <a:lnTo>
                  <a:pt x="225729" y="682802"/>
                </a:lnTo>
                <a:lnTo>
                  <a:pt x="202456" y="681769"/>
                </a:lnTo>
                <a:lnTo>
                  <a:pt x="174537" y="679940"/>
                </a:lnTo>
                <a:lnTo>
                  <a:pt x="146993" y="675846"/>
                </a:lnTo>
                <a:lnTo>
                  <a:pt x="124841" y="668019"/>
                </a:lnTo>
                <a:lnTo>
                  <a:pt x="124326" y="667511"/>
                </a:lnTo>
                <a:lnTo>
                  <a:pt x="123812" y="667511"/>
                </a:lnTo>
                <a:lnTo>
                  <a:pt x="123304" y="666496"/>
                </a:lnTo>
                <a:lnTo>
                  <a:pt x="123812" y="666496"/>
                </a:lnTo>
                <a:lnTo>
                  <a:pt x="123686" y="363566"/>
                </a:lnTo>
                <a:lnTo>
                  <a:pt x="123558" y="363308"/>
                </a:lnTo>
                <a:close/>
              </a:path>
              <a:path w="238125" h="689609">
                <a:moveTo>
                  <a:pt x="123812" y="667004"/>
                </a:moveTo>
                <a:lnTo>
                  <a:pt x="123812" y="667511"/>
                </a:lnTo>
                <a:lnTo>
                  <a:pt x="124326" y="667511"/>
                </a:lnTo>
                <a:lnTo>
                  <a:pt x="123812" y="667004"/>
                </a:lnTo>
                <a:close/>
              </a:path>
              <a:path w="238125" h="689609">
                <a:moveTo>
                  <a:pt x="123812" y="666496"/>
                </a:moveTo>
                <a:lnTo>
                  <a:pt x="123812" y="667004"/>
                </a:lnTo>
                <a:lnTo>
                  <a:pt x="124333" y="667511"/>
                </a:lnTo>
                <a:lnTo>
                  <a:pt x="123812" y="666496"/>
                </a:lnTo>
                <a:close/>
              </a:path>
              <a:path w="238125" h="689609">
                <a:moveTo>
                  <a:pt x="123812" y="666496"/>
                </a:moveTo>
                <a:lnTo>
                  <a:pt x="123304" y="666496"/>
                </a:lnTo>
                <a:lnTo>
                  <a:pt x="123812" y="667004"/>
                </a:lnTo>
                <a:lnTo>
                  <a:pt x="123812" y="666496"/>
                </a:lnTo>
                <a:close/>
              </a:path>
              <a:path w="238125" h="689609">
                <a:moveTo>
                  <a:pt x="116816" y="363566"/>
                </a:moveTo>
                <a:lnTo>
                  <a:pt x="117195" y="364324"/>
                </a:lnTo>
                <a:lnTo>
                  <a:pt x="117195" y="363816"/>
                </a:lnTo>
                <a:lnTo>
                  <a:pt x="116816" y="363566"/>
                </a:lnTo>
                <a:close/>
              </a:path>
              <a:path w="238125" h="689609">
                <a:moveTo>
                  <a:pt x="116687" y="363308"/>
                </a:moveTo>
                <a:lnTo>
                  <a:pt x="116816" y="363566"/>
                </a:lnTo>
                <a:lnTo>
                  <a:pt x="117195" y="363816"/>
                </a:lnTo>
                <a:lnTo>
                  <a:pt x="116687" y="363308"/>
                </a:lnTo>
                <a:close/>
              </a:path>
              <a:path w="238125" h="689609">
                <a:moveTo>
                  <a:pt x="117195" y="363308"/>
                </a:moveTo>
                <a:lnTo>
                  <a:pt x="116687" y="363308"/>
                </a:lnTo>
                <a:lnTo>
                  <a:pt x="117195" y="363816"/>
                </a:lnTo>
                <a:lnTo>
                  <a:pt x="117195" y="363308"/>
                </a:lnTo>
                <a:close/>
              </a:path>
              <a:path w="238125" h="689609">
                <a:moveTo>
                  <a:pt x="67785" y="344722"/>
                </a:moveTo>
                <a:lnTo>
                  <a:pt x="38452" y="346898"/>
                </a:lnTo>
                <a:lnTo>
                  <a:pt x="15278" y="348018"/>
                </a:lnTo>
                <a:lnTo>
                  <a:pt x="27000" y="348018"/>
                </a:lnTo>
                <a:lnTo>
                  <a:pt x="60364" y="350258"/>
                </a:lnTo>
                <a:lnTo>
                  <a:pt x="77154" y="352131"/>
                </a:lnTo>
                <a:lnTo>
                  <a:pt x="93243" y="355155"/>
                </a:lnTo>
                <a:lnTo>
                  <a:pt x="96304" y="355663"/>
                </a:lnTo>
                <a:lnTo>
                  <a:pt x="115658" y="362800"/>
                </a:lnTo>
                <a:lnTo>
                  <a:pt x="116816" y="363566"/>
                </a:lnTo>
                <a:lnTo>
                  <a:pt x="116687" y="363308"/>
                </a:lnTo>
                <a:lnTo>
                  <a:pt x="123558" y="363308"/>
                </a:lnTo>
                <a:lnTo>
                  <a:pt x="123304" y="362800"/>
                </a:lnTo>
                <a:lnTo>
                  <a:pt x="123304" y="361784"/>
                </a:lnTo>
                <a:lnTo>
                  <a:pt x="122796" y="360756"/>
                </a:lnTo>
                <a:lnTo>
                  <a:pt x="122796" y="360248"/>
                </a:lnTo>
                <a:lnTo>
                  <a:pt x="122288" y="360248"/>
                </a:lnTo>
                <a:lnTo>
                  <a:pt x="121780" y="359232"/>
                </a:lnTo>
                <a:lnTo>
                  <a:pt x="121272" y="359232"/>
                </a:lnTo>
                <a:lnTo>
                  <a:pt x="121272" y="358724"/>
                </a:lnTo>
                <a:lnTo>
                  <a:pt x="120256" y="358216"/>
                </a:lnTo>
                <a:lnTo>
                  <a:pt x="98938" y="349607"/>
                </a:lnTo>
                <a:lnTo>
                  <a:pt x="68614" y="344784"/>
                </a:lnTo>
                <a:lnTo>
                  <a:pt x="67785" y="344722"/>
                </a:lnTo>
                <a:close/>
              </a:path>
              <a:path w="238125" h="689609">
                <a:moveTo>
                  <a:pt x="3568" y="341401"/>
                </a:moveTo>
                <a:lnTo>
                  <a:pt x="1524" y="341401"/>
                </a:lnTo>
                <a:lnTo>
                  <a:pt x="0" y="342925"/>
                </a:lnTo>
                <a:lnTo>
                  <a:pt x="0" y="346494"/>
                </a:lnTo>
                <a:lnTo>
                  <a:pt x="1524" y="348018"/>
                </a:lnTo>
                <a:lnTo>
                  <a:pt x="3568" y="348018"/>
                </a:lnTo>
                <a:lnTo>
                  <a:pt x="3568" y="341401"/>
                </a:lnTo>
                <a:close/>
              </a:path>
              <a:path w="238125" h="689609">
                <a:moveTo>
                  <a:pt x="15278" y="341401"/>
                </a:moveTo>
                <a:lnTo>
                  <a:pt x="3568" y="341401"/>
                </a:lnTo>
                <a:lnTo>
                  <a:pt x="3568" y="348018"/>
                </a:lnTo>
                <a:lnTo>
                  <a:pt x="15278" y="348018"/>
                </a:lnTo>
                <a:lnTo>
                  <a:pt x="38452" y="346898"/>
                </a:lnTo>
                <a:lnTo>
                  <a:pt x="67785" y="344722"/>
                </a:lnTo>
                <a:lnTo>
                  <a:pt x="37867" y="342473"/>
                </a:lnTo>
                <a:lnTo>
                  <a:pt x="15278" y="341401"/>
                </a:lnTo>
                <a:close/>
              </a:path>
              <a:path w="238125" h="689609">
                <a:moveTo>
                  <a:pt x="117195" y="325602"/>
                </a:moveTo>
                <a:lnTo>
                  <a:pt x="66457" y="338539"/>
                </a:lnTo>
                <a:lnTo>
                  <a:pt x="15278" y="341401"/>
                </a:lnTo>
                <a:lnTo>
                  <a:pt x="37867" y="342473"/>
                </a:lnTo>
                <a:lnTo>
                  <a:pt x="67785" y="344722"/>
                </a:lnTo>
                <a:lnTo>
                  <a:pt x="68292" y="344684"/>
                </a:lnTo>
                <a:lnTo>
                  <a:pt x="97740" y="340059"/>
                </a:lnTo>
                <a:lnTo>
                  <a:pt x="119735" y="331711"/>
                </a:lnTo>
                <a:lnTo>
                  <a:pt x="121272" y="330695"/>
                </a:lnTo>
                <a:lnTo>
                  <a:pt x="121272" y="330187"/>
                </a:lnTo>
                <a:lnTo>
                  <a:pt x="121780" y="330187"/>
                </a:lnTo>
                <a:lnTo>
                  <a:pt x="122288" y="329171"/>
                </a:lnTo>
                <a:lnTo>
                  <a:pt x="122796" y="329171"/>
                </a:lnTo>
                <a:lnTo>
                  <a:pt x="122796" y="328663"/>
                </a:lnTo>
                <a:lnTo>
                  <a:pt x="123304" y="327634"/>
                </a:lnTo>
                <a:lnTo>
                  <a:pt x="123304" y="326618"/>
                </a:lnTo>
                <a:lnTo>
                  <a:pt x="123558" y="326110"/>
                </a:lnTo>
                <a:lnTo>
                  <a:pt x="117195" y="326110"/>
                </a:lnTo>
                <a:lnTo>
                  <a:pt x="117195" y="325602"/>
                </a:lnTo>
                <a:close/>
              </a:path>
              <a:path w="238125" h="689609">
                <a:moveTo>
                  <a:pt x="117195" y="325094"/>
                </a:moveTo>
                <a:lnTo>
                  <a:pt x="116687" y="326110"/>
                </a:lnTo>
                <a:lnTo>
                  <a:pt x="117195" y="325602"/>
                </a:lnTo>
                <a:lnTo>
                  <a:pt x="117195" y="325094"/>
                </a:lnTo>
                <a:close/>
              </a:path>
              <a:path w="238125" h="689609">
                <a:moveTo>
                  <a:pt x="237451" y="0"/>
                </a:moveTo>
                <a:lnTo>
                  <a:pt x="225729" y="0"/>
                </a:lnTo>
                <a:lnTo>
                  <a:pt x="203140" y="1071"/>
                </a:lnTo>
                <a:lnTo>
                  <a:pt x="172394" y="3382"/>
                </a:lnTo>
                <a:lnTo>
                  <a:pt x="142074" y="8206"/>
                </a:lnTo>
                <a:lnTo>
                  <a:pt x="120764" y="16814"/>
                </a:lnTo>
                <a:lnTo>
                  <a:pt x="119735" y="17322"/>
                </a:lnTo>
                <a:lnTo>
                  <a:pt x="119735" y="17830"/>
                </a:lnTo>
                <a:lnTo>
                  <a:pt x="119227" y="17830"/>
                </a:lnTo>
                <a:lnTo>
                  <a:pt x="118719" y="18846"/>
                </a:lnTo>
                <a:lnTo>
                  <a:pt x="118211" y="18846"/>
                </a:lnTo>
                <a:lnTo>
                  <a:pt x="118211" y="19367"/>
                </a:lnTo>
                <a:lnTo>
                  <a:pt x="117703" y="20383"/>
                </a:lnTo>
                <a:lnTo>
                  <a:pt x="117703" y="21399"/>
                </a:lnTo>
                <a:lnTo>
                  <a:pt x="117195" y="22415"/>
                </a:lnTo>
                <a:lnTo>
                  <a:pt x="117195" y="326110"/>
                </a:lnTo>
                <a:lnTo>
                  <a:pt x="123558" y="326110"/>
                </a:lnTo>
                <a:lnTo>
                  <a:pt x="123812" y="325602"/>
                </a:lnTo>
                <a:lnTo>
                  <a:pt x="123812" y="22923"/>
                </a:lnTo>
                <a:lnTo>
                  <a:pt x="123304" y="22923"/>
                </a:lnTo>
                <a:lnTo>
                  <a:pt x="123812" y="21907"/>
                </a:lnTo>
                <a:lnTo>
                  <a:pt x="124323" y="21907"/>
                </a:lnTo>
                <a:lnTo>
                  <a:pt x="125857" y="20383"/>
                </a:lnTo>
                <a:lnTo>
                  <a:pt x="138049" y="14998"/>
                </a:lnTo>
                <a:lnTo>
                  <a:pt x="144703" y="14262"/>
                </a:lnTo>
                <a:lnTo>
                  <a:pt x="147764" y="13754"/>
                </a:lnTo>
                <a:lnTo>
                  <a:pt x="151333" y="12738"/>
                </a:lnTo>
                <a:lnTo>
                  <a:pt x="166969" y="10347"/>
                </a:lnTo>
                <a:lnTo>
                  <a:pt x="182556" y="8701"/>
                </a:lnTo>
                <a:lnTo>
                  <a:pt x="198199" y="7542"/>
                </a:lnTo>
                <a:lnTo>
                  <a:pt x="214007" y="6616"/>
                </a:lnTo>
                <a:lnTo>
                  <a:pt x="237959" y="6616"/>
                </a:lnTo>
                <a:lnTo>
                  <a:pt x="237451" y="0"/>
                </a:lnTo>
                <a:close/>
              </a:path>
              <a:path w="238125" h="689609">
                <a:moveTo>
                  <a:pt x="123812" y="22415"/>
                </a:moveTo>
                <a:lnTo>
                  <a:pt x="123304" y="22923"/>
                </a:lnTo>
                <a:lnTo>
                  <a:pt x="123812" y="22923"/>
                </a:lnTo>
                <a:lnTo>
                  <a:pt x="123812" y="22415"/>
                </a:lnTo>
                <a:close/>
              </a:path>
              <a:path w="238125" h="689609">
                <a:moveTo>
                  <a:pt x="124333" y="21907"/>
                </a:moveTo>
                <a:lnTo>
                  <a:pt x="123812" y="22415"/>
                </a:lnTo>
                <a:lnTo>
                  <a:pt x="123812" y="22923"/>
                </a:lnTo>
                <a:lnTo>
                  <a:pt x="124333" y="21907"/>
                </a:lnTo>
                <a:close/>
              </a:path>
              <a:path w="238125" h="689609">
                <a:moveTo>
                  <a:pt x="124323" y="21907"/>
                </a:moveTo>
                <a:lnTo>
                  <a:pt x="123812" y="21907"/>
                </a:lnTo>
                <a:lnTo>
                  <a:pt x="123812" y="22415"/>
                </a:lnTo>
                <a:lnTo>
                  <a:pt x="124323" y="21907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4998387" y="7023941"/>
            <a:ext cx="1525905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270" b="1">
                <a:solidFill>
                  <a:srgbClr val="231F20"/>
                </a:solidFill>
                <a:latin typeface="Times New Roman"/>
                <a:cs typeface="Times New Roman"/>
              </a:rPr>
              <a:t>0RQWDMH</a:t>
            </a:r>
            <a:r>
              <a:rPr dirty="0" sz="105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231F20"/>
                </a:solidFill>
                <a:latin typeface="Times New Roman"/>
                <a:cs typeface="Times New Roman"/>
              </a:rPr>
              <a:t>7XER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231F20"/>
                </a:solidFill>
                <a:latin typeface="Times New Roman"/>
                <a:cs typeface="Times New Roman"/>
              </a:rPr>
              <a:t>VXSHUILFLDO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231F20"/>
                </a:solidFill>
                <a:latin typeface="Times New Roman"/>
                <a:cs typeface="Times New Roman"/>
              </a:rPr>
              <a:t>WXER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231F20"/>
                </a:solidFill>
                <a:latin typeface="Times New Roman"/>
                <a:cs typeface="Times New Roman"/>
              </a:rPr>
              <a:t>HPSRWUDGR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231F20"/>
                </a:solidFill>
                <a:latin typeface="Times New Roman"/>
                <a:cs typeface="Times New Roman"/>
              </a:rPr>
              <a:t>HQWHUUDGR</a:t>
            </a:r>
            <a:r>
              <a:rPr dirty="0" sz="1050" spc="1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231F20"/>
                </a:solidFill>
                <a:latin typeface="Times New Roman"/>
                <a:cs typeface="Times New Roman"/>
              </a:rPr>
              <a:t>HWF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7716" y="1254252"/>
            <a:ext cx="142671" cy="15031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57032" y="502696"/>
            <a:ext cx="5278755" cy="2504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19250">
              <a:lnSpc>
                <a:spcPct val="100000"/>
              </a:lnSpc>
              <a:spcBef>
                <a:spcPts val="105"/>
              </a:spcBef>
            </a:pPr>
            <a:r>
              <a:rPr dirty="0" sz="1600" spc="-300" b="1">
                <a:solidFill>
                  <a:srgbClr val="231F20"/>
                </a:solidFill>
                <a:latin typeface="Arial"/>
                <a:cs typeface="Arial"/>
              </a:rPr>
              <a:t>*HQHUDOLGDGHV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1355"/>
              </a:spcBef>
            </a:pPr>
            <a:r>
              <a:rPr dirty="0" sz="1600" spc="-440" b="1">
                <a:solidFill>
                  <a:srgbClr val="444DA0"/>
                </a:solidFill>
                <a:latin typeface="Times New Roman"/>
                <a:cs typeface="Times New Roman"/>
              </a:rPr>
              <a:t>0DWHULDO</a:t>
            </a: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444DA0"/>
                </a:solidFill>
                <a:latin typeface="Times New Roman"/>
                <a:cs typeface="Times New Roman"/>
              </a:rPr>
              <a:t>DLVODPLHQWR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9539">
              <a:lnSpc>
                <a:spcPct val="100000"/>
              </a:lnSpc>
              <a:spcBef>
                <a:spcPts val="1420"/>
              </a:spcBef>
            </a:pP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/RV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231F20"/>
                </a:solidFill>
                <a:latin typeface="Times New Roman"/>
                <a:cs typeface="Times New Roman"/>
              </a:rPr>
              <a:t>PiV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231F20"/>
                </a:solidFill>
                <a:latin typeface="Times New Roman"/>
                <a:cs typeface="Times New Roman"/>
              </a:rPr>
              <a:t>XWLOL]DGRV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227965" indent="-99060">
              <a:lnSpc>
                <a:spcPct val="100000"/>
              </a:lnSpc>
              <a:buFont typeface="Times New Roman"/>
              <a:buChar char="-"/>
              <a:tabLst>
                <a:tab pos="228600" algn="l"/>
              </a:tabLst>
            </a:pPr>
            <a:r>
              <a:rPr dirty="0" sz="1300" spc="290" b="1">
                <a:solidFill>
                  <a:srgbClr val="231F20"/>
                </a:solidFill>
                <a:latin typeface="Times New Roman"/>
                <a:cs typeface="Times New Roman"/>
              </a:rPr>
              <a:t>(35</a:t>
            </a:r>
            <a:r>
              <a:rPr dirty="0" sz="1300" spc="5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1300" spc="-484" b="1">
                <a:solidFill>
                  <a:srgbClr val="231F20"/>
                </a:solidFill>
                <a:latin typeface="Times New Roman"/>
                <a:cs typeface="Times New Roman"/>
              </a:rPr>
              <a:t>WLOHQR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231F20"/>
                </a:solidFill>
                <a:latin typeface="Times New Roman"/>
                <a:cs typeface="Times New Roman"/>
              </a:rPr>
              <a:t>3URSLOHQR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60" b="1">
                <a:solidFill>
                  <a:srgbClr val="231F20"/>
                </a:solidFill>
                <a:latin typeface="Times New Roman"/>
                <a:cs typeface="Times New Roman"/>
              </a:rPr>
              <a:t>³</a:t>
            </a:r>
            <a:r>
              <a:rPr dirty="0" sz="1300" spc="14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300" spc="-215" b="1">
                <a:solidFill>
                  <a:srgbClr val="231F20"/>
                </a:solidFill>
                <a:latin typeface="Times New Roman"/>
                <a:cs typeface="Times New Roman"/>
              </a:rPr>
              <a:t>HUPRHVWDEOH´</a:t>
            </a:r>
            <a:r>
              <a:rPr dirty="0" sz="1300" spc="-10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227965" indent="-99060">
              <a:lnSpc>
                <a:spcPct val="100000"/>
              </a:lnSpc>
              <a:spcBef>
                <a:spcPts val="45"/>
              </a:spcBef>
              <a:buFont typeface="Times New Roman"/>
              <a:buChar char="-"/>
              <a:tabLst>
                <a:tab pos="228600" algn="l"/>
              </a:tabLst>
            </a:pPr>
            <a:r>
              <a:rPr dirty="0" sz="1300" spc="380" b="1">
                <a:solidFill>
                  <a:srgbClr val="231F20"/>
                </a:solidFill>
                <a:latin typeface="Times New Roman"/>
                <a:cs typeface="Times New Roman"/>
              </a:rPr>
              <a:t>;/3(</a:t>
            </a:r>
            <a:r>
              <a:rPr dirty="0" sz="1300" spc="16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-425" b="1">
                <a:solidFill>
                  <a:srgbClr val="231F20"/>
                </a:solidFill>
                <a:latin typeface="Times New Roman"/>
                <a:cs typeface="Times New Roman"/>
              </a:rPr>
              <a:t>3ROLHWLOHQR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31F20"/>
                </a:solidFill>
                <a:latin typeface="Times New Roman"/>
                <a:cs typeface="Times New Roman"/>
              </a:rPr>
              <a:t>5HWLFXODGR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54" b="1">
                <a:solidFill>
                  <a:srgbClr val="231F20"/>
                </a:solidFill>
                <a:latin typeface="Times New Roman"/>
                <a:cs typeface="Times New Roman"/>
              </a:rPr>
              <a:t>³</a:t>
            </a:r>
            <a:r>
              <a:rPr dirty="0" sz="1300" spc="140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300" spc="-220" b="1">
                <a:solidFill>
                  <a:srgbClr val="231F20"/>
                </a:solidFill>
                <a:latin typeface="Times New Roman"/>
                <a:cs typeface="Times New Roman"/>
              </a:rPr>
              <a:t>HUPRHVWDEOH´</a:t>
            </a:r>
            <a:r>
              <a:rPr dirty="0" sz="1300" spc="-1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227965" indent="-99060">
              <a:lnSpc>
                <a:spcPct val="100000"/>
              </a:lnSpc>
              <a:spcBef>
                <a:spcPts val="45"/>
              </a:spcBef>
              <a:buFont typeface="Times New Roman"/>
              <a:buChar char="-"/>
              <a:tabLst>
                <a:tab pos="228600" algn="l"/>
              </a:tabLst>
            </a:pPr>
            <a:r>
              <a:rPr dirty="0" sz="1300" spc="114" b="1">
                <a:solidFill>
                  <a:srgbClr val="231F20"/>
                </a:solidFill>
                <a:latin typeface="Times New Roman"/>
                <a:cs typeface="Times New Roman"/>
              </a:rPr>
              <a:t>39&amp;</a:t>
            </a:r>
            <a:r>
              <a:rPr dirty="0" sz="1300" spc="26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-325" b="1">
                <a:solidFill>
                  <a:srgbClr val="231F20"/>
                </a:solidFill>
                <a:latin typeface="Times New Roman"/>
                <a:cs typeface="Times New Roman"/>
              </a:rPr>
              <a:t>3ROLFORUXUR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70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300" spc="-440" b="1">
                <a:solidFill>
                  <a:srgbClr val="231F20"/>
                </a:solidFill>
                <a:latin typeface="Times New Roman"/>
                <a:cs typeface="Times New Roman"/>
              </a:rPr>
              <a:t>LQLOR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70" b="1">
                <a:solidFill>
                  <a:srgbClr val="231F20"/>
                </a:solidFill>
                <a:latin typeface="Times New Roman"/>
                <a:cs typeface="Times New Roman"/>
              </a:rPr>
              <a:t>³</a:t>
            </a:r>
            <a:r>
              <a:rPr dirty="0" sz="1300" spc="150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300" spc="-160" b="1">
                <a:solidFill>
                  <a:srgbClr val="231F20"/>
                </a:solidFill>
                <a:latin typeface="Times New Roman"/>
                <a:cs typeface="Times New Roman"/>
              </a:rPr>
              <a:t>HUPRSOiVWLFR´</a:t>
            </a:r>
            <a:r>
              <a:rPr dirty="0" sz="130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265" b="1">
                <a:solidFill>
                  <a:srgbClr val="BF2026"/>
                </a:solidFill>
                <a:latin typeface="Times New Roman"/>
                <a:cs typeface="Times New Roman"/>
              </a:rPr>
              <a:t>1RWD</a:t>
            </a:r>
            <a:r>
              <a:rPr dirty="0" sz="1200" spc="345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AFACD6"/>
                </a:solidFill>
                <a:latin typeface="Times New Roman"/>
                <a:cs typeface="Times New Roman"/>
              </a:rPr>
              <a:t>$LVODPLHQWR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AFACD6"/>
                </a:solidFill>
                <a:latin typeface="Times New Roman"/>
                <a:cs typeface="Times New Roman"/>
              </a:rPr>
              <a:t>WHUPRSOiVWLFR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AFACD6"/>
                </a:solidFill>
                <a:latin typeface="Times New Roman"/>
                <a:cs typeface="Times New Roman"/>
              </a:rPr>
              <a:t>D</a:t>
            </a:r>
            <a:r>
              <a:rPr dirty="0" sz="1200" spc="15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AFACD6"/>
                </a:solidFill>
                <a:latin typeface="Times New Roman"/>
                <a:cs typeface="Times New Roman"/>
              </a:rPr>
              <a:t>EDVH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AFACD6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AFACD6"/>
                </a:solidFill>
                <a:latin typeface="Times New Roman"/>
                <a:cs typeface="Times New Roman"/>
              </a:rPr>
              <a:t>SROLROHILQD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280" b="1">
                <a:solidFill>
                  <a:srgbClr val="AFACD6"/>
                </a:solidFill>
                <a:latin typeface="Times New Roman"/>
                <a:cs typeface="Times New Roman"/>
              </a:rPr>
              <a:t>=</a:t>
            </a:r>
            <a:r>
              <a:rPr dirty="0" sz="1200" spc="45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AFACD6"/>
                </a:solidFill>
                <a:latin typeface="Times New Roman"/>
                <a:cs typeface="Times New Roman"/>
              </a:rPr>
              <a:t>VRQ</a:t>
            </a:r>
            <a:r>
              <a:rPr dirty="0" sz="1200" spc="15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AFACD6"/>
                </a:solidFill>
                <a:latin typeface="Times New Roman"/>
                <a:cs typeface="Times New Roman"/>
              </a:rPr>
              <a:t>HTXLYDOHQWHV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AFACD6"/>
                </a:solidFill>
                <a:latin typeface="Times New Roman"/>
                <a:cs typeface="Times New Roman"/>
              </a:rPr>
              <a:t>D</a:t>
            </a:r>
            <a:r>
              <a:rPr dirty="0" sz="1200" spc="10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spc="60" b="1">
                <a:solidFill>
                  <a:srgbClr val="AFACD6"/>
                </a:solidFill>
                <a:latin typeface="Times New Roman"/>
                <a:cs typeface="Times New Roman"/>
              </a:rPr>
              <a:t>39&amp;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660899" y="3239585"/>
          <a:ext cx="4719955" cy="129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705"/>
                <a:gridCol w="1184909"/>
                <a:gridCol w="1312545"/>
                <a:gridCol w="1644015"/>
              </a:tblGrid>
              <a:tr h="427990"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2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8630" marR="182245" indent="-2800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QVLyQ</a:t>
                      </a:r>
                      <a:r>
                        <a:rPr dirty="0" sz="1200" spc="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PiV </a:t>
                      </a:r>
                      <a:r>
                        <a:rPr dirty="0" sz="1200" spc="-50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DOWD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4495" marR="219075" indent="-1803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PSHUDWXUD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VHUYLFLR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5609" marR="384175" indent="-4572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229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PSHUDWXUD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9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FRWRFLUFXLWR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8765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23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2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200" spc="38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.9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3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-4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&amp;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4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200" spc="-4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&amp;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3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;/3(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2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200" spc="38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.9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3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-4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&amp;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4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200" spc="-4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&amp;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8765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6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39&amp;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1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38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.9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3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200" spc="-4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&amp;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4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200" spc="-4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&amp;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535064" y="5679233"/>
            <a:ext cx="4673600" cy="3501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78435">
              <a:lnSpc>
                <a:spcPct val="100000"/>
              </a:lnSpc>
              <a:spcBef>
                <a:spcPts val="105"/>
              </a:spcBef>
            </a:pPr>
            <a:r>
              <a:rPr dirty="0" sz="1600" spc="-300" b="1">
                <a:solidFill>
                  <a:srgbClr val="231F20"/>
                </a:solidFill>
                <a:latin typeface="Arial"/>
                <a:cs typeface="Arial"/>
              </a:rPr>
              <a:t>*HQHUDOLGDGHV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46355">
              <a:lnSpc>
                <a:spcPct val="100000"/>
              </a:lnSpc>
              <a:spcBef>
                <a:spcPts val="1115"/>
              </a:spcBef>
            </a:pPr>
            <a:r>
              <a:rPr dirty="0" sz="1600" spc="165" b="1">
                <a:solidFill>
                  <a:srgbClr val="444DA0"/>
                </a:solidFill>
                <a:latin typeface="Times New Roman"/>
                <a:cs typeface="Times New Roman"/>
              </a:rPr>
              <a:t>7</a:t>
            </a:r>
            <a:r>
              <a:rPr dirty="0" sz="1600" spc="-520" b="1">
                <a:solidFill>
                  <a:srgbClr val="444DA0"/>
                </a:solidFill>
                <a:latin typeface="Times New Roman"/>
                <a:cs typeface="Times New Roman"/>
              </a:rPr>
              <a:t>H</a:t>
            </a:r>
            <a:r>
              <a:rPr dirty="0" sz="1600" spc="-395" b="1">
                <a:solidFill>
                  <a:srgbClr val="444DA0"/>
                </a:solidFill>
                <a:latin typeface="Times New Roman"/>
                <a:cs typeface="Times New Roman"/>
              </a:rPr>
              <a:t>QVLyQ</a:t>
            </a: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444DA0"/>
                </a:solidFill>
                <a:latin typeface="Times New Roman"/>
                <a:cs typeface="Times New Roman"/>
              </a:rPr>
              <a:t>DLVODPLHQWR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61594">
              <a:lnSpc>
                <a:spcPct val="100000"/>
              </a:lnSpc>
              <a:spcBef>
                <a:spcPts val="1420"/>
              </a:spcBef>
            </a:pPr>
            <a:r>
              <a:rPr dirty="0" sz="1300" spc="-60" b="1">
                <a:solidFill>
                  <a:srgbClr val="231F20"/>
                </a:solidFill>
                <a:latin typeface="Times New Roman"/>
                <a:cs typeface="Times New Roman"/>
              </a:rPr>
              <a:t>/RV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5" b="1">
                <a:solidFill>
                  <a:srgbClr val="231F20"/>
                </a:solidFill>
                <a:latin typeface="Times New Roman"/>
                <a:cs typeface="Times New Roman"/>
              </a:rPr>
              <a:t>PiV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231F20"/>
                </a:solidFill>
                <a:latin typeface="Times New Roman"/>
                <a:cs typeface="Times New Roman"/>
              </a:rPr>
              <a:t>XWLOL]DGRV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130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85" b="1">
                <a:solidFill>
                  <a:srgbClr val="231F20"/>
                </a:solidFill>
                <a:latin typeface="Times New Roman"/>
                <a:cs typeface="Times New Roman"/>
              </a:rPr>
              <a:t>7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61594">
              <a:lnSpc>
                <a:spcPct val="100000"/>
              </a:lnSpc>
              <a:spcBef>
                <a:spcPts val="5"/>
              </a:spcBef>
            </a:pP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dirty="0" sz="1300" spc="490" b="1">
                <a:solidFill>
                  <a:srgbClr val="231F20"/>
                </a:solidFill>
                <a:latin typeface="Times New Roman"/>
                <a:cs typeface="Times New Roman"/>
              </a:rPr>
              <a:t>      </a:t>
            </a:r>
            <a:r>
              <a:rPr dirty="0" sz="1300" spc="310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300" spc="22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100" b="1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%7</a:t>
            </a:r>
            <a:r>
              <a:rPr dirty="0" sz="1300" spc="380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,QVWDODFLRQHV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LQWHULRUHV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UHFHSWRUDV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61594">
              <a:lnSpc>
                <a:spcPct val="100000"/>
              </a:lnSpc>
              <a:spcBef>
                <a:spcPts val="45"/>
              </a:spcBef>
            </a:pP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dirty="0" sz="1300" spc="735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925" b="1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sz="1300" spc="-40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300" spc="4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0" b="1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%7</a:t>
            </a:r>
            <a:r>
              <a:rPr dirty="0" sz="1300" spc="375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300" spc="-110" b="1">
                <a:solidFill>
                  <a:srgbClr val="231F20"/>
                </a:solidFill>
                <a:latin typeface="Times New Roman"/>
                <a:cs typeface="Times New Roman"/>
              </a:rPr>
              <a:t>$pUHDV</a:t>
            </a:r>
            <a:r>
              <a:rPr dirty="0" sz="1300" spc="4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0" b="1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%7</a:t>
            </a:r>
            <a:r>
              <a:rPr dirty="0" sz="1300" spc="360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300" spc="-155" b="1">
                <a:solidFill>
                  <a:srgbClr val="231F20"/>
                </a:solidFill>
                <a:latin typeface="Times New Roman"/>
                <a:cs typeface="Times New Roman"/>
              </a:rPr>
              <a:t>6XEWHUUiQHDV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50800" marR="314960">
              <a:lnSpc>
                <a:spcPct val="100000"/>
              </a:lnSpc>
              <a:spcBef>
                <a:spcPts val="1230"/>
              </a:spcBef>
            </a:pPr>
            <a:r>
              <a:rPr dirty="0" sz="1600" spc="265" b="1">
                <a:solidFill>
                  <a:srgbClr val="444DA0"/>
                </a:solidFill>
                <a:latin typeface="Times New Roman"/>
                <a:cs typeface="Times New Roman"/>
              </a:rPr>
              <a:t>9</a:t>
            </a:r>
            <a:r>
              <a:rPr dirty="0" sz="1600" spc="-395" b="1">
                <a:solidFill>
                  <a:srgbClr val="444DA0"/>
                </a:solidFill>
                <a:latin typeface="Times New Roman"/>
                <a:cs typeface="Times New Roman"/>
              </a:rPr>
              <a:t>DULDFLyQ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45" b="1">
                <a:solidFill>
                  <a:srgbClr val="444DA0"/>
                </a:solidFill>
                <a:latin typeface="Times New Roman"/>
                <a:cs typeface="Times New Roman"/>
              </a:rPr>
              <a:t>UHVLVWHQFLD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444DA0"/>
                </a:solidFill>
                <a:latin typeface="Times New Roman"/>
                <a:cs typeface="Times New Roman"/>
              </a:rPr>
              <a:t>XQ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15" b="1">
                <a:solidFill>
                  <a:srgbClr val="444DA0"/>
                </a:solidFill>
                <a:latin typeface="Times New Roman"/>
                <a:cs typeface="Times New Roman"/>
              </a:rPr>
              <a:t>FRQGXFWRU</a:t>
            </a:r>
            <a:r>
              <a:rPr dirty="0" sz="1600" spc="-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30" b="1">
                <a:solidFill>
                  <a:srgbClr val="444DA0"/>
                </a:solidFill>
                <a:latin typeface="Times New Roman"/>
                <a:cs typeface="Times New Roman"/>
              </a:rPr>
              <a:t>FRQ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605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34" b="1">
                <a:solidFill>
                  <a:srgbClr val="444DA0"/>
                </a:solidFill>
                <a:latin typeface="Times New Roman"/>
                <a:cs typeface="Times New Roman"/>
              </a:rPr>
              <a:t>WHPSHUDWXUD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825500">
              <a:lnSpc>
                <a:spcPct val="100000"/>
              </a:lnSpc>
              <a:spcBef>
                <a:spcPts val="720"/>
              </a:spcBef>
            </a:pPr>
            <a:r>
              <a:rPr dirty="0" sz="1800" spc="-50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5625" sz="2400" spc="-75" i="1">
                <a:solidFill>
                  <a:srgbClr val="231F20"/>
                </a:solidFill>
                <a:latin typeface="Symbol"/>
                <a:cs typeface="Symbol"/>
              </a:rPr>
              <a:t></a:t>
            </a:r>
            <a:r>
              <a:rPr dirty="0" baseline="-15625" sz="2400" spc="47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6666" sz="2250" spc="562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-16666" sz="2250" spc="-1192">
                <a:solidFill>
                  <a:srgbClr val="231F20"/>
                </a:solidFill>
                <a:latin typeface="Times New Roman"/>
                <a:cs typeface="Times New Roman"/>
              </a:rPr>
              <a:t></a:t>
            </a:r>
            <a:r>
              <a:rPr dirty="0" baseline="-16666" sz="2250" spc="-44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217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-459">
                <a:solidFill>
                  <a:srgbClr val="231F20"/>
                </a:solidFill>
                <a:latin typeface="Times New Roman"/>
                <a:cs typeface="Times New Roman"/>
              </a:rPr>
              <a:t>ā&gt;</a:t>
            </a:r>
            <a:r>
              <a:rPr dirty="0" sz="1800" spc="5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-25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30" i="1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sz="1800" spc="-3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800" spc="-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210" i="1">
                <a:solidFill>
                  <a:srgbClr val="231F20"/>
                </a:solidFill>
                <a:latin typeface="Symbol"/>
                <a:cs typeface="Symbol"/>
              </a:rPr>
              <a:t></a:t>
            </a:r>
            <a:r>
              <a:rPr dirty="0" sz="19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69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800" spc="-765">
                <a:solidFill>
                  <a:srgbClr val="231F20"/>
                </a:solidFill>
                <a:latin typeface="Times New Roman"/>
                <a:cs typeface="Times New Roman"/>
              </a:rPr>
              <a:t>@</a:t>
            </a:r>
            <a:endParaRPr sz="1800">
              <a:latin typeface="Times New Roman"/>
              <a:cs typeface="Times New Roman"/>
            </a:endParaRPr>
          </a:p>
          <a:p>
            <a:pPr marL="803910">
              <a:lnSpc>
                <a:spcPct val="100000"/>
              </a:lnSpc>
              <a:spcBef>
                <a:spcPts val="459"/>
              </a:spcBef>
            </a:pPr>
            <a:r>
              <a:rPr dirty="0" sz="1900" spc="-285" i="1">
                <a:solidFill>
                  <a:srgbClr val="231F20"/>
                </a:solidFill>
                <a:latin typeface="Symbol"/>
                <a:cs typeface="Symbol"/>
              </a:rPr>
              <a:t></a:t>
            </a:r>
            <a:r>
              <a:rPr dirty="0" baseline="-15625" sz="2400" spc="-427" i="1">
                <a:solidFill>
                  <a:srgbClr val="231F20"/>
                </a:solidFill>
                <a:latin typeface="Symbol"/>
                <a:cs typeface="Symbol"/>
              </a:rPr>
              <a:t></a:t>
            </a:r>
            <a:r>
              <a:rPr dirty="0" baseline="-15625" sz="2400" spc="50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i="1">
                <a:solidFill>
                  <a:srgbClr val="231F20"/>
                </a:solidFill>
                <a:latin typeface="Symbol"/>
                <a:cs typeface="Symbol"/>
              </a:rPr>
              <a:t></a:t>
            </a:r>
            <a:r>
              <a:rPr dirty="0" baseline="-16666" sz="2250" spc="577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-16666" sz="2250" spc="-1192">
                <a:solidFill>
                  <a:srgbClr val="231F20"/>
                </a:solidFill>
                <a:latin typeface="Times New Roman"/>
                <a:cs typeface="Times New Roman"/>
              </a:rPr>
              <a:t></a:t>
            </a:r>
            <a:r>
              <a:rPr dirty="0" baseline="-16666" sz="2250" spc="-44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209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-459">
                <a:solidFill>
                  <a:srgbClr val="231F20"/>
                </a:solidFill>
                <a:latin typeface="Times New Roman"/>
                <a:cs typeface="Times New Roman"/>
              </a:rPr>
              <a:t>ā&gt;</a:t>
            </a:r>
            <a:r>
              <a:rPr dirty="0" sz="1800" spc="5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-25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30" i="1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sz="1800" spc="-3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800" spc="-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215" i="1">
                <a:solidFill>
                  <a:srgbClr val="231F20"/>
                </a:solidFill>
                <a:latin typeface="Symbol"/>
                <a:cs typeface="Symbol"/>
              </a:rPr>
              <a:t></a:t>
            </a:r>
            <a:r>
              <a:rPr dirty="0" sz="19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70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800" spc="-765">
                <a:solidFill>
                  <a:srgbClr val="231F20"/>
                </a:solidFill>
                <a:latin typeface="Times New Roman"/>
                <a:cs typeface="Times New Roman"/>
              </a:rPr>
              <a:t>@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930" y="6400215"/>
            <a:ext cx="142163" cy="15031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4531" y="8011921"/>
            <a:ext cx="142163" cy="14776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3660413" y="9562645"/>
            <a:ext cx="135890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4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 spc="-25" i="1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7094" sz="1950" spc="-37">
                <a:solidFill>
                  <a:srgbClr val="231F20"/>
                </a:solidFill>
                <a:latin typeface="Times New Roman"/>
                <a:cs typeface="Times New Roman"/>
              </a:rPr>
              <a:t>$O</a:t>
            </a:r>
            <a:r>
              <a:rPr dirty="0" baseline="-17094" sz="1950" spc="15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1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4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91846" y="9562645"/>
            <a:ext cx="126873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50" i="1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7094" sz="1950" i="1">
                <a:solidFill>
                  <a:srgbClr val="231F20"/>
                </a:solidFill>
                <a:latin typeface="Times New Roman"/>
                <a:cs typeface="Times New Roman"/>
              </a:rPr>
              <a:t>Cu</a:t>
            </a:r>
            <a:r>
              <a:rPr dirty="0" baseline="-17094" sz="1950" spc="419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1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4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60700" y="502696"/>
            <a:ext cx="3785870" cy="2948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849630">
              <a:lnSpc>
                <a:spcPct val="100000"/>
              </a:lnSpc>
              <a:spcBef>
                <a:spcPts val="105"/>
              </a:spcBef>
            </a:pPr>
            <a:r>
              <a:rPr dirty="0" sz="1600" spc="-300" b="1">
                <a:solidFill>
                  <a:srgbClr val="231F20"/>
                </a:solidFill>
                <a:latin typeface="Arial"/>
                <a:cs typeface="Arial"/>
              </a:rPr>
              <a:t>*HQHUDOLGDGHV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195"/>
              </a:spcBef>
            </a:pPr>
            <a:r>
              <a:rPr dirty="0" sz="1600" spc="-220" b="1">
                <a:solidFill>
                  <a:srgbClr val="444DA0"/>
                </a:solidFill>
                <a:latin typeface="Times New Roman"/>
                <a:cs typeface="Times New Roman"/>
              </a:rPr>
              <a:t>)HQyPHQRV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444DA0"/>
                </a:solidFill>
                <a:latin typeface="Times New Roman"/>
                <a:cs typeface="Times New Roman"/>
              </a:rPr>
              <a:t>R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95" b="1">
                <a:solidFill>
                  <a:srgbClr val="444DA0"/>
                </a:solidFill>
                <a:latin typeface="Times New Roman"/>
                <a:cs typeface="Times New Roman"/>
              </a:rPr>
              <a:t>HIHFWRV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444DA0"/>
                </a:solidFill>
                <a:latin typeface="Times New Roman"/>
                <a:cs typeface="Times New Roman"/>
              </a:rPr>
              <a:t>D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30" b="1">
                <a:solidFill>
                  <a:srgbClr val="444DA0"/>
                </a:solidFill>
                <a:latin typeface="Times New Roman"/>
                <a:cs typeface="Times New Roman"/>
              </a:rPr>
              <a:t>FRQVLGHUDU</a:t>
            </a:r>
            <a:r>
              <a:rPr dirty="0" sz="1600" spc="-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175" b="1">
                <a:solidFill>
                  <a:srgbClr val="444DA0"/>
                </a:solidFill>
                <a:latin typeface="Times New Roman"/>
                <a:cs typeface="Times New Roman"/>
              </a:rPr>
              <a:t>F</a:t>
            </a:r>
            <a:r>
              <a:rPr dirty="0" sz="16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0" b="1">
                <a:solidFill>
                  <a:srgbClr val="444DA0"/>
                </a:solidFill>
                <a:latin typeface="Times New Roman"/>
                <a:cs typeface="Times New Roman"/>
              </a:rPr>
              <a:t>D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imes New Roman"/>
              <a:cs typeface="Times New Roman"/>
            </a:endParaRPr>
          </a:p>
          <a:p>
            <a:pPr marL="80010">
              <a:lnSpc>
                <a:spcPct val="100000"/>
              </a:lnSpc>
            </a:pPr>
            <a:r>
              <a:rPr dirty="0" sz="1300" spc="290" b="1">
                <a:solidFill>
                  <a:srgbClr val="231F20"/>
                </a:solidFill>
                <a:latin typeface="Times New Roman"/>
                <a:cs typeface="Times New Roman"/>
              </a:rPr>
              <a:t>()(&amp;72</a:t>
            </a:r>
            <a:r>
              <a:rPr dirty="0" sz="13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85" b="1">
                <a:solidFill>
                  <a:srgbClr val="231F20"/>
                </a:solidFill>
                <a:latin typeface="Times New Roman"/>
                <a:cs typeface="Times New Roman"/>
              </a:rPr>
              <a:t>3(/,&amp;8/$5</a:t>
            </a:r>
            <a:r>
              <a:rPr dirty="0" sz="1300" spc="2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marL="454025">
              <a:lnSpc>
                <a:spcPct val="100000"/>
              </a:lnSpc>
              <a:tabLst>
                <a:tab pos="2143125" algn="l"/>
              </a:tabLst>
            </a:pPr>
            <a:r>
              <a:rPr dirty="0" sz="1800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6666" sz="22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4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6666" sz="2250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-16666" sz="2250" spc="75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590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800" spc="-13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800" spc="-130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6666" sz="2250" spc="-19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5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6666" sz="2250" spc="-7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-265">
                <a:solidFill>
                  <a:srgbClr val="231F20"/>
                </a:solidFill>
                <a:latin typeface="Times New Roman"/>
                <a:cs typeface="Times New Roman"/>
              </a:rPr>
              <a:t>,QFUHPHQ</a:t>
            </a:r>
            <a:r>
              <a:rPr dirty="0" sz="1800" spc="-1085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1800" spc="-30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8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300" spc="390" b="1">
                <a:solidFill>
                  <a:srgbClr val="231F20"/>
                </a:solidFill>
                <a:latin typeface="Times New Roman"/>
                <a:cs typeface="Times New Roman"/>
              </a:rPr>
              <a:t>)(1Ï0(126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13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231F20"/>
                </a:solidFill>
                <a:latin typeface="Times New Roman"/>
                <a:cs typeface="Times New Roman"/>
              </a:rPr>
              <a:t>,1'8&amp;&amp;,Ï1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786130">
              <a:lnSpc>
                <a:spcPct val="100000"/>
              </a:lnSpc>
            </a:pPr>
            <a:r>
              <a:rPr dirty="0" sz="180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800" spc="16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800" spc="-11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800" spc="2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-25" i="1">
                <a:solidFill>
                  <a:srgbClr val="231F20"/>
                </a:solidFill>
                <a:latin typeface="Times New Roman"/>
                <a:cs typeface="Times New Roman"/>
              </a:rPr>
              <a:t>jX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8348" y="1234884"/>
            <a:ext cx="142176" cy="14777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3283" y="3707051"/>
            <a:ext cx="4828595" cy="89774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379793" y="5679233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982304" y="6766064"/>
            <a:ext cx="3401695" cy="573405"/>
          </a:xfrm>
          <a:custGeom>
            <a:avLst/>
            <a:gdLst/>
            <a:ahLst/>
            <a:cxnLst/>
            <a:rect l="l" t="t" r="r" b="b"/>
            <a:pathLst>
              <a:path w="3401695" h="573404">
                <a:moveTo>
                  <a:pt x="3401263" y="496811"/>
                </a:moveTo>
                <a:lnTo>
                  <a:pt x="3375761" y="496811"/>
                </a:lnTo>
                <a:lnTo>
                  <a:pt x="3375761" y="38214"/>
                </a:lnTo>
                <a:lnTo>
                  <a:pt x="3363049" y="38214"/>
                </a:lnTo>
                <a:lnTo>
                  <a:pt x="3363049" y="25488"/>
                </a:lnTo>
                <a:lnTo>
                  <a:pt x="73875" y="25488"/>
                </a:lnTo>
                <a:lnTo>
                  <a:pt x="73456" y="23431"/>
                </a:lnTo>
                <a:lnTo>
                  <a:pt x="65341" y="11277"/>
                </a:lnTo>
                <a:lnTo>
                  <a:pt x="53213" y="3035"/>
                </a:lnTo>
                <a:lnTo>
                  <a:pt x="38214" y="0"/>
                </a:lnTo>
                <a:lnTo>
                  <a:pt x="23418" y="3035"/>
                </a:lnTo>
                <a:lnTo>
                  <a:pt x="11264" y="11277"/>
                </a:lnTo>
                <a:lnTo>
                  <a:pt x="3022" y="23431"/>
                </a:lnTo>
                <a:lnTo>
                  <a:pt x="0" y="38214"/>
                </a:lnTo>
                <a:lnTo>
                  <a:pt x="3022" y="53225"/>
                </a:lnTo>
                <a:lnTo>
                  <a:pt x="11264" y="65366"/>
                </a:lnTo>
                <a:lnTo>
                  <a:pt x="23418" y="73482"/>
                </a:lnTo>
                <a:lnTo>
                  <a:pt x="38214" y="76441"/>
                </a:lnTo>
                <a:lnTo>
                  <a:pt x="53213" y="73482"/>
                </a:lnTo>
                <a:lnTo>
                  <a:pt x="65341" y="65366"/>
                </a:lnTo>
                <a:lnTo>
                  <a:pt x="73456" y="53225"/>
                </a:lnTo>
                <a:lnTo>
                  <a:pt x="73914" y="50952"/>
                </a:lnTo>
                <a:lnTo>
                  <a:pt x="3350298" y="50952"/>
                </a:lnTo>
                <a:lnTo>
                  <a:pt x="3350298" y="496811"/>
                </a:lnTo>
                <a:lnTo>
                  <a:pt x="3324822" y="496811"/>
                </a:lnTo>
                <a:lnTo>
                  <a:pt x="3363036" y="573252"/>
                </a:lnTo>
                <a:lnTo>
                  <a:pt x="3394887" y="509549"/>
                </a:lnTo>
                <a:lnTo>
                  <a:pt x="3401263" y="4968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294440" y="6854252"/>
            <a:ext cx="412115" cy="260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55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7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55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8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65011" y="6435577"/>
            <a:ext cx="208915" cy="69024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8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10223" y="6537348"/>
            <a:ext cx="14541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3209810" y="6673837"/>
            <a:ext cx="659130" cy="231140"/>
            <a:chOff x="3209810" y="6673837"/>
            <a:chExt cx="659130" cy="231140"/>
          </a:xfrm>
        </p:grpSpPr>
        <p:sp>
          <p:nvSpPr>
            <p:cNvPr id="12" name="object 12" descr=""/>
            <p:cNvSpPr/>
            <p:nvPr/>
          </p:nvSpPr>
          <p:spPr>
            <a:xfrm>
              <a:off x="3217964" y="6681990"/>
              <a:ext cx="642620" cy="214629"/>
            </a:xfrm>
            <a:custGeom>
              <a:avLst/>
              <a:gdLst/>
              <a:ahLst/>
              <a:cxnLst/>
              <a:rect l="l" t="t" r="r" b="b"/>
              <a:pathLst>
                <a:path w="642620" h="214629">
                  <a:moveTo>
                    <a:pt x="642035" y="0"/>
                  </a:moveTo>
                  <a:lnTo>
                    <a:pt x="0" y="0"/>
                  </a:lnTo>
                  <a:lnTo>
                    <a:pt x="0" y="214007"/>
                  </a:lnTo>
                  <a:lnTo>
                    <a:pt x="642035" y="214007"/>
                  </a:lnTo>
                  <a:lnTo>
                    <a:pt x="642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09810" y="6673837"/>
              <a:ext cx="659130" cy="231140"/>
            </a:xfrm>
            <a:custGeom>
              <a:avLst/>
              <a:gdLst/>
              <a:ahLst/>
              <a:cxnLst/>
              <a:rect l="l" t="t" r="r" b="b"/>
              <a:pathLst>
                <a:path w="659129" h="231140">
                  <a:moveTo>
                    <a:pt x="655281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227266"/>
                  </a:lnTo>
                  <a:lnTo>
                    <a:pt x="3568" y="230822"/>
                  </a:lnTo>
                  <a:lnTo>
                    <a:pt x="655281" y="230822"/>
                  </a:lnTo>
                  <a:lnTo>
                    <a:pt x="658850" y="227266"/>
                  </a:lnTo>
                  <a:lnTo>
                    <a:pt x="658850" y="222161"/>
                  </a:lnTo>
                  <a:lnTo>
                    <a:pt x="16814" y="222161"/>
                  </a:lnTo>
                  <a:lnTo>
                    <a:pt x="8153" y="214007"/>
                  </a:lnTo>
                  <a:lnTo>
                    <a:pt x="16814" y="214007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658850" y="8153"/>
                  </a:lnTo>
                  <a:lnTo>
                    <a:pt x="658850" y="3568"/>
                  </a:lnTo>
                  <a:lnTo>
                    <a:pt x="655281" y="0"/>
                  </a:lnTo>
                  <a:close/>
                </a:path>
                <a:path w="659129" h="231140">
                  <a:moveTo>
                    <a:pt x="16814" y="214007"/>
                  </a:moveTo>
                  <a:lnTo>
                    <a:pt x="8153" y="214007"/>
                  </a:lnTo>
                  <a:lnTo>
                    <a:pt x="16814" y="222161"/>
                  </a:lnTo>
                  <a:lnTo>
                    <a:pt x="16814" y="214007"/>
                  </a:lnTo>
                  <a:close/>
                </a:path>
                <a:path w="659129" h="231140">
                  <a:moveTo>
                    <a:pt x="642035" y="214007"/>
                  </a:moveTo>
                  <a:lnTo>
                    <a:pt x="16814" y="214007"/>
                  </a:lnTo>
                  <a:lnTo>
                    <a:pt x="16814" y="222161"/>
                  </a:lnTo>
                  <a:lnTo>
                    <a:pt x="642035" y="222161"/>
                  </a:lnTo>
                  <a:lnTo>
                    <a:pt x="642035" y="214007"/>
                  </a:lnTo>
                  <a:close/>
                </a:path>
                <a:path w="659129" h="231140">
                  <a:moveTo>
                    <a:pt x="642035" y="8153"/>
                  </a:moveTo>
                  <a:lnTo>
                    <a:pt x="642035" y="222161"/>
                  </a:lnTo>
                  <a:lnTo>
                    <a:pt x="650189" y="214007"/>
                  </a:lnTo>
                  <a:lnTo>
                    <a:pt x="658850" y="214007"/>
                  </a:lnTo>
                  <a:lnTo>
                    <a:pt x="658850" y="16814"/>
                  </a:lnTo>
                  <a:lnTo>
                    <a:pt x="650189" y="16814"/>
                  </a:lnTo>
                  <a:lnTo>
                    <a:pt x="642035" y="8153"/>
                  </a:lnTo>
                  <a:close/>
                </a:path>
                <a:path w="659129" h="231140">
                  <a:moveTo>
                    <a:pt x="658850" y="214007"/>
                  </a:moveTo>
                  <a:lnTo>
                    <a:pt x="650189" y="214007"/>
                  </a:lnTo>
                  <a:lnTo>
                    <a:pt x="642035" y="222161"/>
                  </a:lnTo>
                  <a:lnTo>
                    <a:pt x="658850" y="222161"/>
                  </a:lnTo>
                  <a:lnTo>
                    <a:pt x="658850" y="214007"/>
                  </a:lnTo>
                  <a:close/>
                </a:path>
                <a:path w="659129" h="231140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659129" h="231140">
                  <a:moveTo>
                    <a:pt x="642035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642035" y="16814"/>
                  </a:lnTo>
                  <a:lnTo>
                    <a:pt x="642035" y="8153"/>
                  </a:lnTo>
                  <a:close/>
                </a:path>
                <a:path w="659129" h="231140">
                  <a:moveTo>
                    <a:pt x="658850" y="8153"/>
                  </a:moveTo>
                  <a:lnTo>
                    <a:pt x="642035" y="8153"/>
                  </a:lnTo>
                  <a:lnTo>
                    <a:pt x="650189" y="16814"/>
                  </a:lnTo>
                  <a:lnTo>
                    <a:pt x="658850" y="16814"/>
                  </a:lnTo>
                  <a:lnTo>
                    <a:pt x="65885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772216" y="7304209"/>
            <a:ext cx="2945130" cy="1392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R="233045">
              <a:lnSpc>
                <a:spcPct val="100000"/>
              </a:lnSpc>
              <a:spcBef>
                <a:spcPts val="9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3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55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  <a:spcBef>
                <a:spcPts val="1285"/>
              </a:spcBef>
            </a:pPr>
            <a:r>
              <a:rPr dirty="0" sz="1600" spc="-229">
                <a:solidFill>
                  <a:srgbClr val="231F20"/>
                </a:solidFill>
                <a:latin typeface="Times New Roman"/>
                <a:cs typeface="Times New Roman"/>
              </a:rPr>
              <a:t>6L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15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r>
              <a:rPr dirty="0" baseline="-21164" sz="1575" spc="232">
                <a:solidFill>
                  <a:srgbClr val="231F20"/>
                </a:solidFill>
                <a:latin typeface="Times New Roman"/>
                <a:cs typeface="Times New Roman"/>
              </a:rPr>
              <a:t>/Ë1($</a:t>
            </a:r>
            <a:r>
              <a:rPr dirty="0" baseline="-21164" sz="1575" spc="9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365">
                <a:solidFill>
                  <a:srgbClr val="231F20"/>
                </a:solidFill>
                <a:latin typeface="Times New Roman"/>
                <a:cs typeface="Times New Roman"/>
              </a:rPr>
              <a:t>!</a:t>
            </a:r>
            <a:r>
              <a:rPr dirty="0" sz="1600" spc="27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600" spc="-500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335">
                <a:solidFill>
                  <a:srgbClr val="231F20"/>
                </a:solidFill>
                <a:latin typeface="Times New Roman"/>
                <a:cs typeface="Times New Roman"/>
              </a:rPr>
              <a:t>SURGXFH</a:t>
            </a:r>
            <a:r>
              <a:rPr dirty="0" sz="16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395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6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300">
                <a:solidFill>
                  <a:srgbClr val="231F20"/>
                </a:solidFill>
                <a:latin typeface="Times New Roman"/>
                <a:cs typeface="Times New Roman"/>
              </a:rPr>
              <a:t>FDtGD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75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6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90">
                <a:solidFill>
                  <a:srgbClr val="231F20"/>
                </a:solidFill>
                <a:latin typeface="Times New Roman"/>
                <a:cs typeface="Times New Roman"/>
              </a:rPr>
              <a:t>HQWUH</a:t>
            </a:r>
            <a:r>
              <a:rPr dirty="0" sz="1600" spc="-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350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r>
              <a:rPr dirty="0" sz="16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35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231F20"/>
                </a:solidFill>
                <a:latin typeface="Times New Roman"/>
                <a:cs typeface="Times New Roman"/>
              </a:rPr>
              <a:t>%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428625">
              <a:lnSpc>
                <a:spcPct val="100000"/>
              </a:lnSpc>
              <a:spcBef>
                <a:spcPts val="5"/>
              </a:spcBef>
            </a:pPr>
            <a:r>
              <a:rPr dirty="0" baseline="15625" sz="2400" spc="-15">
                <a:solidFill>
                  <a:srgbClr val="231F20"/>
                </a:solidFill>
                <a:latin typeface="Cambria"/>
                <a:cs typeface="Cambria"/>
              </a:rPr>
              <a:t>οܸ</a:t>
            </a:r>
            <a:r>
              <a:rPr dirty="0" baseline="4830" sz="1725" spc="-15">
                <a:solidFill>
                  <a:srgbClr val="231F20"/>
                </a:solidFill>
                <a:latin typeface="Cambria"/>
                <a:cs typeface="Cambria"/>
              </a:rPr>
              <a:t>஺஻</a:t>
            </a:r>
            <a:r>
              <a:rPr dirty="0" baseline="4830" sz="1725" spc="217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15625" sz="2400" spc="307">
                <a:solidFill>
                  <a:srgbClr val="231F20"/>
                </a:solidFill>
                <a:latin typeface="Cambria"/>
                <a:cs typeface="Cambria"/>
              </a:rPr>
              <a:t>ൌ</a:t>
            </a:r>
            <a:r>
              <a:rPr dirty="0" baseline="15625" sz="2400" spc="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15625" sz="2400" spc="-135">
                <a:solidFill>
                  <a:srgbClr val="231F20"/>
                </a:solidFill>
                <a:latin typeface="Cambria"/>
                <a:cs typeface="Cambria"/>
              </a:rPr>
              <a:t>ܼ</a:t>
            </a:r>
            <a:r>
              <a:rPr dirty="0" sz="1150" spc="-90">
                <a:solidFill>
                  <a:srgbClr val="231F20"/>
                </a:solidFill>
                <a:latin typeface="Cambria"/>
                <a:cs typeface="Cambria"/>
              </a:rPr>
              <a:t>௅Aோ஺</a:t>
            </a:r>
            <a:r>
              <a:rPr dirty="0" sz="1150" spc="11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15625" sz="2400" spc="-1200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baseline="15625" sz="24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15625" sz="2400" spc="-1275">
                <a:solidFill>
                  <a:srgbClr val="231F20"/>
                </a:solidFill>
                <a:latin typeface="Cambria"/>
                <a:cs typeface="Cambria"/>
              </a:rPr>
              <a:t>ܫ</a:t>
            </a:r>
            <a:r>
              <a:rPr dirty="0" baseline="15625" sz="24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endParaRPr baseline="15625" sz="2400">
              <a:latin typeface="Cambria"/>
              <a:cs typeface="Cambr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016815" y="6386992"/>
            <a:ext cx="6089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2400" spc="217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r>
              <a:rPr dirty="0" sz="1050" spc="145">
                <a:solidFill>
                  <a:srgbClr val="231F20"/>
                </a:solidFill>
                <a:latin typeface="Times New Roman"/>
                <a:cs typeface="Times New Roman"/>
              </a:rPr>
              <a:t>/Ë1($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788160" y="8890393"/>
            <a:ext cx="849630" cy="315595"/>
          </a:xfrm>
          <a:custGeom>
            <a:avLst/>
            <a:gdLst/>
            <a:ahLst/>
            <a:cxnLst/>
            <a:rect l="l" t="t" r="r" b="b"/>
            <a:pathLst>
              <a:path w="849630" h="315595">
                <a:moveTo>
                  <a:pt x="849426" y="1524"/>
                </a:moveTo>
                <a:lnTo>
                  <a:pt x="847890" y="0"/>
                </a:lnTo>
                <a:lnTo>
                  <a:pt x="842797" y="0"/>
                </a:lnTo>
                <a:lnTo>
                  <a:pt x="842797" y="6616"/>
                </a:lnTo>
                <a:lnTo>
                  <a:pt x="842797" y="308787"/>
                </a:lnTo>
                <a:lnTo>
                  <a:pt x="6629" y="308787"/>
                </a:lnTo>
                <a:lnTo>
                  <a:pt x="6629" y="6616"/>
                </a:lnTo>
                <a:lnTo>
                  <a:pt x="842797" y="6616"/>
                </a:lnTo>
                <a:lnTo>
                  <a:pt x="842797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04"/>
                </a:lnTo>
                <a:lnTo>
                  <a:pt x="847890" y="315404"/>
                </a:lnTo>
                <a:lnTo>
                  <a:pt x="849426" y="313880"/>
                </a:lnTo>
                <a:lnTo>
                  <a:pt x="849426" y="311835"/>
                </a:lnTo>
                <a:lnTo>
                  <a:pt x="849426" y="308787"/>
                </a:lnTo>
                <a:lnTo>
                  <a:pt x="849426" y="6616"/>
                </a:lnTo>
                <a:lnTo>
                  <a:pt x="849426" y="3048"/>
                </a:lnTo>
                <a:lnTo>
                  <a:pt x="849426" y="1524"/>
                </a:lnTo>
                <a:close/>
              </a:path>
            </a:pathLst>
          </a:custGeom>
          <a:solidFill>
            <a:srgbClr val="40BB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839662" y="8904696"/>
            <a:ext cx="7391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55">
                <a:solidFill>
                  <a:srgbClr val="231F20"/>
                </a:solidFill>
                <a:latin typeface="Times New Roman"/>
                <a:cs typeface="Times New Roman"/>
              </a:rPr>
              <a:t>2EMHWLYR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2771597" y="8827211"/>
            <a:ext cx="355600" cy="510540"/>
            <a:chOff x="2771597" y="8827211"/>
            <a:chExt cx="355600" cy="510540"/>
          </a:xfrm>
        </p:grpSpPr>
        <p:sp>
          <p:nvSpPr>
            <p:cNvPr id="19" name="object 19" descr=""/>
            <p:cNvSpPr/>
            <p:nvPr/>
          </p:nvSpPr>
          <p:spPr>
            <a:xfrm>
              <a:off x="2779750" y="8852687"/>
              <a:ext cx="336550" cy="459105"/>
            </a:xfrm>
            <a:custGeom>
              <a:avLst/>
              <a:gdLst/>
              <a:ahLst/>
              <a:cxnLst/>
              <a:rect l="l" t="t" r="r" b="b"/>
              <a:pathLst>
                <a:path w="336550" h="459104">
                  <a:moveTo>
                    <a:pt x="168148" y="0"/>
                  </a:moveTo>
                  <a:lnTo>
                    <a:pt x="168148" y="114642"/>
                  </a:lnTo>
                  <a:lnTo>
                    <a:pt x="0" y="114642"/>
                  </a:lnTo>
                  <a:lnTo>
                    <a:pt x="0" y="343941"/>
                  </a:lnTo>
                  <a:lnTo>
                    <a:pt x="168148" y="343941"/>
                  </a:lnTo>
                  <a:lnTo>
                    <a:pt x="168148" y="458596"/>
                  </a:lnTo>
                  <a:lnTo>
                    <a:pt x="336308" y="229298"/>
                  </a:lnTo>
                  <a:lnTo>
                    <a:pt x="16814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771597" y="8827211"/>
              <a:ext cx="355600" cy="510540"/>
            </a:xfrm>
            <a:custGeom>
              <a:avLst/>
              <a:gdLst/>
              <a:ahLst/>
              <a:cxnLst/>
              <a:rect l="l" t="t" r="r" b="b"/>
              <a:pathLst>
                <a:path w="355600" h="510540">
                  <a:moveTo>
                    <a:pt x="168148" y="369417"/>
                  </a:moveTo>
                  <a:lnTo>
                    <a:pt x="168148" y="510057"/>
                  </a:lnTo>
                  <a:lnTo>
                    <a:pt x="187182" y="484073"/>
                  </a:lnTo>
                  <a:lnTo>
                    <a:pt x="184962" y="484073"/>
                  </a:lnTo>
                  <a:lnTo>
                    <a:pt x="169684" y="479475"/>
                  </a:lnTo>
                  <a:lnTo>
                    <a:pt x="184962" y="458641"/>
                  </a:lnTo>
                  <a:lnTo>
                    <a:pt x="184962" y="378078"/>
                  </a:lnTo>
                  <a:lnTo>
                    <a:pt x="176301" y="378078"/>
                  </a:lnTo>
                  <a:lnTo>
                    <a:pt x="168148" y="369417"/>
                  </a:lnTo>
                  <a:close/>
                </a:path>
                <a:path w="355600" h="510540">
                  <a:moveTo>
                    <a:pt x="184962" y="458641"/>
                  </a:moveTo>
                  <a:lnTo>
                    <a:pt x="169684" y="479475"/>
                  </a:lnTo>
                  <a:lnTo>
                    <a:pt x="184962" y="484073"/>
                  </a:lnTo>
                  <a:lnTo>
                    <a:pt x="184962" y="458641"/>
                  </a:lnTo>
                  <a:close/>
                </a:path>
                <a:path w="355600" h="510540">
                  <a:moveTo>
                    <a:pt x="334279" y="255022"/>
                  </a:moveTo>
                  <a:lnTo>
                    <a:pt x="184962" y="458641"/>
                  </a:lnTo>
                  <a:lnTo>
                    <a:pt x="184962" y="484073"/>
                  </a:lnTo>
                  <a:lnTo>
                    <a:pt x="187182" y="484073"/>
                  </a:lnTo>
                  <a:lnTo>
                    <a:pt x="351424" y="259867"/>
                  </a:lnTo>
                  <a:lnTo>
                    <a:pt x="337832" y="259867"/>
                  </a:lnTo>
                  <a:lnTo>
                    <a:pt x="334279" y="255022"/>
                  </a:lnTo>
                  <a:close/>
                </a:path>
                <a:path w="355600" h="510540">
                  <a:moveTo>
                    <a:pt x="168148" y="131965"/>
                  </a:moveTo>
                  <a:lnTo>
                    <a:pt x="0" y="131965"/>
                  </a:lnTo>
                  <a:lnTo>
                    <a:pt x="0" y="378078"/>
                  </a:lnTo>
                  <a:lnTo>
                    <a:pt x="168148" y="378078"/>
                  </a:lnTo>
                  <a:lnTo>
                    <a:pt x="168148" y="369417"/>
                  </a:lnTo>
                  <a:lnTo>
                    <a:pt x="16814" y="369417"/>
                  </a:lnTo>
                  <a:lnTo>
                    <a:pt x="8153" y="361264"/>
                  </a:lnTo>
                  <a:lnTo>
                    <a:pt x="16814" y="361264"/>
                  </a:lnTo>
                  <a:lnTo>
                    <a:pt x="16814" y="148780"/>
                  </a:lnTo>
                  <a:lnTo>
                    <a:pt x="8153" y="148780"/>
                  </a:lnTo>
                  <a:lnTo>
                    <a:pt x="16814" y="140119"/>
                  </a:lnTo>
                  <a:lnTo>
                    <a:pt x="168148" y="140119"/>
                  </a:lnTo>
                  <a:lnTo>
                    <a:pt x="168148" y="131965"/>
                  </a:lnTo>
                  <a:close/>
                </a:path>
                <a:path w="355600" h="510540">
                  <a:moveTo>
                    <a:pt x="184962" y="361264"/>
                  </a:moveTo>
                  <a:lnTo>
                    <a:pt x="16814" y="361264"/>
                  </a:lnTo>
                  <a:lnTo>
                    <a:pt x="16814" y="369417"/>
                  </a:lnTo>
                  <a:lnTo>
                    <a:pt x="168148" y="369417"/>
                  </a:lnTo>
                  <a:lnTo>
                    <a:pt x="176301" y="378078"/>
                  </a:lnTo>
                  <a:lnTo>
                    <a:pt x="184962" y="378078"/>
                  </a:lnTo>
                  <a:lnTo>
                    <a:pt x="184962" y="361264"/>
                  </a:lnTo>
                  <a:close/>
                </a:path>
                <a:path w="355600" h="510540">
                  <a:moveTo>
                    <a:pt x="16814" y="361264"/>
                  </a:moveTo>
                  <a:lnTo>
                    <a:pt x="8153" y="361264"/>
                  </a:lnTo>
                  <a:lnTo>
                    <a:pt x="16814" y="369417"/>
                  </a:lnTo>
                  <a:lnTo>
                    <a:pt x="16814" y="361264"/>
                  </a:lnTo>
                  <a:close/>
                </a:path>
                <a:path w="355600" h="510540">
                  <a:moveTo>
                    <a:pt x="337832" y="250177"/>
                  </a:moveTo>
                  <a:lnTo>
                    <a:pt x="334279" y="255022"/>
                  </a:lnTo>
                  <a:lnTo>
                    <a:pt x="337832" y="259867"/>
                  </a:lnTo>
                  <a:lnTo>
                    <a:pt x="337832" y="250177"/>
                  </a:lnTo>
                  <a:close/>
                </a:path>
                <a:path w="355600" h="510540">
                  <a:moveTo>
                    <a:pt x="351780" y="250177"/>
                  </a:moveTo>
                  <a:lnTo>
                    <a:pt x="337832" y="250177"/>
                  </a:lnTo>
                  <a:lnTo>
                    <a:pt x="337832" y="259867"/>
                  </a:lnTo>
                  <a:lnTo>
                    <a:pt x="351424" y="259867"/>
                  </a:lnTo>
                  <a:lnTo>
                    <a:pt x="355155" y="254774"/>
                  </a:lnTo>
                  <a:lnTo>
                    <a:pt x="351780" y="250177"/>
                  </a:lnTo>
                  <a:close/>
                </a:path>
                <a:path w="355600" h="510540">
                  <a:moveTo>
                    <a:pt x="186847" y="25476"/>
                  </a:moveTo>
                  <a:lnTo>
                    <a:pt x="184962" y="25476"/>
                  </a:lnTo>
                  <a:lnTo>
                    <a:pt x="184962" y="51403"/>
                  </a:lnTo>
                  <a:lnTo>
                    <a:pt x="334279" y="255022"/>
                  </a:lnTo>
                  <a:lnTo>
                    <a:pt x="337832" y="250177"/>
                  </a:lnTo>
                  <a:lnTo>
                    <a:pt x="351780" y="250177"/>
                  </a:lnTo>
                  <a:lnTo>
                    <a:pt x="186847" y="25476"/>
                  </a:lnTo>
                  <a:close/>
                </a:path>
                <a:path w="355600" h="510540">
                  <a:moveTo>
                    <a:pt x="16814" y="140119"/>
                  </a:moveTo>
                  <a:lnTo>
                    <a:pt x="8153" y="148780"/>
                  </a:lnTo>
                  <a:lnTo>
                    <a:pt x="16814" y="148780"/>
                  </a:lnTo>
                  <a:lnTo>
                    <a:pt x="16814" y="140119"/>
                  </a:lnTo>
                  <a:close/>
                </a:path>
                <a:path w="355600" h="510540">
                  <a:moveTo>
                    <a:pt x="184962" y="131965"/>
                  </a:moveTo>
                  <a:lnTo>
                    <a:pt x="176301" y="131965"/>
                  </a:lnTo>
                  <a:lnTo>
                    <a:pt x="168148" y="140119"/>
                  </a:lnTo>
                  <a:lnTo>
                    <a:pt x="16814" y="140119"/>
                  </a:lnTo>
                  <a:lnTo>
                    <a:pt x="16814" y="148780"/>
                  </a:lnTo>
                  <a:lnTo>
                    <a:pt x="184962" y="148780"/>
                  </a:lnTo>
                  <a:lnTo>
                    <a:pt x="184962" y="131965"/>
                  </a:lnTo>
                  <a:close/>
                </a:path>
                <a:path w="355600" h="510540">
                  <a:moveTo>
                    <a:pt x="168148" y="0"/>
                  </a:moveTo>
                  <a:lnTo>
                    <a:pt x="168148" y="140119"/>
                  </a:lnTo>
                  <a:lnTo>
                    <a:pt x="176301" y="131965"/>
                  </a:lnTo>
                  <a:lnTo>
                    <a:pt x="184962" y="131965"/>
                  </a:lnTo>
                  <a:lnTo>
                    <a:pt x="184962" y="51403"/>
                  </a:lnTo>
                  <a:lnTo>
                    <a:pt x="169684" y="30568"/>
                  </a:lnTo>
                  <a:lnTo>
                    <a:pt x="184962" y="25476"/>
                  </a:lnTo>
                  <a:lnTo>
                    <a:pt x="186847" y="25476"/>
                  </a:lnTo>
                  <a:lnTo>
                    <a:pt x="168148" y="0"/>
                  </a:lnTo>
                  <a:close/>
                </a:path>
                <a:path w="355600" h="510540">
                  <a:moveTo>
                    <a:pt x="184962" y="25476"/>
                  </a:moveTo>
                  <a:lnTo>
                    <a:pt x="169684" y="30568"/>
                  </a:lnTo>
                  <a:lnTo>
                    <a:pt x="184962" y="51403"/>
                  </a:lnTo>
                  <a:lnTo>
                    <a:pt x="184962" y="25476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3243045" y="8935265"/>
            <a:ext cx="128651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-10">
                <a:solidFill>
                  <a:srgbClr val="231F20"/>
                </a:solidFill>
                <a:latin typeface="Cambria"/>
                <a:cs typeface="Cambria"/>
              </a:rPr>
              <a:t>οܸ</a:t>
            </a:r>
            <a:r>
              <a:rPr dirty="0" baseline="-16908" sz="1725" spc="-15">
                <a:solidFill>
                  <a:srgbClr val="231F20"/>
                </a:solidFill>
                <a:latin typeface="Cambria"/>
                <a:cs typeface="Cambria"/>
              </a:rPr>
              <a:t>஺஻</a:t>
            </a:r>
            <a:r>
              <a:rPr dirty="0" baseline="-16908" sz="1725" spc="284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220">
                <a:solidFill>
                  <a:srgbClr val="231F20"/>
                </a:solidFill>
                <a:latin typeface="Cambria"/>
                <a:cs typeface="Cambria"/>
              </a:rPr>
              <a:t>൑</a:t>
            </a:r>
            <a:r>
              <a:rPr dirty="0" sz="1600" spc="1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720">
                <a:solidFill>
                  <a:srgbClr val="231F20"/>
                </a:solidFill>
                <a:latin typeface="Cambria"/>
                <a:cs typeface="Cambria"/>
              </a:rPr>
              <a:t>οܸ</a:t>
            </a:r>
            <a:r>
              <a:rPr dirty="0" baseline="-16908" sz="1725" spc="-1080">
                <a:solidFill>
                  <a:srgbClr val="231F20"/>
                </a:solidFill>
                <a:latin typeface="Cambria"/>
                <a:cs typeface="Cambria"/>
              </a:rPr>
              <a:t>௠௫</a:t>
            </a:r>
            <a:endParaRPr baseline="-16908" sz="1725">
              <a:latin typeface="Cambria"/>
              <a:cs typeface="Cambri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824968" y="9618069"/>
            <a:ext cx="460248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οܸ</a:t>
            </a:r>
            <a:r>
              <a:rPr dirty="0" baseline="-16908" sz="1725">
                <a:solidFill>
                  <a:srgbClr val="231F20"/>
                </a:solidFill>
                <a:latin typeface="Cambria"/>
                <a:cs typeface="Cambria"/>
              </a:rPr>
              <a:t>௠௫</a:t>
            </a:r>
            <a:r>
              <a:rPr dirty="0" sz="1600" spc="29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600" spc="-295">
                <a:solidFill>
                  <a:srgbClr val="231F20"/>
                </a:solidFill>
                <a:latin typeface="Times New Roman"/>
                <a:cs typeface="Times New Roman"/>
              </a:rPr>
              <a:t>&amp;DtGD</a:t>
            </a:r>
            <a:r>
              <a:rPr dirty="0" sz="16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09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6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75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6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Pi[LPD</a:t>
            </a:r>
            <a:r>
              <a:rPr dirty="0" sz="16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20">
                <a:solidFill>
                  <a:srgbClr val="231F20"/>
                </a:solidFill>
                <a:latin typeface="Times New Roman"/>
                <a:cs typeface="Times New Roman"/>
              </a:rPr>
              <a:t>SHUPLWLGD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0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6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80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6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625">
                <a:solidFill>
                  <a:srgbClr val="231F20"/>
                </a:solidFill>
                <a:latin typeface="Times New Roman"/>
                <a:cs typeface="Times New Roman"/>
              </a:rPr>
              <a:t>OtQHD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2341" y="502696"/>
            <a:ext cx="5263515" cy="1163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8354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3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&amp;DtGDV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WHQVLyQ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Pi[LPDV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DGPLVLEOHV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3255645">
              <a:lnSpc>
                <a:spcPct val="100000"/>
              </a:lnSpc>
              <a:spcBef>
                <a:spcPts val="930"/>
              </a:spcBef>
            </a:pPr>
            <a:r>
              <a:rPr dirty="0" sz="1050" spc="-210" b="1">
                <a:solidFill>
                  <a:srgbClr val="640833"/>
                </a:solidFill>
                <a:latin typeface="Times New Roman"/>
                <a:cs typeface="Times New Roman"/>
              </a:rPr>
              <a:t>)XHQWH</a:t>
            </a:r>
            <a:r>
              <a:rPr dirty="0" sz="1050" spc="19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5%7</a:t>
            </a:r>
            <a:r>
              <a:rPr dirty="0" sz="1050" spc="254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050" spc="75" b="1">
                <a:solidFill>
                  <a:srgbClr val="640833"/>
                </a:solidFill>
                <a:latin typeface="Times New Roman"/>
                <a:cs typeface="Times New Roman"/>
              </a:rPr>
              <a:t>,7&amp;</a:t>
            </a:r>
            <a:r>
              <a:rPr dirty="0" sz="1050" spc="450" b="1">
                <a:solidFill>
                  <a:srgbClr val="640833"/>
                </a:solidFill>
                <a:latin typeface="Times New Roman"/>
                <a:cs typeface="Times New Roman"/>
              </a:rPr>
              <a:t>      </a:t>
            </a:r>
            <a:r>
              <a:rPr dirty="0" sz="1050" spc="190" b="1">
                <a:solidFill>
                  <a:srgbClr val="640833"/>
                </a:solidFill>
                <a:latin typeface="Times New Roman"/>
                <a:cs typeface="Times New Roman"/>
              </a:rPr>
              <a:t>\</a:t>
            </a:r>
            <a:r>
              <a:rPr dirty="0" sz="1050" spc="19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708" y="1193101"/>
            <a:ext cx="139623" cy="14777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9282" y="1685248"/>
            <a:ext cx="5457405" cy="230176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67056" y="4422682"/>
            <a:ext cx="5417185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00" b="1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300" spc="385" b="1">
                <a:solidFill>
                  <a:srgbClr val="30946A"/>
                </a:solidFill>
                <a:latin typeface="Times New Roman"/>
                <a:cs typeface="Times New Roman"/>
              </a:rPr>
              <a:t>    </a:t>
            </a:r>
            <a:r>
              <a:rPr dirty="0" sz="1300" spc="-100" b="1">
                <a:solidFill>
                  <a:srgbClr val="166634"/>
                </a:solidFill>
                <a:latin typeface="Times New Roman"/>
                <a:cs typeface="Times New Roman"/>
              </a:rPr>
              <a:t>(O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166634"/>
                </a:solidFill>
                <a:latin typeface="Times New Roman"/>
                <a:cs typeface="Times New Roman"/>
              </a:rPr>
              <a:t>YDORU</a:t>
            </a:r>
            <a:r>
              <a:rPr dirty="0" sz="1300" spc="-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166634"/>
                </a:solidFill>
                <a:latin typeface="Times New Roman"/>
                <a:cs typeface="Times New Roman"/>
              </a:rPr>
              <a:t>FDtGD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166634"/>
                </a:solidFill>
                <a:latin typeface="Times New Roman"/>
                <a:cs typeface="Times New Roman"/>
              </a:rPr>
              <a:t>WHQVLyQ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166634"/>
                </a:solidFill>
                <a:latin typeface="Times New Roman"/>
                <a:cs typeface="Times New Roman"/>
              </a:rPr>
              <a:t>HQWUH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166634"/>
                </a:solidFill>
                <a:latin typeface="Times New Roman"/>
                <a:cs typeface="Times New Roman"/>
              </a:rPr>
              <a:t>ODV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495" b="1">
                <a:solidFill>
                  <a:srgbClr val="166634"/>
                </a:solidFill>
                <a:latin typeface="Times New Roman"/>
                <a:cs typeface="Times New Roman"/>
              </a:rPr>
              <a:t>'</a:t>
            </a:r>
            <a:r>
              <a:rPr dirty="0" sz="1300" spc="-350" b="1">
                <a:solidFill>
                  <a:srgbClr val="166634"/>
                </a:solidFill>
                <a:latin typeface="Times New Roman"/>
                <a:cs typeface="Times New Roman"/>
              </a:rPr>
              <a:t>HULYDFLRQHV</a:t>
            </a:r>
            <a:r>
              <a:rPr dirty="0" sz="13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166634"/>
                </a:solidFill>
                <a:latin typeface="Times New Roman"/>
                <a:cs typeface="Times New Roman"/>
              </a:rPr>
              <a:t>,QGLYLGXDOHV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300" spc="300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130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166634"/>
                </a:solidFill>
                <a:latin typeface="Times New Roman"/>
                <a:cs typeface="Times New Roman"/>
              </a:rPr>
              <a:t>ORV</a:t>
            </a:r>
            <a:r>
              <a:rPr dirty="0" sz="130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166634"/>
                </a:solidFill>
                <a:latin typeface="Times New Roman"/>
                <a:cs typeface="Times New Roman"/>
              </a:rPr>
              <a:t>&amp;LUFXLWRV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166634"/>
                </a:solidFill>
                <a:latin typeface="Times New Roman"/>
                <a:cs typeface="Times New Roman"/>
              </a:rPr>
              <a:t>LQWHULRUHV</a:t>
            </a:r>
            <a:r>
              <a:rPr dirty="0" sz="13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150" b="1">
                <a:solidFill>
                  <a:srgbClr val="166634"/>
                </a:solidFill>
                <a:latin typeface="Times New Roman"/>
                <a:cs typeface="Times New Roman"/>
              </a:rPr>
              <a:t>SRGUiQ</a:t>
            </a:r>
            <a:r>
              <a:rPr dirty="0" sz="130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166634"/>
                </a:solidFill>
                <a:latin typeface="Times New Roman"/>
                <a:cs typeface="Times New Roman"/>
              </a:rPr>
              <a:t>FRPSHQVDUVH</a:t>
            </a:r>
            <a:r>
              <a:rPr dirty="0" sz="13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379793" y="5679233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2624" y="6334988"/>
            <a:ext cx="5458833" cy="140788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1410" y="8270785"/>
            <a:ext cx="5560492" cy="149042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79793" y="502696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640" y="1150057"/>
            <a:ext cx="5464953" cy="13502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1410" y="2805836"/>
            <a:ext cx="5560492" cy="220992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3708" y="6377787"/>
            <a:ext cx="139623" cy="150825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995043" y="6880720"/>
            <a:ext cx="3376295" cy="560705"/>
          </a:xfrm>
          <a:custGeom>
            <a:avLst/>
            <a:gdLst/>
            <a:ahLst/>
            <a:cxnLst/>
            <a:rect l="l" t="t" r="r" b="b"/>
            <a:pathLst>
              <a:path w="3376295" h="560704">
                <a:moveTo>
                  <a:pt x="3375787" y="509549"/>
                </a:moveTo>
                <a:lnTo>
                  <a:pt x="3353866" y="509549"/>
                </a:lnTo>
                <a:lnTo>
                  <a:pt x="3353866" y="25476"/>
                </a:lnTo>
                <a:lnTo>
                  <a:pt x="3350310" y="25476"/>
                </a:lnTo>
                <a:lnTo>
                  <a:pt x="3350310" y="22415"/>
                </a:lnTo>
                <a:lnTo>
                  <a:pt x="50330" y="22415"/>
                </a:lnTo>
                <a:lnTo>
                  <a:pt x="48971" y="15697"/>
                </a:lnTo>
                <a:lnTo>
                  <a:pt x="43561" y="7581"/>
                </a:lnTo>
                <a:lnTo>
                  <a:pt x="35471" y="2057"/>
                </a:lnTo>
                <a:lnTo>
                  <a:pt x="25476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697"/>
                </a:lnTo>
                <a:lnTo>
                  <a:pt x="0" y="25476"/>
                </a:lnTo>
                <a:lnTo>
                  <a:pt x="2044" y="35483"/>
                </a:lnTo>
                <a:lnTo>
                  <a:pt x="7569" y="43573"/>
                </a:lnTo>
                <a:lnTo>
                  <a:pt x="15684" y="48983"/>
                </a:lnTo>
                <a:lnTo>
                  <a:pt x="25476" y="50952"/>
                </a:lnTo>
                <a:lnTo>
                  <a:pt x="35471" y="48983"/>
                </a:lnTo>
                <a:lnTo>
                  <a:pt x="43561" y="43573"/>
                </a:lnTo>
                <a:lnTo>
                  <a:pt x="48971" y="35483"/>
                </a:lnTo>
                <a:lnTo>
                  <a:pt x="50241" y="29044"/>
                </a:lnTo>
                <a:lnTo>
                  <a:pt x="3347250" y="29044"/>
                </a:lnTo>
                <a:lnTo>
                  <a:pt x="3347250" y="509549"/>
                </a:lnTo>
                <a:lnTo>
                  <a:pt x="3324822" y="509549"/>
                </a:lnTo>
                <a:lnTo>
                  <a:pt x="3350298" y="560501"/>
                </a:lnTo>
                <a:lnTo>
                  <a:pt x="3371443" y="518223"/>
                </a:lnTo>
                <a:lnTo>
                  <a:pt x="3375787" y="5095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42341" y="5679233"/>
            <a:ext cx="4809490" cy="1987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223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$OLPHQWDFLyQ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VROD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FDUJD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0212)È6,&amp;$</a:t>
            </a:r>
            <a:r>
              <a:rPr dirty="0" u="heavy" sz="1600" spc="-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</a:t>
            </a:r>
            <a:r>
              <a:rPr dirty="0" u="heavy" sz="1600" spc="-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algn="ctr" marR="1270">
              <a:lnSpc>
                <a:spcPct val="100000"/>
              </a:lnSpc>
              <a:spcBef>
                <a:spcPts val="700"/>
              </a:spcBef>
              <a:tabLst>
                <a:tab pos="3281045" algn="l"/>
              </a:tabLst>
            </a:pPr>
            <a:r>
              <a:rPr dirty="0" baseline="1792" sz="2325" spc="-7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1792" sz="2325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algn="ctr" marR="1814195">
              <a:lnSpc>
                <a:spcPct val="100000"/>
              </a:lnSpc>
              <a:spcBef>
                <a:spcPts val="720"/>
              </a:spcBef>
              <a:tabLst>
                <a:tab pos="1329055" algn="l"/>
              </a:tabLst>
            </a:pP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3584" sz="232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3584" sz="2325" spc="3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584" sz="2325" spc="104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3584" sz="2325" spc="33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584" sz="2325" spc="-869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baseline="3584" sz="2325">
              <a:latin typeface="Times New Roman"/>
              <a:cs typeface="Times New Roman"/>
            </a:endParaRPr>
          </a:p>
          <a:p>
            <a:pPr algn="r" marR="666750">
              <a:lnSpc>
                <a:spcPct val="100000"/>
              </a:lnSpc>
              <a:spcBef>
                <a:spcPts val="159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3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86233" y="7665124"/>
            <a:ext cx="1896745" cy="76708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0"/>
              </a:spcBef>
            </a:pPr>
            <a:r>
              <a:rPr dirty="0" baseline="-36111" sz="3000" spc="517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-36111" sz="3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36111" sz="3000" spc="-3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6111" sz="3000" spc="91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baseline="-36111" sz="3000" spc="17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48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2000" spc="-35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ā</a:t>
            </a:r>
            <a:r>
              <a:rPr dirty="0" u="sng" sz="2000" spc="-35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2000" spc="-35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āFRV</a:t>
            </a:r>
            <a:r>
              <a:rPr dirty="0" u="sng" sz="2150" spc="-35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</a:t>
            </a:r>
            <a:r>
              <a:rPr dirty="0" u="sng" sz="2000" spc="-35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ā</a:t>
            </a:r>
            <a:r>
              <a:rPr dirty="0" u="sng" sz="2000" spc="-35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  <a:p>
            <a:pPr marL="1006475">
              <a:lnSpc>
                <a:spcPct val="100000"/>
              </a:lnSpc>
              <a:spcBef>
                <a:spcPts val="430"/>
              </a:spcBef>
            </a:pP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3454920" y="8900071"/>
            <a:ext cx="765810" cy="0"/>
          </a:xfrm>
          <a:custGeom>
            <a:avLst/>
            <a:gdLst/>
            <a:ahLst/>
            <a:cxnLst/>
            <a:rect l="l" t="t" r="r" b="b"/>
            <a:pathLst>
              <a:path w="765810" h="0">
                <a:moveTo>
                  <a:pt x="0" y="0"/>
                </a:moveTo>
                <a:lnTo>
                  <a:pt x="765340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822163" y="8532349"/>
            <a:ext cx="141097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36111" sz="3000" spc="517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-36111" sz="3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36111" sz="3000" spc="-1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6111" sz="3000" spc="91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690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2000" spc="-14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4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2000" spc="-14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4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4491850" y="7603769"/>
            <a:ext cx="182245" cy="1688464"/>
          </a:xfrm>
          <a:custGeom>
            <a:avLst/>
            <a:gdLst/>
            <a:ahLst/>
            <a:cxnLst/>
            <a:rect l="l" t="t" r="r" b="b"/>
            <a:pathLst>
              <a:path w="182245" h="1688465">
                <a:moveTo>
                  <a:pt x="164370" y="844212"/>
                </a:moveTo>
                <a:lnTo>
                  <a:pt x="131086" y="861094"/>
                </a:lnTo>
                <a:lnTo>
                  <a:pt x="105127" y="897337"/>
                </a:lnTo>
                <a:lnTo>
                  <a:pt x="90422" y="941343"/>
                </a:lnTo>
                <a:lnTo>
                  <a:pt x="86106" y="983945"/>
                </a:lnTo>
                <a:lnTo>
                  <a:pt x="86106" y="1552092"/>
                </a:lnTo>
                <a:lnTo>
                  <a:pt x="81190" y="1590827"/>
                </a:lnTo>
                <a:lnTo>
                  <a:pt x="67152" y="1630581"/>
                </a:lnTo>
                <a:lnTo>
                  <a:pt x="43230" y="1663320"/>
                </a:lnTo>
                <a:lnTo>
                  <a:pt x="8661" y="1681010"/>
                </a:lnTo>
                <a:lnTo>
                  <a:pt x="4584" y="1681518"/>
                </a:lnTo>
                <a:lnTo>
                  <a:pt x="0" y="1681518"/>
                </a:lnTo>
                <a:lnTo>
                  <a:pt x="508" y="1688147"/>
                </a:lnTo>
                <a:lnTo>
                  <a:pt x="5092" y="1687639"/>
                </a:lnTo>
                <a:lnTo>
                  <a:pt x="10185" y="1687131"/>
                </a:lnTo>
                <a:lnTo>
                  <a:pt x="48094" y="1667533"/>
                </a:lnTo>
                <a:lnTo>
                  <a:pt x="73815" y="1631356"/>
                </a:lnTo>
                <a:lnTo>
                  <a:pt x="88359" y="1587526"/>
                </a:lnTo>
                <a:lnTo>
                  <a:pt x="92735" y="1544967"/>
                </a:lnTo>
                <a:lnTo>
                  <a:pt x="92735" y="977315"/>
                </a:lnTo>
                <a:lnTo>
                  <a:pt x="97512" y="938490"/>
                </a:lnTo>
                <a:lnTo>
                  <a:pt x="111353" y="898886"/>
                </a:lnTo>
                <a:lnTo>
                  <a:pt x="135119" y="866141"/>
                </a:lnTo>
                <a:lnTo>
                  <a:pt x="169672" y="847890"/>
                </a:lnTo>
                <a:lnTo>
                  <a:pt x="174269" y="847382"/>
                </a:lnTo>
                <a:lnTo>
                  <a:pt x="178333" y="847382"/>
                </a:lnTo>
                <a:lnTo>
                  <a:pt x="173748" y="846874"/>
                </a:lnTo>
                <a:lnTo>
                  <a:pt x="168656" y="846366"/>
                </a:lnTo>
                <a:lnTo>
                  <a:pt x="164370" y="844212"/>
                </a:lnTo>
                <a:close/>
              </a:path>
              <a:path w="182245" h="1688465">
                <a:moveTo>
                  <a:pt x="178333" y="840765"/>
                </a:moveTo>
                <a:lnTo>
                  <a:pt x="169164" y="841781"/>
                </a:lnTo>
                <a:lnTo>
                  <a:pt x="164370" y="844212"/>
                </a:lnTo>
                <a:lnTo>
                  <a:pt x="168656" y="846366"/>
                </a:lnTo>
                <a:lnTo>
                  <a:pt x="173748" y="846874"/>
                </a:lnTo>
                <a:lnTo>
                  <a:pt x="178333" y="847382"/>
                </a:lnTo>
                <a:lnTo>
                  <a:pt x="178333" y="840765"/>
                </a:lnTo>
                <a:close/>
              </a:path>
              <a:path w="182245" h="1688465">
                <a:moveTo>
                  <a:pt x="180378" y="840765"/>
                </a:moveTo>
                <a:lnTo>
                  <a:pt x="178333" y="840765"/>
                </a:lnTo>
                <a:lnTo>
                  <a:pt x="178333" y="847382"/>
                </a:lnTo>
                <a:lnTo>
                  <a:pt x="180378" y="847382"/>
                </a:lnTo>
                <a:lnTo>
                  <a:pt x="181902" y="845858"/>
                </a:lnTo>
                <a:lnTo>
                  <a:pt x="181902" y="842289"/>
                </a:lnTo>
                <a:lnTo>
                  <a:pt x="180378" y="840765"/>
                </a:lnTo>
                <a:close/>
              </a:path>
              <a:path w="182245" h="1688465">
                <a:moveTo>
                  <a:pt x="508" y="0"/>
                </a:moveTo>
                <a:lnTo>
                  <a:pt x="0" y="6629"/>
                </a:lnTo>
                <a:lnTo>
                  <a:pt x="4584" y="6629"/>
                </a:lnTo>
                <a:lnTo>
                  <a:pt x="9169" y="7137"/>
                </a:lnTo>
                <a:lnTo>
                  <a:pt x="44775" y="26310"/>
                </a:lnTo>
                <a:lnTo>
                  <a:pt x="68916" y="61264"/>
                </a:lnTo>
                <a:lnTo>
                  <a:pt x="82417" y="103295"/>
                </a:lnTo>
                <a:lnTo>
                  <a:pt x="86058" y="143179"/>
                </a:lnTo>
                <a:lnTo>
                  <a:pt x="86106" y="711339"/>
                </a:lnTo>
                <a:lnTo>
                  <a:pt x="91619" y="752107"/>
                </a:lnTo>
                <a:lnTo>
                  <a:pt x="106649" y="793769"/>
                </a:lnTo>
                <a:lnTo>
                  <a:pt x="132045" y="827972"/>
                </a:lnTo>
                <a:lnTo>
                  <a:pt x="164370" y="844212"/>
                </a:lnTo>
                <a:lnTo>
                  <a:pt x="169164" y="841781"/>
                </a:lnTo>
                <a:lnTo>
                  <a:pt x="178333" y="840765"/>
                </a:lnTo>
                <a:lnTo>
                  <a:pt x="174269" y="840765"/>
                </a:lnTo>
                <a:lnTo>
                  <a:pt x="170192" y="840257"/>
                </a:lnTo>
                <a:lnTo>
                  <a:pt x="134522" y="821533"/>
                </a:lnTo>
                <a:lnTo>
                  <a:pt x="110147" y="786693"/>
                </a:lnTo>
                <a:lnTo>
                  <a:pt x="96429" y="744622"/>
                </a:lnTo>
                <a:lnTo>
                  <a:pt x="92735" y="704202"/>
                </a:lnTo>
                <a:lnTo>
                  <a:pt x="92735" y="143179"/>
                </a:lnTo>
                <a:lnTo>
                  <a:pt x="92227" y="136055"/>
                </a:lnTo>
                <a:lnTo>
                  <a:pt x="87319" y="95326"/>
                </a:lnTo>
                <a:lnTo>
                  <a:pt x="72174" y="53471"/>
                </a:lnTo>
                <a:lnTo>
                  <a:pt x="46418" y="19149"/>
                </a:lnTo>
                <a:lnTo>
                  <a:pt x="9677" y="1016"/>
                </a:lnTo>
                <a:lnTo>
                  <a:pt x="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4794529" y="8211159"/>
            <a:ext cx="376555" cy="614045"/>
            <a:chOff x="4794529" y="8211159"/>
            <a:chExt cx="376555" cy="614045"/>
          </a:xfrm>
        </p:grpSpPr>
        <p:sp>
          <p:nvSpPr>
            <p:cNvPr id="14" name="object 14" descr=""/>
            <p:cNvSpPr/>
            <p:nvPr/>
          </p:nvSpPr>
          <p:spPr>
            <a:xfrm>
              <a:off x="4797577" y="8231034"/>
              <a:ext cx="369570" cy="573405"/>
            </a:xfrm>
            <a:custGeom>
              <a:avLst/>
              <a:gdLst/>
              <a:ahLst/>
              <a:cxnLst/>
              <a:rect l="l" t="t" r="r" b="b"/>
              <a:pathLst>
                <a:path w="369570" h="573404">
                  <a:moveTo>
                    <a:pt x="277190" y="0"/>
                  </a:moveTo>
                  <a:lnTo>
                    <a:pt x="277190" y="143687"/>
                  </a:lnTo>
                  <a:lnTo>
                    <a:pt x="0" y="143687"/>
                  </a:lnTo>
                  <a:lnTo>
                    <a:pt x="0" y="430060"/>
                  </a:lnTo>
                  <a:lnTo>
                    <a:pt x="277190" y="430060"/>
                  </a:lnTo>
                  <a:lnTo>
                    <a:pt x="277190" y="573239"/>
                  </a:lnTo>
                  <a:lnTo>
                    <a:pt x="369430" y="286867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794529" y="8211159"/>
              <a:ext cx="376555" cy="614045"/>
            </a:xfrm>
            <a:custGeom>
              <a:avLst/>
              <a:gdLst/>
              <a:ahLst/>
              <a:cxnLst/>
              <a:rect l="l" t="t" r="r" b="b"/>
              <a:pathLst>
                <a:path w="376554" h="614045">
                  <a:moveTo>
                    <a:pt x="277190" y="592607"/>
                  </a:moveTo>
                  <a:lnTo>
                    <a:pt x="277190" y="613498"/>
                  </a:lnTo>
                  <a:lnTo>
                    <a:pt x="283759" y="593115"/>
                  </a:lnTo>
                  <a:lnTo>
                    <a:pt x="283311" y="593115"/>
                  </a:lnTo>
                  <a:lnTo>
                    <a:pt x="277190" y="592607"/>
                  </a:lnTo>
                  <a:close/>
                </a:path>
                <a:path w="376554" h="614045">
                  <a:moveTo>
                    <a:pt x="283311" y="573673"/>
                  </a:moveTo>
                  <a:lnTo>
                    <a:pt x="277190" y="592607"/>
                  </a:lnTo>
                  <a:lnTo>
                    <a:pt x="283311" y="593115"/>
                  </a:lnTo>
                  <a:lnTo>
                    <a:pt x="283311" y="573673"/>
                  </a:lnTo>
                  <a:close/>
                </a:path>
                <a:path w="376554" h="614045">
                  <a:moveTo>
                    <a:pt x="369607" y="306749"/>
                  </a:moveTo>
                  <a:lnTo>
                    <a:pt x="283311" y="573673"/>
                  </a:lnTo>
                  <a:lnTo>
                    <a:pt x="283311" y="593115"/>
                  </a:lnTo>
                  <a:lnTo>
                    <a:pt x="283759" y="593115"/>
                  </a:lnTo>
                  <a:lnTo>
                    <a:pt x="375715" y="307771"/>
                  </a:lnTo>
                  <a:lnTo>
                    <a:pt x="369938" y="307771"/>
                  </a:lnTo>
                  <a:lnTo>
                    <a:pt x="369607" y="306749"/>
                  </a:lnTo>
                  <a:close/>
                </a:path>
                <a:path w="376554" h="614045">
                  <a:moveTo>
                    <a:pt x="277190" y="449935"/>
                  </a:moveTo>
                  <a:lnTo>
                    <a:pt x="277190" y="592607"/>
                  </a:lnTo>
                  <a:lnTo>
                    <a:pt x="283311" y="573673"/>
                  </a:lnTo>
                  <a:lnTo>
                    <a:pt x="283311" y="452983"/>
                  </a:lnTo>
                  <a:lnTo>
                    <a:pt x="280250" y="452983"/>
                  </a:lnTo>
                  <a:lnTo>
                    <a:pt x="277190" y="449935"/>
                  </a:lnTo>
                  <a:close/>
                </a:path>
                <a:path w="376554" h="614045">
                  <a:moveTo>
                    <a:pt x="277190" y="159994"/>
                  </a:moveTo>
                  <a:lnTo>
                    <a:pt x="0" y="159994"/>
                  </a:lnTo>
                  <a:lnTo>
                    <a:pt x="0" y="452983"/>
                  </a:lnTo>
                  <a:lnTo>
                    <a:pt x="277190" y="452983"/>
                  </a:lnTo>
                  <a:lnTo>
                    <a:pt x="277190" y="449935"/>
                  </a:lnTo>
                  <a:lnTo>
                    <a:pt x="6629" y="449935"/>
                  </a:lnTo>
                  <a:lnTo>
                    <a:pt x="3060" y="446874"/>
                  </a:lnTo>
                  <a:lnTo>
                    <a:pt x="6629" y="446874"/>
                  </a:lnTo>
                  <a:lnTo>
                    <a:pt x="6629" y="166623"/>
                  </a:lnTo>
                  <a:lnTo>
                    <a:pt x="3060" y="166623"/>
                  </a:lnTo>
                  <a:lnTo>
                    <a:pt x="6629" y="163563"/>
                  </a:lnTo>
                  <a:lnTo>
                    <a:pt x="277190" y="163563"/>
                  </a:lnTo>
                  <a:lnTo>
                    <a:pt x="277190" y="159994"/>
                  </a:lnTo>
                  <a:close/>
                </a:path>
                <a:path w="376554" h="614045">
                  <a:moveTo>
                    <a:pt x="283311" y="446874"/>
                  </a:moveTo>
                  <a:lnTo>
                    <a:pt x="6629" y="446874"/>
                  </a:lnTo>
                  <a:lnTo>
                    <a:pt x="6629" y="449935"/>
                  </a:lnTo>
                  <a:lnTo>
                    <a:pt x="277190" y="449935"/>
                  </a:lnTo>
                  <a:lnTo>
                    <a:pt x="280250" y="452983"/>
                  </a:lnTo>
                  <a:lnTo>
                    <a:pt x="283311" y="452983"/>
                  </a:lnTo>
                  <a:lnTo>
                    <a:pt x="283311" y="446874"/>
                  </a:lnTo>
                  <a:close/>
                </a:path>
                <a:path w="376554" h="614045">
                  <a:moveTo>
                    <a:pt x="6629" y="446874"/>
                  </a:moveTo>
                  <a:lnTo>
                    <a:pt x="3060" y="446874"/>
                  </a:lnTo>
                  <a:lnTo>
                    <a:pt x="6629" y="449935"/>
                  </a:lnTo>
                  <a:lnTo>
                    <a:pt x="6629" y="446874"/>
                  </a:lnTo>
                  <a:close/>
                </a:path>
                <a:path w="376554" h="614045">
                  <a:moveTo>
                    <a:pt x="369938" y="305727"/>
                  </a:moveTo>
                  <a:lnTo>
                    <a:pt x="369607" y="306749"/>
                  </a:lnTo>
                  <a:lnTo>
                    <a:pt x="369938" y="307771"/>
                  </a:lnTo>
                  <a:lnTo>
                    <a:pt x="369938" y="305727"/>
                  </a:lnTo>
                  <a:close/>
                </a:path>
                <a:path w="376554" h="614045">
                  <a:moveTo>
                    <a:pt x="375719" y="305727"/>
                  </a:moveTo>
                  <a:lnTo>
                    <a:pt x="369938" y="305727"/>
                  </a:lnTo>
                  <a:lnTo>
                    <a:pt x="369938" y="307771"/>
                  </a:lnTo>
                  <a:lnTo>
                    <a:pt x="375715" y="307771"/>
                  </a:lnTo>
                  <a:lnTo>
                    <a:pt x="376047" y="306743"/>
                  </a:lnTo>
                  <a:lnTo>
                    <a:pt x="375719" y="305727"/>
                  </a:lnTo>
                  <a:close/>
                </a:path>
                <a:path w="376554" h="614045">
                  <a:moveTo>
                    <a:pt x="283595" y="19875"/>
                  </a:moveTo>
                  <a:lnTo>
                    <a:pt x="283311" y="19875"/>
                  </a:lnTo>
                  <a:lnTo>
                    <a:pt x="283311" y="39825"/>
                  </a:lnTo>
                  <a:lnTo>
                    <a:pt x="369607" y="306749"/>
                  </a:lnTo>
                  <a:lnTo>
                    <a:pt x="369938" y="305727"/>
                  </a:lnTo>
                  <a:lnTo>
                    <a:pt x="375719" y="305727"/>
                  </a:lnTo>
                  <a:lnTo>
                    <a:pt x="283595" y="19875"/>
                  </a:lnTo>
                  <a:close/>
                </a:path>
                <a:path w="376554" h="614045">
                  <a:moveTo>
                    <a:pt x="6629" y="163563"/>
                  </a:moveTo>
                  <a:lnTo>
                    <a:pt x="3060" y="166623"/>
                  </a:lnTo>
                  <a:lnTo>
                    <a:pt x="6629" y="166623"/>
                  </a:lnTo>
                  <a:lnTo>
                    <a:pt x="6629" y="163563"/>
                  </a:lnTo>
                  <a:close/>
                </a:path>
                <a:path w="376554" h="614045">
                  <a:moveTo>
                    <a:pt x="283311" y="159994"/>
                  </a:moveTo>
                  <a:lnTo>
                    <a:pt x="280250" y="159994"/>
                  </a:lnTo>
                  <a:lnTo>
                    <a:pt x="277190" y="163563"/>
                  </a:lnTo>
                  <a:lnTo>
                    <a:pt x="6629" y="163563"/>
                  </a:lnTo>
                  <a:lnTo>
                    <a:pt x="6629" y="166623"/>
                  </a:lnTo>
                  <a:lnTo>
                    <a:pt x="283311" y="166623"/>
                  </a:lnTo>
                  <a:lnTo>
                    <a:pt x="283311" y="159994"/>
                  </a:lnTo>
                  <a:close/>
                </a:path>
                <a:path w="376554" h="614045">
                  <a:moveTo>
                    <a:pt x="277190" y="20891"/>
                  </a:moveTo>
                  <a:lnTo>
                    <a:pt x="277190" y="163563"/>
                  </a:lnTo>
                  <a:lnTo>
                    <a:pt x="280250" y="159994"/>
                  </a:lnTo>
                  <a:lnTo>
                    <a:pt x="283311" y="159994"/>
                  </a:lnTo>
                  <a:lnTo>
                    <a:pt x="283311" y="39825"/>
                  </a:lnTo>
                  <a:lnTo>
                    <a:pt x="277190" y="20891"/>
                  </a:lnTo>
                  <a:close/>
                </a:path>
                <a:path w="376554" h="614045">
                  <a:moveTo>
                    <a:pt x="283311" y="19875"/>
                  </a:moveTo>
                  <a:lnTo>
                    <a:pt x="277190" y="20891"/>
                  </a:lnTo>
                  <a:lnTo>
                    <a:pt x="283311" y="39825"/>
                  </a:lnTo>
                  <a:lnTo>
                    <a:pt x="283311" y="19875"/>
                  </a:lnTo>
                  <a:close/>
                </a:path>
                <a:path w="376554" h="614045">
                  <a:moveTo>
                    <a:pt x="277190" y="0"/>
                  </a:moveTo>
                  <a:lnTo>
                    <a:pt x="277190" y="20891"/>
                  </a:lnTo>
                  <a:lnTo>
                    <a:pt x="283311" y="19875"/>
                  </a:lnTo>
                  <a:lnTo>
                    <a:pt x="283595" y="19875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5295510" y="8297309"/>
            <a:ext cx="1344295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2000" spc="34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14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000" spc="56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16835" sz="2475" spc="-30" i="1">
                <a:solidFill>
                  <a:srgbClr val="231F20"/>
                </a:solidFill>
                <a:latin typeface="Times New Roman"/>
                <a:cs typeface="Times New Roman"/>
              </a:rPr>
              <a:t>máx</a:t>
            </a:r>
            <a:endParaRPr baseline="-16835" sz="2475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2437841" y="7629245"/>
            <a:ext cx="245745" cy="1650364"/>
          </a:xfrm>
          <a:custGeom>
            <a:avLst/>
            <a:gdLst/>
            <a:ahLst/>
            <a:cxnLst/>
            <a:rect l="l" t="t" r="r" b="b"/>
            <a:pathLst>
              <a:path w="245744" h="1650365">
                <a:moveTo>
                  <a:pt x="23448" y="824865"/>
                </a:moveTo>
                <a:lnTo>
                  <a:pt x="15798" y="827519"/>
                </a:lnTo>
                <a:lnTo>
                  <a:pt x="9677" y="828027"/>
                </a:lnTo>
                <a:lnTo>
                  <a:pt x="3060" y="828027"/>
                </a:lnTo>
                <a:lnTo>
                  <a:pt x="15290" y="829043"/>
                </a:lnTo>
                <a:lnTo>
                  <a:pt x="59275" y="844144"/>
                </a:lnTo>
                <a:lnTo>
                  <a:pt x="92751" y="874947"/>
                </a:lnTo>
                <a:lnTo>
                  <a:pt x="113992" y="916047"/>
                </a:lnTo>
                <a:lnTo>
                  <a:pt x="121272" y="962037"/>
                </a:lnTo>
                <a:lnTo>
                  <a:pt x="121272" y="1516938"/>
                </a:lnTo>
                <a:lnTo>
                  <a:pt x="130443" y="1562872"/>
                </a:lnTo>
                <a:lnTo>
                  <a:pt x="153485" y="1603830"/>
                </a:lnTo>
                <a:lnTo>
                  <a:pt x="188319" y="1634337"/>
                </a:lnTo>
                <a:lnTo>
                  <a:pt x="232867" y="1648917"/>
                </a:lnTo>
                <a:lnTo>
                  <a:pt x="245097" y="1649933"/>
                </a:lnTo>
                <a:lnTo>
                  <a:pt x="245605" y="1643303"/>
                </a:lnTo>
                <a:lnTo>
                  <a:pt x="238975" y="1643303"/>
                </a:lnTo>
                <a:lnTo>
                  <a:pt x="233375" y="1642795"/>
                </a:lnTo>
                <a:lnTo>
                  <a:pt x="189249" y="1627332"/>
                </a:lnTo>
                <a:lnTo>
                  <a:pt x="155870" y="1596753"/>
                </a:lnTo>
                <a:lnTo>
                  <a:pt x="134745" y="1555947"/>
                </a:lnTo>
                <a:lnTo>
                  <a:pt x="127381" y="1509801"/>
                </a:lnTo>
                <a:lnTo>
                  <a:pt x="127381" y="954900"/>
                </a:lnTo>
                <a:lnTo>
                  <a:pt x="118158" y="908649"/>
                </a:lnTo>
                <a:lnTo>
                  <a:pt x="95446" y="868035"/>
                </a:lnTo>
                <a:lnTo>
                  <a:pt x="60933" y="837732"/>
                </a:lnTo>
                <a:lnTo>
                  <a:pt x="23448" y="824865"/>
                </a:lnTo>
                <a:close/>
              </a:path>
              <a:path w="245744" h="1650365">
                <a:moveTo>
                  <a:pt x="3568" y="821905"/>
                </a:moveTo>
                <a:lnTo>
                  <a:pt x="1524" y="821905"/>
                </a:lnTo>
                <a:lnTo>
                  <a:pt x="0" y="823442"/>
                </a:lnTo>
                <a:lnTo>
                  <a:pt x="0" y="826490"/>
                </a:lnTo>
                <a:lnTo>
                  <a:pt x="1524" y="828027"/>
                </a:lnTo>
                <a:lnTo>
                  <a:pt x="3568" y="828027"/>
                </a:lnTo>
                <a:lnTo>
                  <a:pt x="3568" y="821905"/>
                </a:lnTo>
                <a:close/>
              </a:path>
              <a:path w="245744" h="1650365">
                <a:moveTo>
                  <a:pt x="9677" y="821905"/>
                </a:moveTo>
                <a:lnTo>
                  <a:pt x="3568" y="821905"/>
                </a:lnTo>
                <a:lnTo>
                  <a:pt x="3568" y="828027"/>
                </a:lnTo>
                <a:lnTo>
                  <a:pt x="9677" y="828027"/>
                </a:lnTo>
                <a:lnTo>
                  <a:pt x="15798" y="827519"/>
                </a:lnTo>
                <a:lnTo>
                  <a:pt x="23448" y="824865"/>
                </a:lnTo>
                <a:lnTo>
                  <a:pt x="16306" y="822413"/>
                </a:lnTo>
                <a:lnTo>
                  <a:pt x="9677" y="821905"/>
                </a:lnTo>
                <a:close/>
              </a:path>
              <a:path w="245744" h="1650365">
                <a:moveTo>
                  <a:pt x="245097" y="0"/>
                </a:moveTo>
                <a:lnTo>
                  <a:pt x="186410" y="16805"/>
                </a:lnTo>
                <a:lnTo>
                  <a:pt x="151122" y="49114"/>
                </a:lnTo>
                <a:lnTo>
                  <a:pt x="128680" y="92152"/>
                </a:lnTo>
                <a:lnTo>
                  <a:pt x="121272" y="140131"/>
                </a:lnTo>
                <a:lnTo>
                  <a:pt x="121272" y="687895"/>
                </a:lnTo>
                <a:lnTo>
                  <a:pt x="120764" y="695032"/>
                </a:lnTo>
                <a:lnTo>
                  <a:pt x="112420" y="738690"/>
                </a:lnTo>
                <a:lnTo>
                  <a:pt x="90620" y="777735"/>
                </a:lnTo>
                <a:lnTo>
                  <a:pt x="57524" y="806893"/>
                </a:lnTo>
                <a:lnTo>
                  <a:pt x="15290" y="820889"/>
                </a:lnTo>
                <a:lnTo>
                  <a:pt x="3060" y="821905"/>
                </a:lnTo>
                <a:lnTo>
                  <a:pt x="9677" y="821905"/>
                </a:lnTo>
                <a:lnTo>
                  <a:pt x="16306" y="822413"/>
                </a:lnTo>
                <a:lnTo>
                  <a:pt x="23448" y="824865"/>
                </a:lnTo>
                <a:lnTo>
                  <a:pt x="62313" y="811380"/>
                </a:lnTo>
                <a:lnTo>
                  <a:pt x="97550" y="779391"/>
                </a:lnTo>
                <a:lnTo>
                  <a:pt x="119806" y="736559"/>
                </a:lnTo>
                <a:lnTo>
                  <a:pt x="127381" y="687895"/>
                </a:lnTo>
                <a:lnTo>
                  <a:pt x="127381" y="140131"/>
                </a:lnTo>
                <a:lnTo>
                  <a:pt x="127901" y="133502"/>
                </a:lnTo>
                <a:lnTo>
                  <a:pt x="136159" y="89740"/>
                </a:lnTo>
                <a:lnTo>
                  <a:pt x="157959" y="50622"/>
                </a:lnTo>
                <a:lnTo>
                  <a:pt x="191098" y="21352"/>
                </a:lnTo>
                <a:lnTo>
                  <a:pt x="233375" y="7137"/>
                </a:lnTo>
                <a:lnTo>
                  <a:pt x="239483" y="6629"/>
                </a:lnTo>
                <a:lnTo>
                  <a:pt x="245605" y="6629"/>
                </a:lnTo>
                <a:lnTo>
                  <a:pt x="2450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803568" y="8941503"/>
            <a:ext cx="4639310" cy="10064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584200">
              <a:lnSpc>
                <a:spcPct val="100000"/>
              </a:lnSpc>
              <a:spcBef>
                <a:spcPts val="125"/>
              </a:spcBef>
            </a:pP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30303" sz="2475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0303" sz="2475">
              <a:latin typeface="Times New Roman"/>
              <a:cs typeface="Times New Roman"/>
            </a:endParaRPr>
          </a:p>
          <a:p>
            <a:pPr marL="38100" marR="30480">
              <a:lnSpc>
                <a:spcPct val="103099"/>
              </a:lnSpc>
              <a:spcBef>
                <a:spcPts val="2075"/>
              </a:spcBef>
            </a:pPr>
            <a:r>
              <a:rPr dirty="0" sz="1300" spc="285" b="1">
                <a:solidFill>
                  <a:srgbClr val="231F20"/>
                </a:solidFill>
                <a:latin typeface="Times New Roman"/>
                <a:cs typeface="Times New Roman"/>
              </a:rPr>
              <a:t>127$</a:t>
            </a:r>
            <a:r>
              <a:rPr dirty="0" sz="1300" spc="49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231F20"/>
                </a:solidFill>
                <a:latin typeface="Times New Roman"/>
                <a:cs typeface="Times New Roman"/>
              </a:rPr>
              <a:t>(VWDV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231F20"/>
                </a:solidFill>
                <a:latin typeface="Times New Roman"/>
                <a:cs typeface="Times New Roman"/>
              </a:rPr>
              <a:t>H[SUHVLRQHV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231F20"/>
                </a:solidFill>
                <a:latin typeface="Times New Roman"/>
                <a:cs typeface="Times New Roman"/>
              </a:rPr>
              <a:t>VRQ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231F20"/>
                </a:solidFill>
                <a:latin typeface="Times New Roman"/>
                <a:cs typeface="Times New Roman"/>
              </a:rPr>
              <a:t>YiOLGDV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231F20"/>
                </a:solidFill>
                <a:latin typeface="Times New Roman"/>
                <a:cs typeface="Times New Roman"/>
              </a:rPr>
              <a:t>FXDOTXLHU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90" b="1">
                <a:solidFill>
                  <a:srgbClr val="231F20"/>
                </a:solidFill>
                <a:latin typeface="Times New Roman"/>
                <a:cs typeface="Times New Roman"/>
              </a:rPr>
              <a:t>VHFFLyQ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50" b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30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300" spc="2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90" b="1">
                <a:solidFill>
                  <a:srgbClr val="231F20"/>
                </a:solidFill>
                <a:latin typeface="Times New Roman"/>
                <a:cs typeface="Times New Roman"/>
              </a:rPr>
              <a:t>(Q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35" b="1">
                <a:solidFill>
                  <a:srgbClr val="231F20"/>
                </a:solidFill>
                <a:latin typeface="Times New Roman"/>
                <a:cs typeface="Times New Roman"/>
              </a:rPr>
              <a:t>HVWH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231F20"/>
                </a:solidFill>
                <a:latin typeface="Times New Roman"/>
                <a:cs typeface="Times New Roman"/>
              </a:rPr>
              <a:t>FDVR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VXSULPLU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 b="1">
                <a:solidFill>
                  <a:srgbClr val="231F20"/>
                </a:solidFill>
                <a:latin typeface="Times New Roman"/>
                <a:cs typeface="Times New Roman"/>
              </a:rPr>
              <a:t>³FRV</a:t>
            </a:r>
            <a:r>
              <a:rPr dirty="0" sz="1300" spc="-135" b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1300" spc="-135" b="1">
                <a:solidFill>
                  <a:srgbClr val="231F20"/>
                </a:solidFill>
                <a:latin typeface="Times New Roman"/>
                <a:cs typeface="Times New Roman"/>
              </a:rPr>
              <a:t>´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2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231F20"/>
                </a:solidFill>
                <a:latin typeface="Times New Roman"/>
                <a:cs typeface="Times New Roman"/>
              </a:rPr>
              <a:t>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25" b="1">
                <a:solidFill>
                  <a:srgbClr val="231F20"/>
                </a:solidFill>
                <a:latin typeface="Times New Roman"/>
                <a:cs typeface="Times New Roman"/>
              </a:rPr>
              <a:t>H[SUHVLyQ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82290" y="8105491"/>
            <a:ext cx="1522095" cy="563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Para</a:t>
            </a:r>
            <a:r>
              <a:rPr dirty="0" sz="1550" spc="24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3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550" spc="-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25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550" spc="45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550" spc="330">
                <a:solidFill>
                  <a:srgbClr val="231F20"/>
                </a:solidFill>
                <a:latin typeface="Times New Roman"/>
                <a:cs typeface="Times New Roman"/>
              </a:rPr>
              <a:t>PP</a:t>
            </a:r>
            <a:r>
              <a:rPr dirty="0" baseline="31111" sz="1875" spc="49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1111" sz="1875">
              <a:latin typeface="Times New Roman"/>
              <a:cs typeface="Times New Roman"/>
            </a:endParaRPr>
          </a:p>
          <a:p>
            <a:pPr algn="ctr" marL="11430">
              <a:lnSpc>
                <a:spcPct val="100000"/>
              </a:lnSpc>
              <a:spcBef>
                <a:spcPts val="26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1550" spc="18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09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40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79793" y="502696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67896" y="1384185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 h="0">
                <a:moveTo>
                  <a:pt x="0" y="0"/>
                </a:moveTo>
                <a:lnTo>
                  <a:pt x="198221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48577" y="1379561"/>
            <a:ext cx="18288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280160" y="1016260"/>
            <a:ext cx="18288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771721" y="1163638"/>
            <a:ext cx="255841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2000" spc="75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7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16835" sz="2475" spc="112" i="1">
                <a:solidFill>
                  <a:srgbClr val="231F20"/>
                </a:solidFill>
                <a:latin typeface="Times New Roman"/>
                <a:cs typeface="Times New Roman"/>
              </a:rPr>
              <a:t>AB</a:t>
            </a:r>
            <a:r>
              <a:rPr dirty="0" baseline="-16835" sz="2475" spc="382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19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2000" spc="-13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2000" spc="-229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204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204" i="1">
                <a:solidFill>
                  <a:srgbClr val="231F20"/>
                </a:solidFill>
                <a:latin typeface="Times New Roman"/>
                <a:cs typeface="Times New Roman"/>
              </a:rPr>
              <a:t>tag</a:t>
            </a:r>
            <a:r>
              <a:rPr dirty="0" sz="2150" spc="-204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476055" y="1242529"/>
            <a:ext cx="220345" cy="1879600"/>
          </a:xfrm>
          <a:custGeom>
            <a:avLst/>
            <a:gdLst/>
            <a:ahLst/>
            <a:cxnLst/>
            <a:rect l="l" t="t" r="r" b="b"/>
            <a:pathLst>
              <a:path w="220344" h="1879600">
                <a:moveTo>
                  <a:pt x="20258" y="939575"/>
                </a:moveTo>
                <a:lnTo>
                  <a:pt x="14782" y="942162"/>
                </a:lnTo>
                <a:lnTo>
                  <a:pt x="9169" y="942670"/>
                </a:lnTo>
                <a:lnTo>
                  <a:pt x="3060" y="942670"/>
                </a:lnTo>
                <a:lnTo>
                  <a:pt x="13754" y="943686"/>
                </a:lnTo>
                <a:lnTo>
                  <a:pt x="56495" y="963716"/>
                </a:lnTo>
                <a:lnTo>
                  <a:pt x="86042" y="1001639"/>
                </a:lnTo>
                <a:lnTo>
                  <a:pt x="103140" y="1048549"/>
                </a:lnTo>
                <a:lnTo>
                  <a:pt x="108534" y="1095540"/>
                </a:lnTo>
                <a:lnTo>
                  <a:pt x="108534" y="1727885"/>
                </a:lnTo>
                <a:lnTo>
                  <a:pt x="115311" y="1775022"/>
                </a:lnTo>
                <a:lnTo>
                  <a:pt x="134053" y="1821484"/>
                </a:lnTo>
                <a:lnTo>
                  <a:pt x="165003" y="1858727"/>
                </a:lnTo>
                <a:lnTo>
                  <a:pt x="208407" y="1878203"/>
                </a:lnTo>
                <a:lnTo>
                  <a:pt x="219621" y="1879231"/>
                </a:lnTo>
                <a:lnTo>
                  <a:pt x="220129" y="1872602"/>
                </a:lnTo>
                <a:lnTo>
                  <a:pt x="214515" y="1872602"/>
                </a:lnTo>
                <a:lnTo>
                  <a:pt x="208915" y="1872094"/>
                </a:lnTo>
                <a:lnTo>
                  <a:pt x="166194" y="1851307"/>
                </a:lnTo>
                <a:lnTo>
                  <a:pt x="136810" y="1813529"/>
                </a:lnTo>
                <a:lnTo>
                  <a:pt x="119914" y="1766943"/>
                </a:lnTo>
                <a:lnTo>
                  <a:pt x="114655" y="1719732"/>
                </a:lnTo>
                <a:lnTo>
                  <a:pt x="114655" y="1087386"/>
                </a:lnTo>
                <a:lnTo>
                  <a:pt x="107762" y="1040084"/>
                </a:lnTo>
                <a:lnTo>
                  <a:pt x="89093" y="993954"/>
                </a:lnTo>
                <a:lnTo>
                  <a:pt x="58237" y="956961"/>
                </a:lnTo>
                <a:lnTo>
                  <a:pt x="20258" y="939575"/>
                </a:lnTo>
                <a:close/>
              </a:path>
              <a:path w="220344" h="1879600">
                <a:moveTo>
                  <a:pt x="3568" y="936561"/>
                </a:moveTo>
                <a:lnTo>
                  <a:pt x="1524" y="936561"/>
                </a:lnTo>
                <a:lnTo>
                  <a:pt x="0" y="938085"/>
                </a:lnTo>
                <a:lnTo>
                  <a:pt x="0" y="941146"/>
                </a:lnTo>
                <a:lnTo>
                  <a:pt x="1524" y="942670"/>
                </a:lnTo>
                <a:lnTo>
                  <a:pt x="3568" y="942670"/>
                </a:lnTo>
                <a:lnTo>
                  <a:pt x="3568" y="936561"/>
                </a:lnTo>
                <a:close/>
              </a:path>
              <a:path w="220344" h="1879600">
                <a:moveTo>
                  <a:pt x="9169" y="936561"/>
                </a:moveTo>
                <a:lnTo>
                  <a:pt x="3568" y="936561"/>
                </a:lnTo>
                <a:lnTo>
                  <a:pt x="3568" y="942670"/>
                </a:lnTo>
                <a:lnTo>
                  <a:pt x="9169" y="942670"/>
                </a:lnTo>
                <a:lnTo>
                  <a:pt x="14782" y="942162"/>
                </a:lnTo>
                <a:lnTo>
                  <a:pt x="20258" y="939575"/>
                </a:lnTo>
                <a:lnTo>
                  <a:pt x="14782" y="937069"/>
                </a:lnTo>
                <a:lnTo>
                  <a:pt x="9169" y="936561"/>
                </a:lnTo>
                <a:close/>
              </a:path>
              <a:path w="220344" h="1879600">
                <a:moveTo>
                  <a:pt x="219621" y="0"/>
                </a:moveTo>
                <a:lnTo>
                  <a:pt x="163591" y="21749"/>
                </a:lnTo>
                <a:lnTo>
                  <a:pt x="132095" y="61272"/>
                </a:lnTo>
                <a:lnTo>
                  <a:pt x="113788" y="110285"/>
                </a:lnTo>
                <a:lnTo>
                  <a:pt x="108534" y="159486"/>
                </a:lnTo>
                <a:lnTo>
                  <a:pt x="108534" y="783691"/>
                </a:lnTo>
                <a:lnTo>
                  <a:pt x="108026" y="791337"/>
                </a:lnTo>
                <a:lnTo>
                  <a:pt x="101864" y="836311"/>
                </a:lnTo>
                <a:lnTo>
                  <a:pt x="84399" y="880698"/>
                </a:lnTo>
                <a:lnTo>
                  <a:pt x="55307" y="916454"/>
                </a:lnTo>
                <a:lnTo>
                  <a:pt x="14262" y="935532"/>
                </a:lnTo>
                <a:lnTo>
                  <a:pt x="3060" y="936561"/>
                </a:lnTo>
                <a:lnTo>
                  <a:pt x="9169" y="936561"/>
                </a:lnTo>
                <a:lnTo>
                  <a:pt x="14782" y="937069"/>
                </a:lnTo>
                <a:lnTo>
                  <a:pt x="20258" y="939575"/>
                </a:lnTo>
                <a:lnTo>
                  <a:pt x="59757" y="920917"/>
                </a:lnTo>
                <a:lnTo>
                  <a:pt x="91070" y="881734"/>
                </a:lnTo>
                <a:lnTo>
                  <a:pt x="109207" y="833146"/>
                </a:lnTo>
                <a:lnTo>
                  <a:pt x="114655" y="783691"/>
                </a:lnTo>
                <a:lnTo>
                  <a:pt x="114655" y="151333"/>
                </a:lnTo>
                <a:lnTo>
                  <a:pt x="121474" y="106179"/>
                </a:lnTo>
                <a:lnTo>
                  <a:pt x="138955" y="61950"/>
                </a:lnTo>
                <a:lnTo>
                  <a:pt x="167978" y="26360"/>
                </a:lnTo>
                <a:lnTo>
                  <a:pt x="209423" y="7124"/>
                </a:lnTo>
                <a:lnTo>
                  <a:pt x="214515" y="6616"/>
                </a:lnTo>
                <a:lnTo>
                  <a:pt x="220129" y="6616"/>
                </a:lnTo>
                <a:lnTo>
                  <a:pt x="21962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71475" y="1909643"/>
            <a:ext cx="1522095" cy="563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Para</a:t>
            </a:r>
            <a:r>
              <a:rPr dirty="0" sz="1550" spc="24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3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550" spc="-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335">
                <a:solidFill>
                  <a:srgbClr val="231F20"/>
                </a:solidFill>
                <a:latin typeface="Symbol"/>
                <a:cs typeface="Symbol"/>
              </a:rPr>
              <a:t></a:t>
            </a:r>
            <a:r>
              <a:rPr dirty="0" sz="1550" spc="45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550" spc="325">
                <a:solidFill>
                  <a:srgbClr val="231F20"/>
                </a:solidFill>
                <a:latin typeface="Times New Roman"/>
                <a:cs typeface="Times New Roman"/>
              </a:rPr>
              <a:t>PP</a:t>
            </a:r>
            <a:r>
              <a:rPr dirty="0" baseline="31111" sz="1875" spc="48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1111" sz="1875">
              <a:latin typeface="Times New Roman"/>
              <a:cs typeface="Times New Roman"/>
            </a:endParaRPr>
          </a:p>
          <a:p>
            <a:pPr algn="ctr" marL="14604">
              <a:lnSpc>
                <a:spcPct val="100000"/>
              </a:lnSpc>
              <a:spcBef>
                <a:spcPts val="26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1550" spc="18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15">
                <a:solidFill>
                  <a:srgbClr val="231F20"/>
                </a:solidFill>
                <a:latin typeface="Symbol"/>
                <a:cs typeface="Symbol"/>
              </a:rPr>
              <a:t></a:t>
            </a:r>
            <a:r>
              <a:rPr dirty="0" sz="155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5427891" y="2111819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 h="0">
                <a:moveTo>
                  <a:pt x="0" y="0"/>
                </a:moveTo>
                <a:lnTo>
                  <a:pt x="294017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3140055" y="2077494"/>
            <a:ext cx="159893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71550" algn="l"/>
                <a:tab pos="1510665" algn="l"/>
              </a:tabLst>
            </a:pPr>
            <a:r>
              <a:rPr dirty="0" sz="1150" spc="25">
                <a:solidFill>
                  <a:srgbClr val="231F20"/>
                </a:solidFill>
                <a:latin typeface="Times New Roman"/>
                <a:cs typeface="Times New Roman"/>
              </a:rPr>
              <a:t>$%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-50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-195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776859" y="1906122"/>
            <a:ext cx="2986405" cy="5359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ts val="1200"/>
              </a:lnSpc>
              <a:spcBef>
                <a:spcPts val="125"/>
              </a:spcBef>
              <a:tabLst>
                <a:tab pos="661670" algn="l"/>
                <a:tab pos="1484630" algn="l"/>
                <a:tab pos="2668270" algn="l"/>
              </a:tabLst>
            </a:pPr>
            <a:r>
              <a:rPr dirty="0" sz="2000" spc="295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295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229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300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905">
                <a:solidFill>
                  <a:srgbClr val="231F20"/>
                </a:solidFill>
                <a:latin typeface="Times New Roman"/>
                <a:cs typeface="Times New Roman"/>
              </a:rPr>
              <a:t>;</a:t>
            </a:r>
            <a:r>
              <a:rPr dirty="0" sz="2000" spc="4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40">
                <a:solidFill>
                  <a:srgbClr val="231F20"/>
                </a:solidFill>
                <a:latin typeface="Times New Roman"/>
                <a:cs typeface="Times New Roman"/>
              </a:rPr>
              <a:t>āWDJ</a:t>
            </a:r>
            <a:r>
              <a:rPr dirty="0" sz="2000" spc="-540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36111" sz="3000" spc="52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baseline="36111" sz="3000" spc="-817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36111" sz="3000" spc="-126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endParaRPr baseline="36111" sz="3000">
              <a:latin typeface="Times New Roman"/>
              <a:cs typeface="Times New Roman"/>
            </a:endParaRPr>
          </a:p>
          <a:p>
            <a:pPr algn="r" marR="303530">
              <a:lnSpc>
                <a:spcPts val="790"/>
              </a:lnSpc>
            </a:pP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endParaRPr sz="2000">
              <a:latin typeface="Times New Roman"/>
              <a:cs typeface="Times New Roman"/>
            </a:endParaRPr>
          </a:p>
          <a:p>
            <a:pPr algn="r" marR="86995">
              <a:lnSpc>
                <a:spcPts val="1989"/>
              </a:lnSpc>
            </a:pPr>
            <a:r>
              <a:rPr dirty="0" sz="2000" spc="459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690182" y="3339382"/>
            <a:ext cx="397129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300" spc="245" b="1">
                <a:solidFill>
                  <a:srgbClr val="640833"/>
                </a:solidFill>
                <a:latin typeface="Times New Roman"/>
                <a:cs typeface="Times New Roman"/>
              </a:rPr>
              <a:t>5</a:t>
            </a:r>
            <a:r>
              <a:rPr dirty="0" baseline="-21604" sz="1350" spc="367" b="1">
                <a:solidFill>
                  <a:srgbClr val="640833"/>
                </a:solidFill>
                <a:latin typeface="Times New Roman"/>
                <a:cs typeface="Times New Roman"/>
              </a:rPr>
              <a:t>8</a:t>
            </a:r>
            <a:r>
              <a:rPr dirty="0" sz="1300" spc="245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300" spc="-370" b="1">
                <a:solidFill>
                  <a:srgbClr val="640833"/>
                </a:solidFill>
                <a:latin typeface="Times New Roman"/>
                <a:cs typeface="Times New Roman"/>
              </a:rPr>
              <a:t>5HVLVWHQFLD</a:t>
            </a: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640833"/>
                </a:solidFill>
                <a:latin typeface="Times New Roman"/>
                <a:cs typeface="Times New Roman"/>
              </a:rPr>
              <a:t>SRU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XQLGDG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640833"/>
                </a:solidFill>
                <a:latin typeface="Times New Roman"/>
                <a:cs typeface="Times New Roman"/>
              </a:rPr>
              <a:t>ORQJLWXG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dirty="0" sz="1300" spc="355" b="1">
                <a:solidFill>
                  <a:srgbClr val="640833"/>
                </a:solidFill>
                <a:latin typeface="Times New Roman"/>
                <a:cs typeface="Times New Roman"/>
              </a:rPr>
              <a:t>;</a:t>
            </a:r>
            <a:r>
              <a:rPr dirty="0" baseline="-21604" sz="1350" spc="532" b="1">
                <a:solidFill>
                  <a:srgbClr val="640833"/>
                </a:solidFill>
                <a:latin typeface="Times New Roman"/>
                <a:cs typeface="Times New Roman"/>
              </a:rPr>
              <a:t>8</a:t>
            </a:r>
            <a:r>
              <a:rPr dirty="0" sz="1300" spc="240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5HDFWDQFLD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640833"/>
                </a:solidFill>
                <a:latin typeface="Times New Roman"/>
                <a:cs typeface="Times New Roman"/>
              </a:rPr>
              <a:t>SRU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XQLGDG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640833"/>
                </a:solidFill>
                <a:latin typeface="Times New Roman"/>
                <a:cs typeface="Times New Roman"/>
              </a:rPr>
              <a:t>ORQJLWXG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19342" y="4325353"/>
            <a:ext cx="565912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300" spc="280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300" spc="48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90" b="1">
                <a:solidFill>
                  <a:srgbClr val="166634"/>
                </a:solidFill>
                <a:latin typeface="Times New Roman"/>
                <a:cs typeface="Times New Roman"/>
              </a:rPr>
              <a:t>(Q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166634"/>
                </a:solidFill>
                <a:latin typeface="Times New Roman"/>
                <a:cs typeface="Times New Roman"/>
              </a:rPr>
              <a:t>DOLPHQWDFLRQHV</a:t>
            </a:r>
            <a:r>
              <a:rPr dirty="0" sz="13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190" b="1">
                <a:solidFill>
                  <a:srgbClr val="166634"/>
                </a:solidFill>
                <a:latin typeface="Times New Roman"/>
                <a:cs typeface="Times New Roman"/>
              </a:rPr>
              <a:t>PRQRIiVLFDV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166634"/>
                </a:solidFill>
                <a:latin typeface="Times New Roman"/>
                <a:cs typeface="Times New Roman"/>
              </a:rPr>
              <a:t>ODV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166634"/>
                </a:solidFill>
                <a:latin typeface="Times New Roman"/>
                <a:cs typeface="Times New Roman"/>
              </a:rPr>
              <a:t>VHFFLRQHV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166634"/>
                </a:solidFill>
                <a:latin typeface="Times New Roman"/>
                <a:cs typeface="Times New Roman"/>
              </a:rPr>
              <a:t>VRQ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135" b="1">
                <a:solidFill>
                  <a:srgbClr val="166634"/>
                </a:solidFill>
                <a:latin typeface="Times New Roman"/>
                <a:cs typeface="Times New Roman"/>
              </a:rPr>
              <a:t>PX\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166634"/>
                </a:solidFill>
                <a:latin typeface="Times New Roman"/>
                <a:cs typeface="Times New Roman"/>
              </a:rPr>
              <a:t>LQIHULRUHV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dirty="0" sz="1300" spc="285" b="1">
                <a:solidFill>
                  <a:srgbClr val="166634"/>
                </a:solidFill>
                <a:latin typeface="Times New Roman"/>
                <a:cs typeface="Times New Roman"/>
              </a:rPr>
              <a:t>PP</a:t>
            </a:r>
            <a:r>
              <a:rPr dirty="0" baseline="24691" sz="1350" spc="427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731119" y="2531734"/>
            <a:ext cx="3689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75">
                <a:solidFill>
                  <a:srgbClr val="231F20"/>
                </a:solidFill>
                <a:latin typeface="Cambria"/>
                <a:cs typeface="Cambria"/>
              </a:rPr>
              <a:t>ܲ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56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1370">
                <a:solidFill>
                  <a:srgbClr val="231F20"/>
                </a:solidFill>
                <a:latin typeface="Cambria"/>
                <a:cs typeface="Cambria"/>
              </a:rPr>
              <a:t>݈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5743828" y="2837421"/>
            <a:ext cx="351155" cy="13335"/>
          </a:xfrm>
          <a:custGeom>
            <a:avLst/>
            <a:gdLst/>
            <a:ahLst/>
            <a:cxnLst/>
            <a:rect l="l" t="t" r="r" b="b"/>
            <a:pathLst>
              <a:path w="351154" h="13335">
                <a:moveTo>
                  <a:pt x="350570" y="0"/>
                </a:moveTo>
                <a:lnTo>
                  <a:pt x="0" y="0"/>
                </a:lnTo>
                <a:lnTo>
                  <a:pt x="0" y="13258"/>
                </a:lnTo>
                <a:lnTo>
                  <a:pt x="350570" y="13258"/>
                </a:lnTo>
                <a:lnTo>
                  <a:pt x="3505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834519" y="1177810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59">
                <a:moveTo>
                  <a:pt x="154685" y="285356"/>
                </a:moveTo>
                <a:lnTo>
                  <a:pt x="130441" y="285356"/>
                </a:lnTo>
                <a:lnTo>
                  <a:pt x="136550" y="287908"/>
                </a:lnTo>
                <a:lnTo>
                  <a:pt x="133149" y="288014"/>
                </a:lnTo>
                <a:lnTo>
                  <a:pt x="185978" y="339877"/>
                </a:lnTo>
                <a:lnTo>
                  <a:pt x="204312" y="322046"/>
                </a:lnTo>
                <a:lnTo>
                  <a:pt x="180378" y="322046"/>
                </a:lnTo>
                <a:lnTo>
                  <a:pt x="186209" y="316270"/>
                </a:lnTo>
                <a:lnTo>
                  <a:pt x="154685" y="285356"/>
                </a:lnTo>
                <a:close/>
              </a:path>
              <a:path w="372745" h="340359">
                <a:moveTo>
                  <a:pt x="186209" y="316270"/>
                </a:moveTo>
                <a:lnTo>
                  <a:pt x="180378" y="322046"/>
                </a:lnTo>
                <a:lnTo>
                  <a:pt x="192100" y="322046"/>
                </a:lnTo>
                <a:lnTo>
                  <a:pt x="186209" y="316270"/>
                </a:lnTo>
                <a:close/>
              </a:path>
              <a:path w="372745" h="340359">
                <a:moveTo>
                  <a:pt x="232346" y="270573"/>
                </a:moveTo>
                <a:lnTo>
                  <a:pt x="186209" y="316270"/>
                </a:lnTo>
                <a:lnTo>
                  <a:pt x="192100" y="322046"/>
                </a:lnTo>
                <a:lnTo>
                  <a:pt x="204312" y="322046"/>
                </a:lnTo>
                <a:lnTo>
                  <a:pt x="239303" y="288014"/>
                </a:lnTo>
                <a:lnTo>
                  <a:pt x="235915" y="287908"/>
                </a:lnTo>
                <a:lnTo>
                  <a:pt x="242036" y="285356"/>
                </a:lnTo>
                <a:lnTo>
                  <a:pt x="317276" y="285356"/>
                </a:lnTo>
                <a:lnTo>
                  <a:pt x="317156" y="281787"/>
                </a:lnTo>
                <a:lnTo>
                  <a:pt x="300126" y="281787"/>
                </a:lnTo>
                <a:lnTo>
                  <a:pt x="299811" y="273126"/>
                </a:lnTo>
                <a:lnTo>
                  <a:pt x="299739" y="272824"/>
                </a:lnTo>
                <a:lnTo>
                  <a:pt x="232346" y="270573"/>
                </a:lnTo>
                <a:close/>
              </a:path>
              <a:path w="372745" h="340359">
                <a:moveTo>
                  <a:pt x="57437" y="218929"/>
                </a:moveTo>
                <a:lnTo>
                  <a:pt x="55029" y="290448"/>
                </a:lnTo>
                <a:lnTo>
                  <a:pt x="133149" y="288014"/>
                </a:lnTo>
                <a:lnTo>
                  <a:pt x="130441" y="285356"/>
                </a:lnTo>
                <a:lnTo>
                  <a:pt x="154685" y="285356"/>
                </a:lnTo>
                <a:lnTo>
                  <a:pt x="151046" y="281787"/>
                </a:lnTo>
                <a:lnTo>
                  <a:pt x="72351" y="281787"/>
                </a:lnTo>
                <a:lnTo>
                  <a:pt x="63690" y="273126"/>
                </a:lnTo>
                <a:lnTo>
                  <a:pt x="72677" y="272824"/>
                </a:lnTo>
                <a:lnTo>
                  <a:pt x="74534" y="221665"/>
                </a:lnTo>
                <a:lnTo>
                  <a:pt x="60629" y="221665"/>
                </a:lnTo>
                <a:lnTo>
                  <a:pt x="57437" y="218929"/>
                </a:lnTo>
                <a:close/>
              </a:path>
              <a:path w="372745" h="340359">
                <a:moveTo>
                  <a:pt x="317276" y="285356"/>
                </a:moveTo>
                <a:lnTo>
                  <a:pt x="242036" y="285356"/>
                </a:lnTo>
                <a:lnTo>
                  <a:pt x="239316" y="288014"/>
                </a:lnTo>
                <a:lnTo>
                  <a:pt x="317449" y="290448"/>
                </a:lnTo>
                <a:lnTo>
                  <a:pt x="317276" y="285356"/>
                </a:lnTo>
                <a:close/>
              </a:path>
              <a:path w="372745" h="340359">
                <a:moveTo>
                  <a:pt x="130441" y="285356"/>
                </a:moveTo>
                <a:lnTo>
                  <a:pt x="133162" y="288014"/>
                </a:lnTo>
                <a:lnTo>
                  <a:pt x="136550" y="287908"/>
                </a:lnTo>
                <a:lnTo>
                  <a:pt x="130441" y="285356"/>
                </a:lnTo>
                <a:close/>
              </a:path>
              <a:path w="372745" h="340359">
                <a:moveTo>
                  <a:pt x="242036" y="285356"/>
                </a:moveTo>
                <a:lnTo>
                  <a:pt x="235915" y="287908"/>
                </a:lnTo>
                <a:lnTo>
                  <a:pt x="239303" y="288014"/>
                </a:lnTo>
                <a:lnTo>
                  <a:pt x="242036" y="285356"/>
                </a:lnTo>
                <a:close/>
              </a:path>
              <a:path w="372745" h="340359">
                <a:moveTo>
                  <a:pt x="72677" y="272824"/>
                </a:moveTo>
                <a:lnTo>
                  <a:pt x="63690" y="273126"/>
                </a:lnTo>
                <a:lnTo>
                  <a:pt x="72351" y="281787"/>
                </a:lnTo>
                <a:lnTo>
                  <a:pt x="72677" y="272824"/>
                </a:lnTo>
                <a:close/>
              </a:path>
              <a:path w="372745" h="340359">
                <a:moveTo>
                  <a:pt x="139611" y="270573"/>
                </a:moveTo>
                <a:lnTo>
                  <a:pt x="72677" y="272824"/>
                </a:lnTo>
                <a:lnTo>
                  <a:pt x="72351" y="281787"/>
                </a:lnTo>
                <a:lnTo>
                  <a:pt x="151046" y="281787"/>
                </a:lnTo>
                <a:lnTo>
                  <a:pt x="139611" y="270573"/>
                </a:lnTo>
                <a:close/>
              </a:path>
              <a:path w="372745" h="340359">
                <a:moveTo>
                  <a:pt x="299801" y="272826"/>
                </a:moveTo>
                <a:lnTo>
                  <a:pt x="300126" y="281787"/>
                </a:lnTo>
                <a:lnTo>
                  <a:pt x="308787" y="273126"/>
                </a:lnTo>
                <a:lnTo>
                  <a:pt x="299801" y="272826"/>
                </a:lnTo>
                <a:close/>
              </a:path>
              <a:path w="372745" h="340359">
                <a:moveTo>
                  <a:pt x="346617" y="169944"/>
                </a:moveTo>
                <a:lnTo>
                  <a:pt x="297573" y="211467"/>
                </a:lnTo>
                <a:lnTo>
                  <a:pt x="299801" y="272826"/>
                </a:lnTo>
                <a:lnTo>
                  <a:pt x="308787" y="273126"/>
                </a:lnTo>
                <a:lnTo>
                  <a:pt x="300126" y="281787"/>
                </a:lnTo>
                <a:lnTo>
                  <a:pt x="317156" y="281787"/>
                </a:lnTo>
                <a:lnTo>
                  <a:pt x="315120" y="221665"/>
                </a:lnTo>
                <a:lnTo>
                  <a:pt x="311835" y="221665"/>
                </a:lnTo>
                <a:lnTo>
                  <a:pt x="314896" y="215036"/>
                </a:lnTo>
                <a:lnTo>
                  <a:pt x="319569" y="215036"/>
                </a:lnTo>
                <a:lnTo>
                  <a:pt x="364744" y="176314"/>
                </a:lnTo>
                <a:lnTo>
                  <a:pt x="354139" y="176314"/>
                </a:lnTo>
                <a:lnTo>
                  <a:pt x="346617" y="169944"/>
                </a:lnTo>
                <a:close/>
              </a:path>
              <a:path w="372745" h="340359">
                <a:moveTo>
                  <a:pt x="57569" y="215036"/>
                </a:moveTo>
                <a:lnTo>
                  <a:pt x="57437" y="218929"/>
                </a:lnTo>
                <a:lnTo>
                  <a:pt x="60629" y="221665"/>
                </a:lnTo>
                <a:lnTo>
                  <a:pt x="57569" y="215036"/>
                </a:lnTo>
                <a:close/>
              </a:path>
              <a:path w="372745" h="340359">
                <a:moveTo>
                  <a:pt x="74775" y="215036"/>
                </a:moveTo>
                <a:lnTo>
                  <a:pt x="57569" y="215036"/>
                </a:lnTo>
                <a:lnTo>
                  <a:pt x="60629" y="221665"/>
                </a:lnTo>
                <a:lnTo>
                  <a:pt x="74534" y="221665"/>
                </a:lnTo>
                <a:lnTo>
                  <a:pt x="74775" y="215036"/>
                </a:lnTo>
                <a:close/>
              </a:path>
              <a:path w="372745" h="340359">
                <a:moveTo>
                  <a:pt x="314896" y="215036"/>
                </a:moveTo>
                <a:lnTo>
                  <a:pt x="311835" y="221665"/>
                </a:lnTo>
                <a:lnTo>
                  <a:pt x="315028" y="218929"/>
                </a:lnTo>
                <a:lnTo>
                  <a:pt x="314896" y="215036"/>
                </a:lnTo>
                <a:close/>
              </a:path>
              <a:path w="372745" h="340359">
                <a:moveTo>
                  <a:pt x="315028" y="218929"/>
                </a:moveTo>
                <a:lnTo>
                  <a:pt x="311835" y="221665"/>
                </a:lnTo>
                <a:lnTo>
                  <a:pt x="315120" y="221665"/>
                </a:lnTo>
                <a:lnTo>
                  <a:pt x="315028" y="218929"/>
                </a:lnTo>
                <a:close/>
              </a:path>
              <a:path w="372745" h="340359">
                <a:moveTo>
                  <a:pt x="319569" y="215036"/>
                </a:moveTo>
                <a:lnTo>
                  <a:pt x="314896" y="215036"/>
                </a:lnTo>
                <a:lnTo>
                  <a:pt x="315028" y="218929"/>
                </a:lnTo>
                <a:lnTo>
                  <a:pt x="319569" y="215036"/>
                </a:lnTo>
                <a:close/>
              </a:path>
              <a:path w="372745" h="340359">
                <a:moveTo>
                  <a:pt x="57437" y="120933"/>
                </a:moveTo>
                <a:lnTo>
                  <a:pt x="0" y="169684"/>
                </a:lnTo>
                <a:lnTo>
                  <a:pt x="57437" y="218929"/>
                </a:lnTo>
                <a:lnTo>
                  <a:pt x="57569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84" y="176314"/>
                </a:lnTo>
                <a:lnTo>
                  <a:pt x="18338" y="176314"/>
                </a:lnTo>
                <a:lnTo>
                  <a:pt x="18338" y="163575"/>
                </a:lnTo>
                <a:lnTo>
                  <a:pt x="33380" y="163575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69" y="124840"/>
                </a:lnTo>
                <a:lnTo>
                  <a:pt x="57437" y="120933"/>
                </a:lnTo>
                <a:close/>
              </a:path>
              <a:path w="372745" h="340359">
                <a:moveTo>
                  <a:pt x="18338" y="163575"/>
                </a:moveTo>
                <a:lnTo>
                  <a:pt x="18338" y="176314"/>
                </a:lnTo>
                <a:lnTo>
                  <a:pt x="25860" y="169944"/>
                </a:lnTo>
                <a:lnTo>
                  <a:pt x="18338" y="163575"/>
                </a:lnTo>
                <a:close/>
              </a:path>
              <a:path w="372745" h="340359">
                <a:moveTo>
                  <a:pt x="25860" y="169944"/>
                </a:moveTo>
                <a:lnTo>
                  <a:pt x="18338" y="176314"/>
                </a:lnTo>
                <a:lnTo>
                  <a:pt x="33384" y="176314"/>
                </a:lnTo>
                <a:lnTo>
                  <a:pt x="25860" y="169944"/>
                </a:lnTo>
                <a:close/>
              </a:path>
              <a:path w="372745" h="340359">
                <a:moveTo>
                  <a:pt x="354139" y="163575"/>
                </a:moveTo>
                <a:lnTo>
                  <a:pt x="346617" y="169944"/>
                </a:lnTo>
                <a:lnTo>
                  <a:pt x="354139" y="176314"/>
                </a:lnTo>
                <a:lnTo>
                  <a:pt x="354139" y="163575"/>
                </a:lnTo>
                <a:close/>
              </a:path>
              <a:path w="372745" h="340359">
                <a:moveTo>
                  <a:pt x="365279" y="163575"/>
                </a:moveTo>
                <a:lnTo>
                  <a:pt x="354139" y="163575"/>
                </a:lnTo>
                <a:lnTo>
                  <a:pt x="354139" y="176314"/>
                </a:lnTo>
                <a:lnTo>
                  <a:pt x="364744" y="176314"/>
                </a:lnTo>
                <a:lnTo>
                  <a:pt x="372478" y="169684"/>
                </a:lnTo>
                <a:lnTo>
                  <a:pt x="365279" y="163575"/>
                </a:lnTo>
                <a:close/>
              </a:path>
              <a:path w="372745" h="340359">
                <a:moveTo>
                  <a:pt x="33380" y="163575"/>
                </a:moveTo>
                <a:lnTo>
                  <a:pt x="18338" y="163575"/>
                </a:lnTo>
                <a:lnTo>
                  <a:pt x="25860" y="169944"/>
                </a:lnTo>
                <a:lnTo>
                  <a:pt x="33380" y="163575"/>
                </a:lnTo>
                <a:close/>
              </a:path>
              <a:path w="372745" h="340359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51"/>
                </a:lnTo>
                <a:lnTo>
                  <a:pt x="297573" y="128409"/>
                </a:lnTo>
                <a:lnTo>
                  <a:pt x="346617" y="169944"/>
                </a:lnTo>
                <a:lnTo>
                  <a:pt x="354139" y="163575"/>
                </a:lnTo>
                <a:lnTo>
                  <a:pt x="365279" y="163575"/>
                </a:lnTo>
                <a:lnTo>
                  <a:pt x="319633" y="124840"/>
                </a:lnTo>
                <a:lnTo>
                  <a:pt x="314896" y="124840"/>
                </a:lnTo>
                <a:lnTo>
                  <a:pt x="311835" y="118224"/>
                </a:lnTo>
                <a:lnTo>
                  <a:pt x="315120" y="118224"/>
                </a:lnTo>
                <a:lnTo>
                  <a:pt x="317156" y="58089"/>
                </a:lnTo>
                <a:close/>
              </a:path>
              <a:path w="372745" h="340359">
                <a:moveTo>
                  <a:pt x="60629" y="118224"/>
                </a:moveTo>
                <a:lnTo>
                  <a:pt x="57437" y="120933"/>
                </a:lnTo>
                <a:lnTo>
                  <a:pt x="57569" y="124840"/>
                </a:lnTo>
                <a:lnTo>
                  <a:pt x="60629" y="118224"/>
                </a:lnTo>
                <a:close/>
              </a:path>
              <a:path w="372745" h="340359">
                <a:moveTo>
                  <a:pt x="74534" y="118224"/>
                </a:moveTo>
                <a:lnTo>
                  <a:pt x="60629" y="118224"/>
                </a:lnTo>
                <a:lnTo>
                  <a:pt x="57569" y="124840"/>
                </a:lnTo>
                <a:lnTo>
                  <a:pt x="74775" y="124840"/>
                </a:lnTo>
                <a:lnTo>
                  <a:pt x="74534" y="118224"/>
                </a:lnTo>
                <a:close/>
              </a:path>
              <a:path w="372745" h="340359">
                <a:moveTo>
                  <a:pt x="311835" y="118224"/>
                </a:moveTo>
                <a:lnTo>
                  <a:pt x="314896" y="124840"/>
                </a:lnTo>
                <a:lnTo>
                  <a:pt x="315028" y="120933"/>
                </a:lnTo>
                <a:lnTo>
                  <a:pt x="311835" y="118224"/>
                </a:lnTo>
                <a:close/>
              </a:path>
              <a:path w="372745" h="340359">
                <a:moveTo>
                  <a:pt x="315028" y="120933"/>
                </a:moveTo>
                <a:lnTo>
                  <a:pt x="314896" y="124840"/>
                </a:lnTo>
                <a:lnTo>
                  <a:pt x="319633" y="124840"/>
                </a:lnTo>
                <a:lnTo>
                  <a:pt x="315028" y="120933"/>
                </a:lnTo>
                <a:close/>
              </a:path>
              <a:path w="372745" h="340359">
                <a:moveTo>
                  <a:pt x="55029" y="49428"/>
                </a:moveTo>
                <a:lnTo>
                  <a:pt x="57437" y="120933"/>
                </a:lnTo>
                <a:lnTo>
                  <a:pt x="60629" y="118224"/>
                </a:lnTo>
                <a:lnTo>
                  <a:pt x="74534" y="118224"/>
                </a:lnTo>
                <a:lnTo>
                  <a:pt x="72677" y="67053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49" y="58089"/>
                </a:lnTo>
                <a:lnTo>
                  <a:pt x="154676" y="54533"/>
                </a:lnTo>
                <a:lnTo>
                  <a:pt x="130441" y="54533"/>
                </a:lnTo>
                <a:lnTo>
                  <a:pt x="133149" y="51874"/>
                </a:lnTo>
                <a:lnTo>
                  <a:pt x="55029" y="49428"/>
                </a:lnTo>
                <a:close/>
              </a:path>
              <a:path w="372745" h="340359">
                <a:moveTo>
                  <a:pt x="315120" y="118224"/>
                </a:moveTo>
                <a:lnTo>
                  <a:pt x="311835" y="118224"/>
                </a:lnTo>
                <a:lnTo>
                  <a:pt x="315028" y="120933"/>
                </a:lnTo>
                <a:lnTo>
                  <a:pt x="315120" y="118224"/>
                </a:lnTo>
                <a:close/>
              </a:path>
              <a:path w="372745" h="340359">
                <a:moveTo>
                  <a:pt x="151049" y="58089"/>
                </a:moveTo>
                <a:lnTo>
                  <a:pt x="72351" y="58089"/>
                </a:lnTo>
                <a:lnTo>
                  <a:pt x="72677" y="67053"/>
                </a:lnTo>
                <a:lnTo>
                  <a:pt x="139611" y="69303"/>
                </a:lnTo>
                <a:lnTo>
                  <a:pt x="151049" y="58089"/>
                </a:lnTo>
                <a:close/>
              </a:path>
              <a:path w="372745" h="340359">
                <a:moveTo>
                  <a:pt x="204320" y="17843"/>
                </a:moveTo>
                <a:lnTo>
                  <a:pt x="192100" y="17843"/>
                </a:lnTo>
                <a:lnTo>
                  <a:pt x="186209" y="23618"/>
                </a:lnTo>
                <a:lnTo>
                  <a:pt x="232346" y="69303"/>
                </a:lnTo>
                <a:lnTo>
                  <a:pt x="299739" y="67053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33"/>
                </a:lnTo>
                <a:lnTo>
                  <a:pt x="242036" y="54533"/>
                </a:lnTo>
                <a:lnTo>
                  <a:pt x="235915" y="51981"/>
                </a:lnTo>
                <a:lnTo>
                  <a:pt x="239303" y="51875"/>
                </a:lnTo>
                <a:lnTo>
                  <a:pt x="204320" y="17843"/>
                </a:lnTo>
                <a:close/>
              </a:path>
              <a:path w="372745" h="340359">
                <a:moveTo>
                  <a:pt x="72351" y="58089"/>
                </a:moveTo>
                <a:lnTo>
                  <a:pt x="63690" y="66751"/>
                </a:lnTo>
                <a:lnTo>
                  <a:pt x="72677" y="67053"/>
                </a:lnTo>
                <a:lnTo>
                  <a:pt x="72351" y="58089"/>
                </a:lnTo>
                <a:close/>
              </a:path>
              <a:path w="372745" h="340359">
                <a:moveTo>
                  <a:pt x="300126" y="58089"/>
                </a:moveTo>
                <a:lnTo>
                  <a:pt x="299801" y="67051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59">
                <a:moveTo>
                  <a:pt x="133149" y="51874"/>
                </a:moveTo>
                <a:lnTo>
                  <a:pt x="130441" y="54533"/>
                </a:lnTo>
                <a:lnTo>
                  <a:pt x="136550" y="51981"/>
                </a:lnTo>
                <a:lnTo>
                  <a:pt x="133149" y="51874"/>
                </a:lnTo>
                <a:close/>
              </a:path>
              <a:path w="372745" h="340359">
                <a:moveTo>
                  <a:pt x="185978" y="0"/>
                </a:moveTo>
                <a:lnTo>
                  <a:pt x="133149" y="51874"/>
                </a:lnTo>
                <a:lnTo>
                  <a:pt x="136550" y="51981"/>
                </a:lnTo>
                <a:lnTo>
                  <a:pt x="130441" y="54533"/>
                </a:lnTo>
                <a:lnTo>
                  <a:pt x="154676" y="54533"/>
                </a:lnTo>
                <a:lnTo>
                  <a:pt x="186209" y="23618"/>
                </a:lnTo>
                <a:lnTo>
                  <a:pt x="180378" y="17843"/>
                </a:lnTo>
                <a:lnTo>
                  <a:pt x="204320" y="17843"/>
                </a:lnTo>
                <a:lnTo>
                  <a:pt x="185978" y="0"/>
                </a:lnTo>
                <a:close/>
              </a:path>
              <a:path w="372745" h="340359">
                <a:moveTo>
                  <a:pt x="239303" y="51875"/>
                </a:moveTo>
                <a:lnTo>
                  <a:pt x="235915" y="51981"/>
                </a:lnTo>
                <a:lnTo>
                  <a:pt x="242036" y="54533"/>
                </a:lnTo>
                <a:lnTo>
                  <a:pt x="239303" y="51875"/>
                </a:lnTo>
                <a:close/>
              </a:path>
              <a:path w="372745" h="340359">
                <a:moveTo>
                  <a:pt x="317449" y="49428"/>
                </a:moveTo>
                <a:lnTo>
                  <a:pt x="239316" y="51874"/>
                </a:lnTo>
                <a:lnTo>
                  <a:pt x="242036" y="54533"/>
                </a:lnTo>
                <a:lnTo>
                  <a:pt x="317276" y="54533"/>
                </a:lnTo>
                <a:lnTo>
                  <a:pt x="317449" y="49428"/>
                </a:lnTo>
                <a:close/>
              </a:path>
              <a:path w="372745" h="340359">
                <a:moveTo>
                  <a:pt x="192100" y="17843"/>
                </a:moveTo>
                <a:lnTo>
                  <a:pt x="180378" y="17843"/>
                </a:lnTo>
                <a:lnTo>
                  <a:pt x="186209" y="23618"/>
                </a:lnTo>
                <a:lnTo>
                  <a:pt x="192100" y="17843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969074" y="1238493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5865101" y="1942147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76" y="285343"/>
                </a:moveTo>
                <a:lnTo>
                  <a:pt x="130441" y="285343"/>
                </a:lnTo>
                <a:lnTo>
                  <a:pt x="136550" y="287896"/>
                </a:lnTo>
                <a:lnTo>
                  <a:pt x="133149" y="288002"/>
                </a:lnTo>
                <a:lnTo>
                  <a:pt x="185978" y="339864"/>
                </a:lnTo>
                <a:lnTo>
                  <a:pt x="204312" y="322033"/>
                </a:lnTo>
                <a:lnTo>
                  <a:pt x="180378" y="322033"/>
                </a:lnTo>
                <a:lnTo>
                  <a:pt x="186209" y="316259"/>
                </a:lnTo>
                <a:lnTo>
                  <a:pt x="154676" y="285343"/>
                </a:lnTo>
                <a:close/>
              </a:path>
              <a:path w="372745" h="340360">
                <a:moveTo>
                  <a:pt x="186209" y="316259"/>
                </a:moveTo>
                <a:lnTo>
                  <a:pt x="180378" y="322033"/>
                </a:lnTo>
                <a:lnTo>
                  <a:pt x="192100" y="322033"/>
                </a:lnTo>
                <a:lnTo>
                  <a:pt x="186209" y="316259"/>
                </a:lnTo>
                <a:close/>
              </a:path>
              <a:path w="372745" h="340360">
                <a:moveTo>
                  <a:pt x="232346" y="270573"/>
                </a:moveTo>
                <a:lnTo>
                  <a:pt x="186209" y="316259"/>
                </a:lnTo>
                <a:lnTo>
                  <a:pt x="192100" y="322033"/>
                </a:lnTo>
                <a:lnTo>
                  <a:pt x="204312" y="322033"/>
                </a:lnTo>
                <a:lnTo>
                  <a:pt x="239303" y="288001"/>
                </a:lnTo>
                <a:lnTo>
                  <a:pt x="235915" y="287896"/>
                </a:lnTo>
                <a:lnTo>
                  <a:pt x="242036" y="285343"/>
                </a:lnTo>
                <a:lnTo>
                  <a:pt x="317276" y="285343"/>
                </a:lnTo>
                <a:lnTo>
                  <a:pt x="317156" y="281774"/>
                </a:lnTo>
                <a:lnTo>
                  <a:pt x="300126" y="281774"/>
                </a:lnTo>
                <a:lnTo>
                  <a:pt x="299811" y="273113"/>
                </a:lnTo>
                <a:lnTo>
                  <a:pt x="299739" y="272812"/>
                </a:lnTo>
                <a:lnTo>
                  <a:pt x="232346" y="270573"/>
                </a:lnTo>
                <a:close/>
              </a:path>
              <a:path w="372745" h="340360">
                <a:moveTo>
                  <a:pt x="74775" y="215023"/>
                </a:moveTo>
                <a:lnTo>
                  <a:pt x="57581" y="215023"/>
                </a:lnTo>
                <a:lnTo>
                  <a:pt x="60629" y="221653"/>
                </a:lnTo>
                <a:lnTo>
                  <a:pt x="57357" y="221653"/>
                </a:lnTo>
                <a:lnTo>
                  <a:pt x="55029" y="290436"/>
                </a:lnTo>
                <a:lnTo>
                  <a:pt x="133149" y="288002"/>
                </a:lnTo>
                <a:lnTo>
                  <a:pt x="130441" y="285343"/>
                </a:lnTo>
                <a:lnTo>
                  <a:pt x="154676" y="285343"/>
                </a:lnTo>
                <a:lnTo>
                  <a:pt x="151036" y="281774"/>
                </a:lnTo>
                <a:lnTo>
                  <a:pt x="72351" y="281774"/>
                </a:lnTo>
                <a:lnTo>
                  <a:pt x="63690" y="273113"/>
                </a:lnTo>
                <a:lnTo>
                  <a:pt x="72677" y="272812"/>
                </a:lnTo>
                <a:lnTo>
                  <a:pt x="74534" y="221653"/>
                </a:lnTo>
                <a:lnTo>
                  <a:pt x="60629" y="221653"/>
                </a:lnTo>
                <a:lnTo>
                  <a:pt x="57449" y="218926"/>
                </a:lnTo>
                <a:lnTo>
                  <a:pt x="74633" y="218916"/>
                </a:lnTo>
                <a:lnTo>
                  <a:pt x="74775" y="215023"/>
                </a:lnTo>
                <a:close/>
              </a:path>
              <a:path w="372745" h="340360">
                <a:moveTo>
                  <a:pt x="317276" y="285343"/>
                </a:moveTo>
                <a:lnTo>
                  <a:pt x="242036" y="285343"/>
                </a:lnTo>
                <a:lnTo>
                  <a:pt x="239316" y="288002"/>
                </a:lnTo>
                <a:lnTo>
                  <a:pt x="317449" y="290436"/>
                </a:lnTo>
                <a:lnTo>
                  <a:pt x="317276" y="285343"/>
                </a:lnTo>
                <a:close/>
              </a:path>
              <a:path w="372745" h="340360">
                <a:moveTo>
                  <a:pt x="130441" y="285343"/>
                </a:moveTo>
                <a:lnTo>
                  <a:pt x="133162" y="288001"/>
                </a:lnTo>
                <a:lnTo>
                  <a:pt x="136550" y="287896"/>
                </a:lnTo>
                <a:lnTo>
                  <a:pt x="130441" y="285343"/>
                </a:lnTo>
                <a:close/>
              </a:path>
              <a:path w="372745" h="340360">
                <a:moveTo>
                  <a:pt x="242036" y="285343"/>
                </a:moveTo>
                <a:lnTo>
                  <a:pt x="235915" y="287896"/>
                </a:lnTo>
                <a:lnTo>
                  <a:pt x="239303" y="288001"/>
                </a:lnTo>
                <a:lnTo>
                  <a:pt x="242036" y="285343"/>
                </a:lnTo>
                <a:close/>
              </a:path>
              <a:path w="372745" h="340360">
                <a:moveTo>
                  <a:pt x="72677" y="272812"/>
                </a:moveTo>
                <a:lnTo>
                  <a:pt x="63690" y="273113"/>
                </a:lnTo>
                <a:lnTo>
                  <a:pt x="72351" y="281774"/>
                </a:lnTo>
                <a:lnTo>
                  <a:pt x="72677" y="272812"/>
                </a:lnTo>
                <a:close/>
              </a:path>
              <a:path w="372745" h="340360">
                <a:moveTo>
                  <a:pt x="139611" y="270573"/>
                </a:moveTo>
                <a:lnTo>
                  <a:pt x="72677" y="272812"/>
                </a:lnTo>
                <a:lnTo>
                  <a:pt x="72351" y="281774"/>
                </a:lnTo>
                <a:lnTo>
                  <a:pt x="151036" y="281774"/>
                </a:lnTo>
                <a:lnTo>
                  <a:pt x="139611" y="270573"/>
                </a:lnTo>
                <a:close/>
              </a:path>
              <a:path w="372745" h="340360">
                <a:moveTo>
                  <a:pt x="299801" y="272814"/>
                </a:moveTo>
                <a:lnTo>
                  <a:pt x="300126" y="281774"/>
                </a:lnTo>
                <a:lnTo>
                  <a:pt x="308787" y="273113"/>
                </a:lnTo>
                <a:lnTo>
                  <a:pt x="299801" y="272814"/>
                </a:lnTo>
                <a:close/>
              </a:path>
              <a:path w="372745" h="340360">
                <a:moveTo>
                  <a:pt x="346616" y="169932"/>
                </a:moveTo>
                <a:lnTo>
                  <a:pt x="297573" y="211455"/>
                </a:lnTo>
                <a:lnTo>
                  <a:pt x="299801" y="272814"/>
                </a:lnTo>
                <a:lnTo>
                  <a:pt x="308787" y="273113"/>
                </a:lnTo>
                <a:lnTo>
                  <a:pt x="300126" y="281774"/>
                </a:lnTo>
                <a:lnTo>
                  <a:pt x="317156" y="281774"/>
                </a:lnTo>
                <a:lnTo>
                  <a:pt x="315120" y="221653"/>
                </a:lnTo>
                <a:lnTo>
                  <a:pt x="311835" y="221653"/>
                </a:lnTo>
                <a:lnTo>
                  <a:pt x="314896" y="215023"/>
                </a:lnTo>
                <a:lnTo>
                  <a:pt x="319569" y="215023"/>
                </a:lnTo>
                <a:lnTo>
                  <a:pt x="364744" y="176301"/>
                </a:lnTo>
                <a:lnTo>
                  <a:pt x="354139" y="176301"/>
                </a:lnTo>
                <a:lnTo>
                  <a:pt x="346616" y="169932"/>
                </a:lnTo>
                <a:close/>
              </a:path>
              <a:path w="372745" h="340360">
                <a:moveTo>
                  <a:pt x="57581" y="215023"/>
                </a:moveTo>
                <a:lnTo>
                  <a:pt x="57449" y="218926"/>
                </a:lnTo>
                <a:lnTo>
                  <a:pt x="60629" y="221653"/>
                </a:lnTo>
                <a:lnTo>
                  <a:pt x="57581" y="215023"/>
                </a:lnTo>
                <a:close/>
              </a:path>
              <a:path w="372745" h="340360">
                <a:moveTo>
                  <a:pt x="314896" y="215023"/>
                </a:moveTo>
                <a:lnTo>
                  <a:pt x="311835" y="221653"/>
                </a:lnTo>
                <a:lnTo>
                  <a:pt x="315028" y="218916"/>
                </a:lnTo>
                <a:lnTo>
                  <a:pt x="314896" y="215023"/>
                </a:lnTo>
                <a:close/>
              </a:path>
              <a:path w="372745" h="340360">
                <a:moveTo>
                  <a:pt x="315028" y="218916"/>
                </a:moveTo>
                <a:lnTo>
                  <a:pt x="311835" y="221653"/>
                </a:lnTo>
                <a:lnTo>
                  <a:pt x="315120" y="221653"/>
                </a:lnTo>
                <a:lnTo>
                  <a:pt x="315028" y="218916"/>
                </a:lnTo>
                <a:close/>
              </a:path>
              <a:path w="372745" h="340360">
                <a:moveTo>
                  <a:pt x="57448" y="120911"/>
                </a:moveTo>
                <a:lnTo>
                  <a:pt x="0" y="169672"/>
                </a:lnTo>
                <a:lnTo>
                  <a:pt x="57449" y="218926"/>
                </a:lnTo>
                <a:lnTo>
                  <a:pt x="57581" y="215023"/>
                </a:lnTo>
                <a:lnTo>
                  <a:pt x="74775" y="215023"/>
                </a:lnTo>
                <a:lnTo>
                  <a:pt x="74904" y="211455"/>
                </a:lnTo>
                <a:lnTo>
                  <a:pt x="33384" y="176301"/>
                </a:lnTo>
                <a:lnTo>
                  <a:pt x="18338" y="176301"/>
                </a:lnTo>
                <a:lnTo>
                  <a:pt x="18338" y="163563"/>
                </a:lnTo>
                <a:lnTo>
                  <a:pt x="33384" y="163563"/>
                </a:lnTo>
                <a:lnTo>
                  <a:pt x="74904" y="128409"/>
                </a:lnTo>
                <a:lnTo>
                  <a:pt x="74775" y="124841"/>
                </a:lnTo>
                <a:lnTo>
                  <a:pt x="57581" y="124841"/>
                </a:lnTo>
                <a:lnTo>
                  <a:pt x="57448" y="120911"/>
                </a:lnTo>
                <a:close/>
              </a:path>
              <a:path w="372745" h="340360">
                <a:moveTo>
                  <a:pt x="319569" y="215023"/>
                </a:moveTo>
                <a:lnTo>
                  <a:pt x="314896" y="215023"/>
                </a:lnTo>
                <a:lnTo>
                  <a:pt x="315028" y="218916"/>
                </a:lnTo>
                <a:lnTo>
                  <a:pt x="319569" y="215023"/>
                </a:lnTo>
                <a:close/>
              </a:path>
              <a:path w="372745" h="340360">
                <a:moveTo>
                  <a:pt x="18338" y="163563"/>
                </a:moveTo>
                <a:lnTo>
                  <a:pt x="18338" y="176301"/>
                </a:lnTo>
                <a:lnTo>
                  <a:pt x="25861" y="169932"/>
                </a:lnTo>
                <a:lnTo>
                  <a:pt x="18338" y="163563"/>
                </a:lnTo>
                <a:close/>
              </a:path>
              <a:path w="372745" h="340360">
                <a:moveTo>
                  <a:pt x="25861" y="169932"/>
                </a:moveTo>
                <a:lnTo>
                  <a:pt x="18338" y="176301"/>
                </a:lnTo>
                <a:lnTo>
                  <a:pt x="33384" y="176301"/>
                </a:lnTo>
                <a:lnTo>
                  <a:pt x="25861" y="169932"/>
                </a:lnTo>
                <a:close/>
              </a:path>
              <a:path w="372745" h="340360">
                <a:moveTo>
                  <a:pt x="354139" y="163563"/>
                </a:moveTo>
                <a:lnTo>
                  <a:pt x="346616" y="169932"/>
                </a:lnTo>
                <a:lnTo>
                  <a:pt x="354139" y="176301"/>
                </a:lnTo>
                <a:lnTo>
                  <a:pt x="354139" y="163563"/>
                </a:lnTo>
                <a:close/>
              </a:path>
              <a:path w="372745" h="340360">
                <a:moveTo>
                  <a:pt x="365279" y="163563"/>
                </a:moveTo>
                <a:lnTo>
                  <a:pt x="354139" y="163563"/>
                </a:lnTo>
                <a:lnTo>
                  <a:pt x="354139" y="176301"/>
                </a:lnTo>
                <a:lnTo>
                  <a:pt x="364744" y="176301"/>
                </a:lnTo>
                <a:lnTo>
                  <a:pt x="372478" y="169672"/>
                </a:lnTo>
                <a:lnTo>
                  <a:pt x="365279" y="163563"/>
                </a:lnTo>
                <a:close/>
              </a:path>
              <a:path w="372745" h="340360">
                <a:moveTo>
                  <a:pt x="33384" y="163563"/>
                </a:moveTo>
                <a:lnTo>
                  <a:pt x="18338" y="163563"/>
                </a:lnTo>
                <a:lnTo>
                  <a:pt x="25861" y="169932"/>
                </a:lnTo>
                <a:lnTo>
                  <a:pt x="33384" y="163563"/>
                </a:lnTo>
                <a:close/>
              </a:path>
              <a:path w="372745" h="340360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49"/>
                </a:lnTo>
                <a:lnTo>
                  <a:pt x="297573" y="128409"/>
                </a:lnTo>
                <a:lnTo>
                  <a:pt x="346616" y="169932"/>
                </a:lnTo>
                <a:lnTo>
                  <a:pt x="354139" y="163563"/>
                </a:lnTo>
                <a:lnTo>
                  <a:pt x="365279" y="163563"/>
                </a:lnTo>
                <a:lnTo>
                  <a:pt x="319648" y="124841"/>
                </a:lnTo>
                <a:lnTo>
                  <a:pt x="314896" y="124841"/>
                </a:lnTo>
                <a:lnTo>
                  <a:pt x="311835" y="118211"/>
                </a:lnTo>
                <a:lnTo>
                  <a:pt x="315120" y="118211"/>
                </a:lnTo>
                <a:lnTo>
                  <a:pt x="317156" y="58089"/>
                </a:lnTo>
                <a:close/>
              </a:path>
              <a:path w="372745" h="340360">
                <a:moveTo>
                  <a:pt x="60629" y="118211"/>
                </a:moveTo>
                <a:lnTo>
                  <a:pt x="57449" y="120921"/>
                </a:lnTo>
                <a:lnTo>
                  <a:pt x="57581" y="124841"/>
                </a:lnTo>
                <a:lnTo>
                  <a:pt x="60629" y="118211"/>
                </a:lnTo>
                <a:close/>
              </a:path>
              <a:path w="372745" h="340360">
                <a:moveTo>
                  <a:pt x="74534" y="118211"/>
                </a:moveTo>
                <a:lnTo>
                  <a:pt x="60629" y="118211"/>
                </a:lnTo>
                <a:lnTo>
                  <a:pt x="57581" y="124841"/>
                </a:lnTo>
                <a:lnTo>
                  <a:pt x="74775" y="124841"/>
                </a:lnTo>
                <a:lnTo>
                  <a:pt x="74534" y="118211"/>
                </a:lnTo>
                <a:close/>
              </a:path>
              <a:path w="372745" h="340360">
                <a:moveTo>
                  <a:pt x="311835" y="118211"/>
                </a:moveTo>
                <a:lnTo>
                  <a:pt x="314896" y="124841"/>
                </a:lnTo>
                <a:lnTo>
                  <a:pt x="315017" y="120911"/>
                </a:lnTo>
                <a:lnTo>
                  <a:pt x="311835" y="118211"/>
                </a:lnTo>
                <a:close/>
              </a:path>
              <a:path w="372745" h="340360">
                <a:moveTo>
                  <a:pt x="315029" y="120921"/>
                </a:moveTo>
                <a:lnTo>
                  <a:pt x="314896" y="124841"/>
                </a:lnTo>
                <a:lnTo>
                  <a:pt x="319648" y="124841"/>
                </a:lnTo>
                <a:lnTo>
                  <a:pt x="315029" y="120921"/>
                </a:lnTo>
                <a:close/>
              </a:path>
              <a:path w="372745" h="340360">
                <a:moveTo>
                  <a:pt x="315120" y="118211"/>
                </a:moveTo>
                <a:lnTo>
                  <a:pt x="311835" y="118211"/>
                </a:lnTo>
                <a:lnTo>
                  <a:pt x="315029" y="120921"/>
                </a:lnTo>
                <a:lnTo>
                  <a:pt x="315120" y="118211"/>
                </a:lnTo>
                <a:close/>
              </a:path>
              <a:path w="372745" h="340360">
                <a:moveTo>
                  <a:pt x="55029" y="49428"/>
                </a:moveTo>
                <a:lnTo>
                  <a:pt x="57448" y="120911"/>
                </a:lnTo>
                <a:lnTo>
                  <a:pt x="60629" y="118211"/>
                </a:lnTo>
                <a:lnTo>
                  <a:pt x="74534" y="118211"/>
                </a:lnTo>
                <a:lnTo>
                  <a:pt x="72677" y="67051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36" y="58089"/>
                </a:lnTo>
                <a:lnTo>
                  <a:pt x="154676" y="54521"/>
                </a:lnTo>
                <a:lnTo>
                  <a:pt x="130441" y="54521"/>
                </a:lnTo>
                <a:lnTo>
                  <a:pt x="133149" y="51862"/>
                </a:lnTo>
                <a:lnTo>
                  <a:pt x="55029" y="49428"/>
                </a:lnTo>
                <a:close/>
              </a:path>
              <a:path w="372745" h="340360">
                <a:moveTo>
                  <a:pt x="151036" y="58089"/>
                </a:moveTo>
                <a:lnTo>
                  <a:pt x="72351" y="58089"/>
                </a:lnTo>
                <a:lnTo>
                  <a:pt x="72677" y="67051"/>
                </a:lnTo>
                <a:lnTo>
                  <a:pt x="139611" y="69291"/>
                </a:lnTo>
                <a:lnTo>
                  <a:pt x="151036" y="58089"/>
                </a:lnTo>
                <a:close/>
              </a:path>
              <a:path w="372745" h="340360">
                <a:moveTo>
                  <a:pt x="204312" y="17830"/>
                </a:moveTo>
                <a:lnTo>
                  <a:pt x="192100" y="17830"/>
                </a:lnTo>
                <a:lnTo>
                  <a:pt x="186209" y="23605"/>
                </a:lnTo>
                <a:lnTo>
                  <a:pt x="232346" y="69291"/>
                </a:lnTo>
                <a:lnTo>
                  <a:pt x="299739" y="67051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21"/>
                </a:lnTo>
                <a:lnTo>
                  <a:pt x="242036" y="54521"/>
                </a:lnTo>
                <a:lnTo>
                  <a:pt x="235915" y="51968"/>
                </a:lnTo>
                <a:lnTo>
                  <a:pt x="239303" y="51862"/>
                </a:lnTo>
                <a:lnTo>
                  <a:pt x="204312" y="17830"/>
                </a:lnTo>
                <a:close/>
              </a:path>
              <a:path w="372745" h="340360">
                <a:moveTo>
                  <a:pt x="72351" y="58089"/>
                </a:moveTo>
                <a:lnTo>
                  <a:pt x="63690" y="66751"/>
                </a:lnTo>
                <a:lnTo>
                  <a:pt x="72677" y="67051"/>
                </a:lnTo>
                <a:lnTo>
                  <a:pt x="72351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1" y="67049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49" y="51862"/>
                </a:moveTo>
                <a:lnTo>
                  <a:pt x="130441" y="54521"/>
                </a:lnTo>
                <a:lnTo>
                  <a:pt x="136550" y="51968"/>
                </a:lnTo>
                <a:lnTo>
                  <a:pt x="133149" y="51862"/>
                </a:lnTo>
                <a:close/>
              </a:path>
              <a:path w="372745" h="340360">
                <a:moveTo>
                  <a:pt x="185978" y="0"/>
                </a:moveTo>
                <a:lnTo>
                  <a:pt x="133149" y="51862"/>
                </a:lnTo>
                <a:lnTo>
                  <a:pt x="136550" y="51968"/>
                </a:lnTo>
                <a:lnTo>
                  <a:pt x="130441" y="54521"/>
                </a:lnTo>
                <a:lnTo>
                  <a:pt x="154676" y="54521"/>
                </a:lnTo>
                <a:lnTo>
                  <a:pt x="186209" y="23605"/>
                </a:lnTo>
                <a:lnTo>
                  <a:pt x="180378" y="17830"/>
                </a:lnTo>
                <a:lnTo>
                  <a:pt x="204312" y="17830"/>
                </a:lnTo>
                <a:lnTo>
                  <a:pt x="185978" y="0"/>
                </a:lnTo>
                <a:close/>
              </a:path>
              <a:path w="372745" h="340360">
                <a:moveTo>
                  <a:pt x="239303" y="51862"/>
                </a:moveTo>
                <a:lnTo>
                  <a:pt x="235915" y="51968"/>
                </a:lnTo>
                <a:lnTo>
                  <a:pt x="242036" y="54521"/>
                </a:lnTo>
                <a:lnTo>
                  <a:pt x="239303" y="51862"/>
                </a:lnTo>
                <a:close/>
              </a:path>
              <a:path w="372745" h="340360">
                <a:moveTo>
                  <a:pt x="317449" y="49428"/>
                </a:moveTo>
                <a:lnTo>
                  <a:pt x="239316" y="51862"/>
                </a:lnTo>
                <a:lnTo>
                  <a:pt x="242036" y="54521"/>
                </a:lnTo>
                <a:lnTo>
                  <a:pt x="317276" y="54521"/>
                </a:lnTo>
                <a:lnTo>
                  <a:pt x="317449" y="49428"/>
                </a:lnTo>
                <a:close/>
              </a:path>
              <a:path w="372745" h="340360">
                <a:moveTo>
                  <a:pt x="192100" y="17830"/>
                </a:moveTo>
                <a:lnTo>
                  <a:pt x="180378" y="17830"/>
                </a:lnTo>
                <a:lnTo>
                  <a:pt x="186209" y="23605"/>
                </a:lnTo>
                <a:lnTo>
                  <a:pt x="192100" y="17830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5999656" y="2002819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6160630" y="2675902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76" y="285343"/>
                </a:moveTo>
                <a:lnTo>
                  <a:pt x="130441" y="285343"/>
                </a:lnTo>
                <a:lnTo>
                  <a:pt x="136563" y="287896"/>
                </a:lnTo>
                <a:lnTo>
                  <a:pt x="133150" y="288002"/>
                </a:lnTo>
                <a:lnTo>
                  <a:pt x="185978" y="339864"/>
                </a:lnTo>
                <a:lnTo>
                  <a:pt x="204312" y="322033"/>
                </a:lnTo>
                <a:lnTo>
                  <a:pt x="180378" y="322033"/>
                </a:lnTo>
                <a:lnTo>
                  <a:pt x="186210" y="316259"/>
                </a:lnTo>
                <a:lnTo>
                  <a:pt x="154676" y="285343"/>
                </a:lnTo>
                <a:close/>
              </a:path>
              <a:path w="372745" h="340360">
                <a:moveTo>
                  <a:pt x="186210" y="316259"/>
                </a:moveTo>
                <a:lnTo>
                  <a:pt x="180378" y="322033"/>
                </a:lnTo>
                <a:lnTo>
                  <a:pt x="192100" y="322033"/>
                </a:lnTo>
                <a:lnTo>
                  <a:pt x="186210" y="316259"/>
                </a:lnTo>
                <a:close/>
              </a:path>
              <a:path w="372745" h="340360">
                <a:moveTo>
                  <a:pt x="232359" y="270573"/>
                </a:moveTo>
                <a:lnTo>
                  <a:pt x="186210" y="316259"/>
                </a:lnTo>
                <a:lnTo>
                  <a:pt x="192100" y="322033"/>
                </a:lnTo>
                <a:lnTo>
                  <a:pt x="204312" y="322033"/>
                </a:lnTo>
                <a:lnTo>
                  <a:pt x="239303" y="288001"/>
                </a:lnTo>
                <a:lnTo>
                  <a:pt x="235915" y="287896"/>
                </a:lnTo>
                <a:lnTo>
                  <a:pt x="242036" y="285343"/>
                </a:lnTo>
                <a:lnTo>
                  <a:pt x="317276" y="285343"/>
                </a:lnTo>
                <a:lnTo>
                  <a:pt x="317156" y="281774"/>
                </a:lnTo>
                <a:lnTo>
                  <a:pt x="300126" y="281774"/>
                </a:lnTo>
                <a:lnTo>
                  <a:pt x="299811" y="273113"/>
                </a:lnTo>
                <a:lnTo>
                  <a:pt x="299740" y="272812"/>
                </a:lnTo>
                <a:lnTo>
                  <a:pt x="232359" y="270573"/>
                </a:lnTo>
                <a:close/>
              </a:path>
              <a:path w="372745" h="340360">
                <a:moveTo>
                  <a:pt x="74775" y="215023"/>
                </a:moveTo>
                <a:lnTo>
                  <a:pt x="57581" y="215023"/>
                </a:lnTo>
                <a:lnTo>
                  <a:pt x="60629" y="221653"/>
                </a:lnTo>
                <a:lnTo>
                  <a:pt x="57357" y="221653"/>
                </a:lnTo>
                <a:lnTo>
                  <a:pt x="55029" y="290436"/>
                </a:lnTo>
                <a:lnTo>
                  <a:pt x="133150" y="288002"/>
                </a:lnTo>
                <a:lnTo>
                  <a:pt x="130441" y="285343"/>
                </a:lnTo>
                <a:lnTo>
                  <a:pt x="154676" y="285343"/>
                </a:lnTo>
                <a:lnTo>
                  <a:pt x="151036" y="281774"/>
                </a:lnTo>
                <a:lnTo>
                  <a:pt x="72351" y="281774"/>
                </a:lnTo>
                <a:lnTo>
                  <a:pt x="63690" y="273113"/>
                </a:lnTo>
                <a:lnTo>
                  <a:pt x="72677" y="272812"/>
                </a:lnTo>
                <a:lnTo>
                  <a:pt x="74534" y="221653"/>
                </a:lnTo>
                <a:lnTo>
                  <a:pt x="60629" y="221653"/>
                </a:lnTo>
                <a:lnTo>
                  <a:pt x="57449" y="218926"/>
                </a:lnTo>
                <a:lnTo>
                  <a:pt x="74633" y="218926"/>
                </a:lnTo>
                <a:lnTo>
                  <a:pt x="74775" y="215023"/>
                </a:lnTo>
                <a:close/>
              </a:path>
              <a:path w="372745" h="340360">
                <a:moveTo>
                  <a:pt x="317276" y="285343"/>
                </a:moveTo>
                <a:lnTo>
                  <a:pt x="242036" y="285343"/>
                </a:lnTo>
                <a:lnTo>
                  <a:pt x="239411" y="287896"/>
                </a:lnTo>
                <a:lnTo>
                  <a:pt x="317449" y="290436"/>
                </a:lnTo>
                <a:lnTo>
                  <a:pt x="317276" y="285343"/>
                </a:lnTo>
                <a:close/>
              </a:path>
              <a:path w="372745" h="340360">
                <a:moveTo>
                  <a:pt x="130441" y="285343"/>
                </a:moveTo>
                <a:lnTo>
                  <a:pt x="133150" y="288002"/>
                </a:lnTo>
                <a:lnTo>
                  <a:pt x="136563" y="287896"/>
                </a:lnTo>
                <a:lnTo>
                  <a:pt x="130441" y="285343"/>
                </a:lnTo>
                <a:close/>
              </a:path>
              <a:path w="372745" h="340360">
                <a:moveTo>
                  <a:pt x="242036" y="285343"/>
                </a:moveTo>
                <a:lnTo>
                  <a:pt x="235915" y="287896"/>
                </a:lnTo>
                <a:lnTo>
                  <a:pt x="239303" y="288001"/>
                </a:lnTo>
                <a:lnTo>
                  <a:pt x="242036" y="285343"/>
                </a:lnTo>
                <a:close/>
              </a:path>
              <a:path w="372745" h="340360">
                <a:moveTo>
                  <a:pt x="72677" y="272812"/>
                </a:moveTo>
                <a:lnTo>
                  <a:pt x="63690" y="273113"/>
                </a:lnTo>
                <a:lnTo>
                  <a:pt x="72351" y="281774"/>
                </a:lnTo>
                <a:lnTo>
                  <a:pt x="72677" y="272812"/>
                </a:lnTo>
                <a:close/>
              </a:path>
              <a:path w="372745" h="340360">
                <a:moveTo>
                  <a:pt x="139611" y="270573"/>
                </a:moveTo>
                <a:lnTo>
                  <a:pt x="72677" y="272812"/>
                </a:lnTo>
                <a:lnTo>
                  <a:pt x="72351" y="281774"/>
                </a:lnTo>
                <a:lnTo>
                  <a:pt x="151036" y="281774"/>
                </a:lnTo>
                <a:lnTo>
                  <a:pt x="139611" y="270573"/>
                </a:lnTo>
                <a:close/>
              </a:path>
              <a:path w="372745" h="340360">
                <a:moveTo>
                  <a:pt x="299801" y="272814"/>
                </a:moveTo>
                <a:lnTo>
                  <a:pt x="300126" y="281774"/>
                </a:lnTo>
                <a:lnTo>
                  <a:pt x="308787" y="273113"/>
                </a:lnTo>
                <a:lnTo>
                  <a:pt x="299801" y="272814"/>
                </a:lnTo>
                <a:close/>
              </a:path>
              <a:path w="372745" h="340360">
                <a:moveTo>
                  <a:pt x="346617" y="169931"/>
                </a:moveTo>
                <a:lnTo>
                  <a:pt x="297573" y="211455"/>
                </a:lnTo>
                <a:lnTo>
                  <a:pt x="299801" y="272814"/>
                </a:lnTo>
                <a:lnTo>
                  <a:pt x="308787" y="273113"/>
                </a:lnTo>
                <a:lnTo>
                  <a:pt x="300126" y="281774"/>
                </a:lnTo>
                <a:lnTo>
                  <a:pt x="317156" y="281774"/>
                </a:lnTo>
                <a:lnTo>
                  <a:pt x="315120" y="221653"/>
                </a:lnTo>
                <a:lnTo>
                  <a:pt x="311848" y="221653"/>
                </a:lnTo>
                <a:lnTo>
                  <a:pt x="314896" y="215023"/>
                </a:lnTo>
                <a:lnTo>
                  <a:pt x="319580" y="215023"/>
                </a:lnTo>
                <a:lnTo>
                  <a:pt x="364745" y="176301"/>
                </a:lnTo>
                <a:lnTo>
                  <a:pt x="354139" y="176301"/>
                </a:lnTo>
                <a:lnTo>
                  <a:pt x="346617" y="169931"/>
                </a:lnTo>
                <a:close/>
              </a:path>
              <a:path w="372745" h="340360">
                <a:moveTo>
                  <a:pt x="57581" y="215023"/>
                </a:moveTo>
                <a:lnTo>
                  <a:pt x="57449" y="218926"/>
                </a:lnTo>
                <a:lnTo>
                  <a:pt x="60629" y="221653"/>
                </a:lnTo>
                <a:lnTo>
                  <a:pt x="57581" y="215023"/>
                </a:lnTo>
                <a:close/>
              </a:path>
              <a:path w="372745" h="340360">
                <a:moveTo>
                  <a:pt x="314896" y="215023"/>
                </a:moveTo>
                <a:lnTo>
                  <a:pt x="311848" y="221653"/>
                </a:lnTo>
                <a:lnTo>
                  <a:pt x="315028" y="218926"/>
                </a:lnTo>
                <a:lnTo>
                  <a:pt x="314896" y="215023"/>
                </a:lnTo>
                <a:close/>
              </a:path>
              <a:path w="372745" h="340360">
                <a:moveTo>
                  <a:pt x="315028" y="218926"/>
                </a:moveTo>
                <a:lnTo>
                  <a:pt x="311848" y="221653"/>
                </a:lnTo>
                <a:lnTo>
                  <a:pt x="315120" y="221653"/>
                </a:lnTo>
                <a:lnTo>
                  <a:pt x="315028" y="218926"/>
                </a:lnTo>
                <a:close/>
              </a:path>
              <a:path w="372745" h="340360">
                <a:moveTo>
                  <a:pt x="57448" y="120911"/>
                </a:moveTo>
                <a:lnTo>
                  <a:pt x="0" y="169672"/>
                </a:lnTo>
                <a:lnTo>
                  <a:pt x="57449" y="218926"/>
                </a:lnTo>
                <a:lnTo>
                  <a:pt x="57581" y="215023"/>
                </a:lnTo>
                <a:lnTo>
                  <a:pt x="74775" y="215023"/>
                </a:lnTo>
                <a:lnTo>
                  <a:pt x="74904" y="211455"/>
                </a:lnTo>
                <a:lnTo>
                  <a:pt x="33384" y="176301"/>
                </a:lnTo>
                <a:lnTo>
                  <a:pt x="18338" y="176301"/>
                </a:lnTo>
                <a:lnTo>
                  <a:pt x="18338" y="163563"/>
                </a:lnTo>
                <a:lnTo>
                  <a:pt x="33380" y="163563"/>
                </a:lnTo>
                <a:lnTo>
                  <a:pt x="74904" y="128397"/>
                </a:lnTo>
                <a:lnTo>
                  <a:pt x="74775" y="124841"/>
                </a:lnTo>
                <a:lnTo>
                  <a:pt x="57581" y="124841"/>
                </a:lnTo>
                <a:lnTo>
                  <a:pt x="57448" y="120911"/>
                </a:lnTo>
                <a:close/>
              </a:path>
              <a:path w="372745" h="340360">
                <a:moveTo>
                  <a:pt x="319580" y="215023"/>
                </a:moveTo>
                <a:lnTo>
                  <a:pt x="314896" y="215023"/>
                </a:lnTo>
                <a:lnTo>
                  <a:pt x="315028" y="218926"/>
                </a:lnTo>
                <a:lnTo>
                  <a:pt x="319580" y="215023"/>
                </a:lnTo>
                <a:close/>
              </a:path>
              <a:path w="372745" h="340360">
                <a:moveTo>
                  <a:pt x="18338" y="163563"/>
                </a:moveTo>
                <a:lnTo>
                  <a:pt x="18338" y="176301"/>
                </a:lnTo>
                <a:lnTo>
                  <a:pt x="25860" y="169931"/>
                </a:lnTo>
                <a:lnTo>
                  <a:pt x="18338" y="163563"/>
                </a:lnTo>
                <a:close/>
              </a:path>
              <a:path w="372745" h="340360">
                <a:moveTo>
                  <a:pt x="25860" y="169931"/>
                </a:moveTo>
                <a:lnTo>
                  <a:pt x="18338" y="176301"/>
                </a:lnTo>
                <a:lnTo>
                  <a:pt x="33384" y="176301"/>
                </a:lnTo>
                <a:lnTo>
                  <a:pt x="25860" y="169931"/>
                </a:lnTo>
                <a:close/>
              </a:path>
              <a:path w="372745" h="340360">
                <a:moveTo>
                  <a:pt x="354139" y="163563"/>
                </a:moveTo>
                <a:lnTo>
                  <a:pt x="346617" y="169931"/>
                </a:lnTo>
                <a:lnTo>
                  <a:pt x="354139" y="176301"/>
                </a:lnTo>
                <a:lnTo>
                  <a:pt x="354139" y="163563"/>
                </a:lnTo>
                <a:close/>
              </a:path>
              <a:path w="372745" h="340360">
                <a:moveTo>
                  <a:pt x="365281" y="163563"/>
                </a:moveTo>
                <a:lnTo>
                  <a:pt x="354139" y="163563"/>
                </a:lnTo>
                <a:lnTo>
                  <a:pt x="354139" y="176301"/>
                </a:lnTo>
                <a:lnTo>
                  <a:pt x="364745" y="176301"/>
                </a:lnTo>
                <a:lnTo>
                  <a:pt x="372478" y="169672"/>
                </a:lnTo>
                <a:lnTo>
                  <a:pt x="365281" y="163563"/>
                </a:lnTo>
                <a:close/>
              </a:path>
              <a:path w="372745" h="340360">
                <a:moveTo>
                  <a:pt x="33380" y="163563"/>
                </a:moveTo>
                <a:lnTo>
                  <a:pt x="18338" y="163563"/>
                </a:lnTo>
                <a:lnTo>
                  <a:pt x="25860" y="169931"/>
                </a:lnTo>
                <a:lnTo>
                  <a:pt x="33380" y="163563"/>
                </a:lnTo>
                <a:close/>
              </a:path>
              <a:path w="372745" h="340360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49"/>
                </a:lnTo>
                <a:lnTo>
                  <a:pt x="297573" y="128397"/>
                </a:lnTo>
                <a:lnTo>
                  <a:pt x="346617" y="169931"/>
                </a:lnTo>
                <a:lnTo>
                  <a:pt x="354139" y="163563"/>
                </a:lnTo>
                <a:lnTo>
                  <a:pt x="365281" y="163563"/>
                </a:lnTo>
                <a:lnTo>
                  <a:pt x="319659" y="124841"/>
                </a:lnTo>
                <a:lnTo>
                  <a:pt x="314896" y="124841"/>
                </a:lnTo>
                <a:lnTo>
                  <a:pt x="311848" y="118211"/>
                </a:lnTo>
                <a:lnTo>
                  <a:pt x="315120" y="118211"/>
                </a:lnTo>
                <a:lnTo>
                  <a:pt x="317156" y="58089"/>
                </a:lnTo>
                <a:close/>
              </a:path>
              <a:path w="372745" h="340360">
                <a:moveTo>
                  <a:pt x="60629" y="118211"/>
                </a:moveTo>
                <a:lnTo>
                  <a:pt x="57448" y="120911"/>
                </a:lnTo>
                <a:lnTo>
                  <a:pt x="57581" y="124841"/>
                </a:lnTo>
                <a:lnTo>
                  <a:pt x="60629" y="118211"/>
                </a:lnTo>
                <a:close/>
              </a:path>
              <a:path w="372745" h="340360">
                <a:moveTo>
                  <a:pt x="74534" y="118211"/>
                </a:moveTo>
                <a:lnTo>
                  <a:pt x="60629" y="118211"/>
                </a:lnTo>
                <a:lnTo>
                  <a:pt x="57581" y="124841"/>
                </a:lnTo>
                <a:lnTo>
                  <a:pt x="74775" y="124841"/>
                </a:lnTo>
                <a:lnTo>
                  <a:pt x="74534" y="118211"/>
                </a:lnTo>
                <a:close/>
              </a:path>
              <a:path w="372745" h="340360">
                <a:moveTo>
                  <a:pt x="311848" y="118211"/>
                </a:moveTo>
                <a:lnTo>
                  <a:pt x="314896" y="124841"/>
                </a:lnTo>
                <a:lnTo>
                  <a:pt x="315029" y="120911"/>
                </a:lnTo>
                <a:lnTo>
                  <a:pt x="311848" y="118211"/>
                </a:lnTo>
                <a:close/>
              </a:path>
              <a:path w="372745" h="340360">
                <a:moveTo>
                  <a:pt x="315029" y="120911"/>
                </a:moveTo>
                <a:lnTo>
                  <a:pt x="314896" y="124841"/>
                </a:lnTo>
                <a:lnTo>
                  <a:pt x="319659" y="124841"/>
                </a:lnTo>
                <a:lnTo>
                  <a:pt x="315029" y="120911"/>
                </a:lnTo>
                <a:close/>
              </a:path>
              <a:path w="372745" h="340360">
                <a:moveTo>
                  <a:pt x="55029" y="49428"/>
                </a:moveTo>
                <a:lnTo>
                  <a:pt x="57448" y="120911"/>
                </a:lnTo>
                <a:lnTo>
                  <a:pt x="60629" y="118211"/>
                </a:lnTo>
                <a:lnTo>
                  <a:pt x="74534" y="118211"/>
                </a:lnTo>
                <a:lnTo>
                  <a:pt x="72677" y="67051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36" y="58089"/>
                </a:lnTo>
                <a:lnTo>
                  <a:pt x="154676" y="54521"/>
                </a:lnTo>
                <a:lnTo>
                  <a:pt x="130441" y="54521"/>
                </a:lnTo>
                <a:lnTo>
                  <a:pt x="133150" y="51862"/>
                </a:lnTo>
                <a:lnTo>
                  <a:pt x="55029" y="49428"/>
                </a:lnTo>
                <a:close/>
              </a:path>
              <a:path w="372745" h="340360">
                <a:moveTo>
                  <a:pt x="315120" y="118211"/>
                </a:moveTo>
                <a:lnTo>
                  <a:pt x="311848" y="118211"/>
                </a:lnTo>
                <a:lnTo>
                  <a:pt x="315029" y="120911"/>
                </a:lnTo>
                <a:lnTo>
                  <a:pt x="315120" y="118211"/>
                </a:lnTo>
                <a:close/>
              </a:path>
              <a:path w="372745" h="340360">
                <a:moveTo>
                  <a:pt x="151036" y="58089"/>
                </a:moveTo>
                <a:lnTo>
                  <a:pt x="72351" y="58089"/>
                </a:lnTo>
                <a:lnTo>
                  <a:pt x="72677" y="67051"/>
                </a:lnTo>
                <a:lnTo>
                  <a:pt x="139611" y="69291"/>
                </a:lnTo>
                <a:lnTo>
                  <a:pt x="151036" y="58089"/>
                </a:lnTo>
                <a:close/>
              </a:path>
              <a:path w="372745" h="340360">
                <a:moveTo>
                  <a:pt x="204312" y="17830"/>
                </a:moveTo>
                <a:lnTo>
                  <a:pt x="192100" y="17830"/>
                </a:lnTo>
                <a:lnTo>
                  <a:pt x="186210" y="23604"/>
                </a:lnTo>
                <a:lnTo>
                  <a:pt x="232359" y="69291"/>
                </a:lnTo>
                <a:lnTo>
                  <a:pt x="299740" y="67051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21"/>
                </a:lnTo>
                <a:lnTo>
                  <a:pt x="242036" y="54521"/>
                </a:lnTo>
                <a:lnTo>
                  <a:pt x="235915" y="51968"/>
                </a:lnTo>
                <a:lnTo>
                  <a:pt x="239303" y="51862"/>
                </a:lnTo>
                <a:lnTo>
                  <a:pt x="204312" y="17830"/>
                </a:lnTo>
                <a:close/>
              </a:path>
              <a:path w="372745" h="340360">
                <a:moveTo>
                  <a:pt x="72351" y="58089"/>
                </a:moveTo>
                <a:lnTo>
                  <a:pt x="63690" y="66751"/>
                </a:lnTo>
                <a:lnTo>
                  <a:pt x="72677" y="67051"/>
                </a:lnTo>
                <a:lnTo>
                  <a:pt x="72351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1" y="67049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50" y="51862"/>
                </a:moveTo>
                <a:lnTo>
                  <a:pt x="130441" y="54521"/>
                </a:lnTo>
                <a:lnTo>
                  <a:pt x="136563" y="51968"/>
                </a:lnTo>
                <a:lnTo>
                  <a:pt x="133150" y="51862"/>
                </a:lnTo>
                <a:close/>
              </a:path>
              <a:path w="372745" h="340360">
                <a:moveTo>
                  <a:pt x="185978" y="0"/>
                </a:moveTo>
                <a:lnTo>
                  <a:pt x="133150" y="51862"/>
                </a:lnTo>
                <a:lnTo>
                  <a:pt x="136563" y="51968"/>
                </a:lnTo>
                <a:lnTo>
                  <a:pt x="130441" y="54521"/>
                </a:lnTo>
                <a:lnTo>
                  <a:pt x="154676" y="54521"/>
                </a:lnTo>
                <a:lnTo>
                  <a:pt x="186210" y="23604"/>
                </a:lnTo>
                <a:lnTo>
                  <a:pt x="180378" y="17830"/>
                </a:lnTo>
                <a:lnTo>
                  <a:pt x="204312" y="17830"/>
                </a:lnTo>
                <a:lnTo>
                  <a:pt x="185978" y="0"/>
                </a:lnTo>
                <a:close/>
              </a:path>
              <a:path w="372745" h="340360">
                <a:moveTo>
                  <a:pt x="239303" y="51862"/>
                </a:moveTo>
                <a:lnTo>
                  <a:pt x="235915" y="51968"/>
                </a:lnTo>
                <a:lnTo>
                  <a:pt x="242036" y="54521"/>
                </a:lnTo>
                <a:lnTo>
                  <a:pt x="239303" y="51862"/>
                </a:lnTo>
                <a:close/>
              </a:path>
              <a:path w="372745" h="340360">
                <a:moveTo>
                  <a:pt x="317449" y="49428"/>
                </a:moveTo>
                <a:lnTo>
                  <a:pt x="239328" y="51862"/>
                </a:lnTo>
                <a:lnTo>
                  <a:pt x="242036" y="54521"/>
                </a:lnTo>
                <a:lnTo>
                  <a:pt x="317276" y="54521"/>
                </a:lnTo>
                <a:lnTo>
                  <a:pt x="317449" y="49428"/>
                </a:lnTo>
                <a:close/>
              </a:path>
              <a:path w="372745" h="340360">
                <a:moveTo>
                  <a:pt x="192100" y="17830"/>
                </a:moveTo>
                <a:lnTo>
                  <a:pt x="180378" y="17830"/>
                </a:lnTo>
                <a:lnTo>
                  <a:pt x="186210" y="23604"/>
                </a:lnTo>
                <a:lnTo>
                  <a:pt x="192100" y="17830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2828307" y="2686128"/>
            <a:ext cx="3594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3479165" algn="l"/>
              </a:tabLst>
            </a:pP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Ψܸ</a:t>
            </a:r>
            <a:r>
              <a:rPr dirty="0" baseline="-16908" sz="1725">
                <a:solidFill>
                  <a:srgbClr val="231F20"/>
                </a:solidFill>
                <a:latin typeface="Cambria"/>
                <a:cs typeface="Cambria"/>
              </a:rPr>
              <a:t>஺஻</a:t>
            </a:r>
            <a:r>
              <a:rPr dirty="0" baseline="-16908" sz="1725" spc="27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204">
                <a:solidFill>
                  <a:srgbClr val="231F20"/>
                </a:solidFill>
                <a:latin typeface="Cambria"/>
                <a:cs typeface="Cambria"/>
              </a:rPr>
              <a:t>ൌ</a:t>
            </a:r>
            <a:r>
              <a:rPr dirty="0" sz="1600" spc="5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180">
                <a:solidFill>
                  <a:srgbClr val="231F20"/>
                </a:solidFill>
                <a:latin typeface="Cambria"/>
                <a:cs typeface="Cambria"/>
              </a:rPr>
              <a:t>ʹͲͲ</a:t>
            </a:r>
            <a:r>
              <a:rPr dirty="0" sz="1600" spc="-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91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215">
                <a:solidFill>
                  <a:srgbClr val="231F20"/>
                </a:solidFill>
                <a:latin typeface="Cambria"/>
                <a:cs typeface="Cambria"/>
              </a:rPr>
              <a:t>ሺܴ</a:t>
            </a:r>
            <a:r>
              <a:rPr dirty="0" baseline="-16908" sz="1725" spc="-322">
                <a:solidFill>
                  <a:srgbClr val="231F20"/>
                </a:solidFill>
                <a:latin typeface="Cambria"/>
                <a:cs typeface="Cambria"/>
              </a:rPr>
              <a:t>௨</a:t>
            </a:r>
            <a:r>
              <a:rPr dirty="0" baseline="-16908" sz="1725" spc="232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204">
                <a:solidFill>
                  <a:srgbClr val="231F20"/>
                </a:solidFill>
                <a:latin typeface="Cambria"/>
                <a:cs typeface="Cambria"/>
              </a:rPr>
              <a:t>൅</a:t>
            </a:r>
            <a:r>
              <a:rPr dirty="0" sz="1600" spc="-2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ܺ</a:t>
            </a:r>
            <a:r>
              <a:rPr dirty="0" baseline="-16908" sz="1725">
                <a:solidFill>
                  <a:srgbClr val="231F20"/>
                </a:solidFill>
                <a:latin typeface="Cambria"/>
                <a:cs typeface="Cambria"/>
              </a:rPr>
              <a:t>௨</a:t>
            </a:r>
            <a:r>
              <a:rPr dirty="0" baseline="-16908" sz="1725" spc="2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91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484">
                <a:solidFill>
                  <a:srgbClr val="231F20"/>
                </a:solidFill>
                <a:latin typeface="Cambria"/>
                <a:cs typeface="Cambria"/>
              </a:rPr>
              <a:t></a:t>
            </a:r>
            <a:r>
              <a:rPr dirty="0" sz="1600" spc="-8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690">
                <a:solidFill>
                  <a:srgbClr val="231F20"/>
                </a:solidFill>
                <a:latin typeface="Cambria"/>
                <a:cs typeface="Cambria"/>
              </a:rPr>
              <a:t>߮ሻ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91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 spc="459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-38194" sz="2400" spc="-37">
                <a:solidFill>
                  <a:srgbClr val="231F20"/>
                </a:solidFill>
                <a:latin typeface="Cambria"/>
                <a:cs typeface="Cambria"/>
              </a:rPr>
              <a:t>ܸ</a:t>
            </a:r>
            <a:r>
              <a:rPr dirty="0" baseline="-28985" sz="1725" spc="-37">
                <a:solidFill>
                  <a:srgbClr val="231F20"/>
                </a:solidFill>
                <a:latin typeface="Cambria"/>
                <a:cs typeface="Cambria"/>
              </a:rPr>
              <a:t>ଶ</a:t>
            </a:r>
            <a:r>
              <a:rPr dirty="0" baseline="-28985" sz="1725">
                <a:solidFill>
                  <a:srgbClr val="231F20"/>
                </a:solidFill>
                <a:latin typeface="Cambria"/>
                <a:cs typeface="Cambria"/>
              </a:rPr>
              <a:t>	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708" y="6419570"/>
            <a:ext cx="139623" cy="147777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1995043" y="6921474"/>
            <a:ext cx="3376295" cy="560705"/>
          </a:xfrm>
          <a:custGeom>
            <a:avLst/>
            <a:gdLst/>
            <a:ahLst/>
            <a:cxnLst/>
            <a:rect l="l" t="t" r="r" b="b"/>
            <a:pathLst>
              <a:path w="3376295" h="560704">
                <a:moveTo>
                  <a:pt x="3375787" y="509562"/>
                </a:moveTo>
                <a:lnTo>
                  <a:pt x="3353866" y="509562"/>
                </a:lnTo>
                <a:lnTo>
                  <a:pt x="3353866" y="25488"/>
                </a:lnTo>
                <a:lnTo>
                  <a:pt x="3350310" y="25488"/>
                </a:lnTo>
                <a:lnTo>
                  <a:pt x="3350310" y="22440"/>
                </a:lnTo>
                <a:lnTo>
                  <a:pt x="50330" y="22440"/>
                </a:lnTo>
                <a:lnTo>
                  <a:pt x="48971" y="15709"/>
                </a:lnTo>
                <a:lnTo>
                  <a:pt x="43561" y="7581"/>
                </a:lnTo>
                <a:lnTo>
                  <a:pt x="35471" y="2057"/>
                </a:lnTo>
                <a:lnTo>
                  <a:pt x="25476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709"/>
                </a:lnTo>
                <a:lnTo>
                  <a:pt x="0" y="25488"/>
                </a:lnTo>
                <a:lnTo>
                  <a:pt x="2044" y="35496"/>
                </a:lnTo>
                <a:lnTo>
                  <a:pt x="7569" y="43586"/>
                </a:lnTo>
                <a:lnTo>
                  <a:pt x="15684" y="48996"/>
                </a:lnTo>
                <a:lnTo>
                  <a:pt x="25476" y="50965"/>
                </a:lnTo>
                <a:lnTo>
                  <a:pt x="35471" y="48996"/>
                </a:lnTo>
                <a:lnTo>
                  <a:pt x="43561" y="43586"/>
                </a:lnTo>
                <a:lnTo>
                  <a:pt x="48971" y="35496"/>
                </a:lnTo>
                <a:lnTo>
                  <a:pt x="50241" y="29044"/>
                </a:lnTo>
                <a:lnTo>
                  <a:pt x="3347250" y="29044"/>
                </a:lnTo>
                <a:lnTo>
                  <a:pt x="3347250" y="509562"/>
                </a:lnTo>
                <a:lnTo>
                  <a:pt x="3324822" y="509562"/>
                </a:lnTo>
                <a:lnTo>
                  <a:pt x="3350298" y="560514"/>
                </a:lnTo>
                <a:lnTo>
                  <a:pt x="3371443" y="518223"/>
                </a:lnTo>
                <a:lnTo>
                  <a:pt x="3375787" y="50956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3709447" y="7826203"/>
            <a:ext cx="295910" cy="276225"/>
            <a:chOff x="3709447" y="7826203"/>
            <a:chExt cx="295910" cy="276225"/>
          </a:xfrm>
        </p:grpSpPr>
        <p:sp>
          <p:nvSpPr>
            <p:cNvPr id="26" name="object 26" descr=""/>
            <p:cNvSpPr/>
            <p:nvPr/>
          </p:nvSpPr>
          <p:spPr>
            <a:xfrm>
              <a:off x="3714787" y="7999184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20" h="19050">
                  <a:moveTo>
                    <a:pt x="0" y="18846"/>
                  </a:moveTo>
                  <a:lnTo>
                    <a:pt x="32613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747401" y="8004276"/>
              <a:ext cx="47625" cy="87630"/>
            </a:xfrm>
            <a:custGeom>
              <a:avLst/>
              <a:gdLst/>
              <a:ahLst/>
              <a:cxnLst/>
              <a:rect l="l" t="t" r="r" b="b"/>
              <a:pathLst>
                <a:path w="47625" h="87629">
                  <a:moveTo>
                    <a:pt x="0" y="0"/>
                  </a:moveTo>
                  <a:lnTo>
                    <a:pt x="47383" y="87134"/>
                  </a:lnTo>
                </a:path>
              </a:pathLst>
            </a:custGeom>
            <a:ln w="213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799877" y="7831544"/>
              <a:ext cx="200025" cy="260350"/>
            </a:xfrm>
            <a:custGeom>
              <a:avLst/>
              <a:gdLst/>
              <a:ahLst/>
              <a:cxnLst/>
              <a:rect l="l" t="t" r="r" b="b"/>
              <a:pathLst>
                <a:path w="200025" h="260350">
                  <a:moveTo>
                    <a:pt x="0" y="259867"/>
                  </a:moveTo>
                  <a:lnTo>
                    <a:pt x="62687" y="0"/>
                  </a:lnTo>
                  <a:lnTo>
                    <a:pt x="199745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3289312" y="8174469"/>
            <a:ext cx="1565910" cy="0"/>
          </a:xfrm>
          <a:custGeom>
            <a:avLst/>
            <a:gdLst/>
            <a:ahLst/>
            <a:cxnLst/>
            <a:rect l="l" t="t" r="r" b="b"/>
            <a:pathLst>
              <a:path w="1565910" h="0">
                <a:moveTo>
                  <a:pt x="0" y="0"/>
                </a:moveTo>
                <a:lnTo>
                  <a:pt x="1565338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3815708" y="8170078"/>
            <a:ext cx="47815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1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21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215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21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2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329641" y="5679233"/>
            <a:ext cx="4538345" cy="2465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5941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255"/>
              </a:spcBef>
            </a:pP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$OLPHQWDFLyQ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VROD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FDUJD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0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75,)È6,&amp;$</a:t>
            </a:r>
            <a:r>
              <a:rPr dirty="0" u="heavy" sz="1600" spc="-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</a:t>
            </a:r>
            <a:r>
              <a:rPr dirty="0" u="heavy" sz="1600" spc="-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711200">
              <a:lnSpc>
                <a:spcPct val="100000"/>
              </a:lnSpc>
              <a:spcBef>
                <a:spcPts val="705"/>
              </a:spcBef>
              <a:tabLst>
                <a:tab pos="3992879" algn="l"/>
              </a:tabLst>
            </a:pPr>
            <a:r>
              <a:rPr dirty="0" baseline="1792" sz="2325" spc="-7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1792" sz="2325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marL="647700">
              <a:lnSpc>
                <a:spcPct val="100000"/>
              </a:lnSpc>
              <a:spcBef>
                <a:spcPts val="720"/>
              </a:spcBef>
              <a:tabLst>
                <a:tab pos="1977389" algn="l"/>
              </a:tabLst>
            </a:pP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3584" sz="232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3584" sz="2325" spc="3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584" sz="2325" spc="104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3584" sz="2325" spc="33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584" sz="2325" spc="-869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baseline="3584" sz="2325">
              <a:latin typeface="Times New Roman"/>
              <a:cs typeface="Times New Roman"/>
            </a:endParaRPr>
          </a:p>
          <a:p>
            <a:pPr algn="r" marR="382905">
              <a:lnSpc>
                <a:spcPct val="100000"/>
              </a:lnSpc>
              <a:spcBef>
                <a:spcPts val="159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3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550">
              <a:latin typeface="Times New Roman"/>
              <a:cs typeface="Times New Roman"/>
            </a:endParaRPr>
          </a:p>
          <a:p>
            <a:pPr algn="ctr" marL="326390">
              <a:lnSpc>
                <a:spcPct val="100000"/>
              </a:lnSpc>
              <a:spcBef>
                <a:spcPts val="855"/>
              </a:spcBef>
              <a:tabLst>
                <a:tab pos="1501775" algn="l"/>
              </a:tabLst>
            </a:pPr>
            <a:r>
              <a:rPr dirty="0" baseline="-36111" sz="3000" spc="517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-36111" sz="3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36111" sz="3000" spc="-22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6111" sz="3000" spc="91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8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2000" spc="-5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34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34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2000" spc="-340">
                <a:solidFill>
                  <a:srgbClr val="231F20"/>
                </a:solidFill>
                <a:latin typeface="Times New Roman"/>
                <a:cs typeface="Times New Roman"/>
              </a:rPr>
              <a:t>āFRV</a:t>
            </a:r>
            <a:r>
              <a:rPr dirty="0" sz="2150" spc="-340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34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34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3617976" y="8940837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 h="0">
                <a:moveTo>
                  <a:pt x="0" y="0"/>
                </a:moveTo>
                <a:lnTo>
                  <a:pt x="737323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3626749" y="8982320"/>
            <a:ext cx="69913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30303" sz="2475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0303" sz="2475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985232" y="8573133"/>
            <a:ext cx="138303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36111" sz="3000" spc="517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-36111" sz="3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36111" sz="3000" spc="-1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6111" sz="3000" spc="91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61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2000" spc="-14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4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2000" spc="-14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14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4857203" y="7651153"/>
            <a:ext cx="575945" cy="1687830"/>
            <a:chOff x="4857203" y="7651153"/>
            <a:chExt cx="575945" cy="1687830"/>
          </a:xfrm>
        </p:grpSpPr>
        <p:sp>
          <p:nvSpPr>
            <p:cNvPr id="36" name="object 36" descr=""/>
            <p:cNvSpPr/>
            <p:nvPr/>
          </p:nvSpPr>
          <p:spPr>
            <a:xfrm>
              <a:off x="4857203" y="7651153"/>
              <a:ext cx="181610" cy="1687830"/>
            </a:xfrm>
            <a:custGeom>
              <a:avLst/>
              <a:gdLst/>
              <a:ahLst/>
              <a:cxnLst/>
              <a:rect l="l" t="t" r="r" b="b"/>
              <a:pathLst>
                <a:path w="181610" h="1687829">
                  <a:moveTo>
                    <a:pt x="163937" y="843953"/>
                  </a:moveTo>
                  <a:lnTo>
                    <a:pt x="130831" y="860892"/>
                  </a:lnTo>
                  <a:lnTo>
                    <a:pt x="104873" y="897078"/>
                  </a:lnTo>
                  <a:lnTo>
                    <a:pt x="90302" y="941030"/>
                  </a:lnTo>
                  <a:lnTo>
                    <a:pt x="86118" y="983945"/>
                  </a:lnTo>
                  <a:lnTo>
                    <a:pt x="86118" y="1551597"/>
                  </a:lnTo>
                  <a:lnTo>
                    <a:pt x="80988" y="1590226"/>
                  </a:lnTo>
                  <a:lnTo>
                    <a:pt x="66973" y="1630137"/>
                  </a:lnTo>
                  <a:lnTo>
                    <a:pt x="43166" y="1663003"/>
                  </a:lnTo>
                  <a:lnTo>
                    <a:pt x="8661" y="1680502"/>
                  </a:lnTo>
                  <a:lnTo>
                    <a:pt x="4076" y="1681022"/>
                  </a:lnTo>
                  <a:lnTo>
                    <a:pt x="0" y="1681530"/>
                  </a:lnTo>
                  <a:lnTo>
                    <a:pt x="0" y="1687639"/>
                  </a:lnTo>
                  <a:lnTo>
                    <a:pt x="5092" y="1687639"/>
                  </a:lnTo>
                  <a:lnTo>
                    <a:pt x="47666" y="1667439"/>
                  </a:lnTo>
                  <a:lnTo>
                    <a:pt x="73664" y="1631130"/>
                  </a:lnTo>
                  <a:lnTo>
                    <a:pt x="88306" y="1587154"/>
                  </a:lnTo>
                  <a:lnTo>
                    <a:pt x="92227" y="1544459"/>
                  </a:lnTo>
                  <a:lnTo>
                    <a:pt x="92227" y="983945"/>
                  </a:lnTo>
                  <a:lnTo>
                    <a:pt x="92735" y="976820"/>
                  </a:lnTo>
                  <a:lnTo>
                    <a:pt x="97320" y="938399"/>
                  </a:lnTo>
                  <a:lnTo>
                    <a:pt x="111364" y="898474"/>
                  </a:lnTo>
                  <a:lnTo>
                    <a:pt x="135331" y="865492"/>
                  </a:lnTo>
                  <a:lnTo>
                    <a:pt x="169684" y="847902"/>
                  </a:lnTo>
                  <a:lnTo>
                    <a:pt x="178346" y="846886"/>
                  </a:lnTo>
                  <a:lnTo>
                    <a:pt x="173253" y="846886"/>
                  </a:lnTo>
                  <a:lnTo>
                    <a:pt x="168656" y="846366"/>
                  </a:lnTo>
                  <a:lnTo>
                    <a:pt x="163937" y="843953"/>
                  </a:lnTo>
                  <a:close/>
                </a:path>
                <a:path w="181610" h="1687829">
                  <a:moveTo>
                    <a:pt x="178346" y="840765"/>
                  </a:moveTo>
                  <a:lnTo>
                    <a:pt x="173761" y="840765"/>
                  </a:lnTo>
                  <a:lnTo>
                    <a:pt x="169176" y="841273"/>
                  </a:lnTo>
                  <a:lnTo>
                    <a:pt x="163937" y="843953"/>
                  </a:lnTo>
                  <a:lnTo>
                    <a:pt x="168656" y="846366"/>
                  </a:lnTo>
                  <a:lnTo>
                    <a:pt x="173253" y="846886"/>
                  </a:lnTo>
                  <a:lnTo>
                    <a:pt x="178346" y="846886"/>
                  </a:lnTo>
                  <a:lnTo>
                    <a:pt x="178346" y="840765"/>
                  </a:lnTo>
                  <a:close/>
                </a:path>
                <a:path w="181610" h="1687829">
                  <a:moveTo>
                    <a:pt x="180378" y="840765"/>
                  </a:moveTo>
                  <a:lnTo>
                    <a:pt x="178346" y="840765"/>
                  </a:lnTo>
                  <a:lnTo>
                    <a:pt x="178346" y="846886"/>
                  </a:lnTo>
                  <a:lnTo>
                    <a:pt x="180378" y="846886"/>
                  </a:lnTo>
                  <a:lnTo>
                    <a:pt x="181406" y="845350"/>
                  </a:lnTo>
                  <a:lnTo>
                    <a:pt x="181406" y="842289"/>
                  </a:lnTo>
                  <a:lnTo>
                    <a:pt x="180378" y="840765"/>
                  </a:lnTo>
                  <a:close/>
                </a:path>
                <a:path w="181610" h="1687829">
                  <a:moveTo>
                    <a:pt x="4584" y="0"/>
                  </a:moveTo>
                  <a:lnTo>
                    <a:pt x="0" y="0"/>
                  </a:lnTo>
                  <a:lnTo>
                    <a:pt x="0" y="6121"/>
                  </a:lnTo>
                  <a:lnTo>
                    <a:pt x="4584" y="6629"/>
                  </a:lnTo>
                  <a:lnTo>
                    <a:pt x="8661" y="7137"/>
                  </a:lnTo>
                  <a:lnTo>
                    <a:pt x="44438" y="25681"/>
                  </a:lnTo>
                  <a:lnTo>
                    <a:pt x="68573" y="60620"/>
                  </a:lnTo>
                  <a:lnTo>
                    <a:pt x="82117" y="102831"/>
                  </a:lnTo>
                  <a:lnTo>
                    <a:pt x="86118" y="143192"/>
                  </a:lnTo>
                  <a:lnTo>
                    <a:pt x="86118" y="710831"/>
                  </a:lnTo>
                  <a:lnTo>
                    <a:pt x="91385" y="751913"/>
                  </a:lnTo>
                  <a:lnTo>
                    <a:pt x="106346" y="793434"/>
                  </a:lnTo>
                  <a:lnTo>
                    <a:pt x="131827" y="827537"/>
                  </a:lnTo>
                  <a:lnTo>
                    <a:pt x="163937" y="843953"/>
                  </a:lnTo>
                  <a:lnTo>
                    <a:pt x="169176" y="841273"/>
                  </a:lnTo>
                  <a:lnTo>
                    <a:pt x="173761" y="840765"/>
                  </a:lnTo>
                  <a:lnTo>
                    <a:pt x="178346" y="840765"/>
                  </a:lnTo>
                  <a:lnTo>
                    <a:pt x="174269" y="840257"/>
                  </a:lnTo>
                  <a:lnTo>
                    <a:pt x="169684" y="839749"/>
                  </a:lnTo>
                  <a:lnTo>
                    <a:pt x="134132" y="821114"/>
                  </a:lnTo>
                  <a:lnTo>
                    <a:pt x="109915" y="786080"/>
                  </a:lnTo>
                  <a:lnTo>
                    <a:pt x="96218" y="743867"/>
                  </a:lnTo>
                  <a:lnTo>
                    <a:pt x="92227" y="703694"/>
                  </a:lnTo>
                  <a:lnTo>
                    <a:pt x="92227" y="136055"/>
                  </a:lnTo>
                  <a:lnTo>
                    <a:pt x="87071" y="94984"/>
                  </a:lnTo>
                  <a:lnTo>
                    <a:pt x="72112" y="53328"/>
                  </a:lnTo>
                  <a:lnTo>
                    <a:pt x="46573" y="19152"/>
                  </a:lnTo>
                  <a:lnTo>
                    <a:pt x="9677" y="520"/>
                  </a:lnTo>
                  <a:lnTo>
                    <a:pt x="45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060010" y="8265680"/>
              <a:ext cx="369570" cy="573405"/>
            </a:xfrm>
            <a:custGeom>
              <a:avLst/>
              <a:gdLst/>
              <a:ahLst/>
              <a:cxnLst/>
              <a:rect l="l" t="t" r="r" b="b"/>
              <a:pathLst>
                <a:path w="369570" h="573404">
                  <a:moveTo>
                    <a:pt x="277190" y="0"/>
                  </a:moveTo>
                  <a:lnTo>
                    <a:pt x="277190" y="143179"/>
                  </a:lnTo>
                  <a:lnTo>
                    <a:pt x="0" y="143179"/>
                  </a:lnTo>
                  <a:lnTo>
                    <a:pt x="0" y="430060"/>
                  </a:lnTo>
                  <a:lnTo>
                    <a:pt x="277190" y="430060"/>
                  </a:lnTo>
                  <a:lnTo>
                    <a:pt x="277190" y="573239"/>
                  </a:lnTo>
                  <a:lnTo>
                    <a:pt x="369417" y="286359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056949" y="8245297"/>
              <a:ext cx="376555" cy="614045"/>
            </a:xfrm>
            <a:custGeom>
              <a:avLst/>
              <a:gdLst/>
              <a:ahLst/>
              <a:cxnLst/>
              <a:rect l="l" t="t" r="r" b="b"/>
              <a:pathLst>
                <a:path w="376554" h="614045">
                  <a:moveTo>
                    <a:pt x="277190" y="592607"/>
                  </a:moveTo>
                  <a:lnTo>
                    <a:pt x="277190" y="614006"/>
                  </a:lnTo>
                  <a:lnTo>
                    <a:pt x="283748" y="593623"/>
                  </a:lnTo>
                  <a:lnTo>
                    <a:pt x="283311" y="593623"/>
                  </a:lnTo>
                  <a:lnTo>
                    <a:pt x="277190" y="592607"/>
                  </a:lnTo>
                  <a:close/>
                </a:path>
                <a:path w="376554" h="614045">
                  <a:moveTo>
                    <a:pt x="283311" y="573706"/>
                  </a:moveTo>
                  <a:lnTo>
                    <a:pt x="277190" y="592607"/>
                  </a:lnTo>
                  <a:lnTo>
                    <a:pt x="283311" y="593623"/>
                  </a:lnTo>
                  <a:lnTo>
                    <a:pt x="283311" y="573706"/>
                  </a:lnTo>
                  <a:close/>
                </a:path>
                <a:path w="376554" h="614045">
                  <a:moveTo>
                    <a:pt x="369689" y="307003"/>
                  </a:moveTo>
                  <a:lnTo>
                    <a:pt x="283311" y="573706"/>
                  </a:lnTo>
                  <a:lnTo>
                    <a:pt x="283311" y="593623"/>
                  </a:lnTo>
                  <a:lnTo>
                    <a:pt x="283748" y="593623"/>
                  </a:lnTo>
                  <a:lnTo>
                    <a:pt x="375716" y="307771"/>
                  </a:lnTo>
                  <a:lnTo>
                    <a:pt x="369938" y="307771"/>
                  </a:lnTo>
                  <a:lnTo>
                    <a:pt x="369689" y="307003"/>
                  </a:lnTo>
                  <a:close/>
                </a:path>
                <a:path w="376554" h="614045">
                  <a:moveTo>
                    <a:pt x="277190" y="450443"/>
                  </a:moveTo>
                  <a:lnTo>
                    <a:pt x="277190" y="592607"/>
                  </a:lnTo>
                  <a:lnTo>
                    <a:pt x="283311" y="573706"/>
                  </a:lnTo>
                  <a:lnTo>
                    <a:pt x="283311" y="453504"/>
                  </a:lnTo>
                  <a:lnTo>
                    <a:pt x="280250" y="453504"/>
                  </a:lnTo>
                  <a:lnTo>
                    <a:pt x="277190" y="450443"/>
                  </a:lnTo>
                  <a:close/>
                </a:path>
                <a:path w="376554" h="614045">
                  <a:moveTo>
                    <a:pt x="277190" y="160502"/>
                  </a:moveTo>
                  <a:lnTo>
                    <a:pt x="0" y="160502"/>
                  </a:lnTo>
                  <a:lnTo>
                    <a:pt x="0" y="453504"/>
                  </a:lnTo>
                  <a:lnTo>
                    <a:pt x="277190" y="453504"/>
                  </a:lnTo>
                  <a:lnTo>
                    <a:pt x="277190" y="450443"/>
                  </a:lnTo>
                  <a:lnTo>
                    <a:pt x="6629" y="450443"/>
                  </a:lnTo>
                  <a:lnTo>
                    <a:pt x="3060" y="446874"/>
                  </a:lnTo>
                  <a:lnTo>
                    <a:pt x="6629" y="446874"/>
                  </a:lnTo>
                  <a:lnTo>
                    <a:pt x="6629" y="166624"/>
                  </a:lnTo>
                  <a:lnTo>
                    <a:pt x="3060" y="166624"/>
                  </a:lnTo>
                  <a:lnTo>
                    <a:pt x="6629" y="163563"/>
                  </a:lnTo>
                  <a:lnTo>
                    <a:pt x="277190" y="163563"/>
                  </a:lnTo>
                  <a:lnTo>
                    <a:pt x="277190" y="160502"/>
                  </a:lnTo>
                  <a:close/>
                </a:path>
                <a:path w="376554" h="614045">
                  <a:moveTo>
                    <a:pt x="283311" y="446874"/>
                  </a:moveTo>
                  <a:lnTo>
                    <a:pt x="6629" y="446874"/>
                  </a:lnTo>
                  <a:lnTo>
                    <a:pt x="6629" y="450443"/>
                  </a:lnTo>
                  <a:lnTo>
                    <a:pt x="277190" y="450443"/>
                  </a:lnTo>
                  <a:lnTo>
                    <a:pt x="280250" y="453504"/>
                  </a:lnTo>
                  <a:lnTo>
                    <a:pt x="283311" y="453504"/>
                  </a:lnTo>
                  <a:lnTo>
                    <a:pt x="283311" y="446874"/>
                  </a:lnTo>
                  <a:close/>
                </a:path>
                <a:path w="376554" h="614045">
                  <a:moveTo>
                    <a:pt x="6629" y="446874"/>
                  </a:moveTo>
                  <a:lnTo>
                    <a:pt x="3060" y="446874"/>
                  </a:lnTo>
                  <a:lnTo>
                    <a:pt x="6629" y="450443"/>
                  </a:lnTo>
                  <a:lnTo>
                    <a:pt x="6629" y="446874"/>
                  </a:lnTo>
                  <a:close/>
                </a:path>
                <a:path w="376554" h="614045">
                  <a:moveTo>
                    <a:pt x="369938" y="306235"/>
                  </a:moveTo>
                  <a:lnTo>
                    <a:pt x="369689" y="307003"/>
                  </a:lnTo>
                  <a:lnTo>
                    <a:pt x="369938" y="307771"/>
                  </a:lnTo>
                  <a:lnTo>
                    <a:pt x="369938" y="306235"/>
                  </a:lnTo>
                  <a:close/>
                </a:path>
                <a:path w="376554" h="614045">
                  <a:moveTo>
                    <a:pt x="375883" y="306235"/>
                  </a:moveTo>
                  <a:lnTo>
                    <a:pt x="369938" y="306235"/>
                  </a:lnTo>
                  <a:lnTo>
                    <a:pt x="369938" y="307771"/>
                  </a:lnTo>
                  <a:lnTo>
                    <a:pt x="375716" y="307771"/>
                  </a:lnTo>
                  <a:lnTo>
                    <a:pt x="376047" y="306743"/>
                  </a:lnTo>
                  <a:lnTo>
                    <a:pt x="375883" y="306235"/>
                  </a:lnTo>
                  <a:close/>
                </a:path>
                <a:path w="376554" h="614045">
                  <a:moveTo>
                    <a:pt x="283759" y="20383"/>
                  </a:moveTo>
                  <a:lnTo>
                    <a:pt x="283311" y="20383"/>
                  </a:lnTo>
                  <a:lnTo>
                    <a:pt x="283311" y="40300"/>
                  </a:lnTo>
                  <a:lnTo>
                    <a:pt x="369689" y="307003"/>
                  </a:lnTo>
                  <a:lnTo>
                    <a:pt x="369938" y="306235"/>
                  </a:lnTo>
                  <a:lnTo>
                    <a:pt x="375883" y="306235"/>
                  </a:lnTo>
                  <a:lnTo>
                    <a:pt x="283759" y="20383"/>
                  </a:lnTo>
                  <a:close/>
                </a:path>
                <a:path w="376554" h="614045">
                  <a:moveTo>
                    <a:pt x="6629" y="163563"/>
                  </a:moveTo>
                  <a:lnTo>
                    <a:pt x="3060" y="166624"/>
                  </a:lnTo>
                  <a:lnTo>
                    <a:pt x="6629" y="166624"/>
                  </a:lnTo>
                  <a:lnTo>
                    <a:pt x="6629" y="163563"/>
                  </a:lnTo>
                  <a:close/>
                </a:path>
                <a:path w="376554" h="614045">
                  <a:moveTo>
                    <a:pt x="283311" y="160502"/>
                  </a:moveTo>
                  <a:lnTo>
                    <a:pt x="280250" y="160502"/>
                  </a:lnTo>
                  <a:lnTo>
                    <a:pt x="277190" y="163563"/>
                  </a:lnTo>
                  <a:lnTo>
                    <a:pt x="6629" y="163563"/>
                  </a:lnTo>
                  <a:lnTo>
                    <a:pt x="6629" y="166624"/>
                  </a:lnTo>
                  <a:lnTo>
                    <a:pt x="283311" y="166624"/>
                  </a:lnTo>
                  <a:lnTo>
                    <a:pt x="283311" y="160502"/>
                  </a:lnTo>
                  <a:close/>
                </a:path>
                <a:path w="376554" h="614045">
                  <a:moveTo>
                    <a:pt x="277190" y="21399"/>
                  </a:moveTo>
                  <a:lnTo>
                    <a:pt x="277190" y="163563"/>
                  </a:lnTo>
                  <a:lnTo>
                    <a:pt x="280250" y="160502"/>
                  </a:lnTo>
                  <a:lnTo>
                    <a:pt x="283311" y="160502"/>
                  </a:lnTo>
                  <a:lnTo>
                    <a:pt x="283311" y="40300"/>
                  </a:lnTo>
                  <a:lnTo>
                    <a:pt x="277190" y="21399"/>
                  </a:lnTo>
                  <a:close/>
                </a:path>
                <a:path w="376554" h="614045">
                  <a:moveTo>
                    <a:pt x="283311" y="20383"/>
                  </a:moveTo>
                  <a:lnTo>
                    <a:pt x="277190" y="21399"/>
                  </a:lnTo>
                  <a:lnTo>
                    <a:pt x="283311" y="40300"/>
                  </a:lnTo>
                  <a:lnTo>
                    <a:pt x="283311" y="20383"/>
                  </a:lnTo>
                  <a:close/>
                </a:path>
                <a:path w="376554" h="614045">
                  <a:moveTo>
                    <a:pt x="277190" y="0"/>
                  </a:moveTo>
                  <a:lnTo>
                    <a:pt x="277190" y="21399"/>
                  </a:lnTo>
                  <a:lnTo>
                    <a:pt x="283311" y="20383"/>
                  </a:lnTo>
                  <a:lnTo>
                    <a:pt x="283759" y="20383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5410186" y="8337718"/>
            <a:ext cx="134556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35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5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14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000" spc="56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16835" sz="2475" spc="-30" i="1">
                <a:solidFill>
                  <a:srgbClr val="231F20"/>
                </a:solidFill>
                <a:latin typeface="Times New Roman"/>
                <a:cs typeface="Times New Roman"/>
              </a:rPr>
              <a:t>máx</a:t>
            </a:r>
            <a:endParaRPr baseline="-16835" sz="2475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2415425" y="7672565"/>
            <a:ext cx="245745" cy="1649730"/>
          </a:xfrm>
          <a:custGeom>
            <a:avLst/>
            <a:gdLst/>
            <a:ahLst/>
            <a:cxnLst/>
            <a:rect l="l" t="t" r="r" b="b"/>
            <a:pathLst>
              <a:path w="245744" h="1649729">
                <a:moveTo>
                  <a:pt x="23081" y="824661"/>
                </a:moveTo>
                <a:lnTo>
                  <a:pt x="16294" y="826998"/>
                </a:lnTo>
                <a:lnTo>
                  <a:pt x="3555" y="828014"/>
                </a:lnTo>
                <a:lnTo>
                  <a:pt x="9169" y="828014"/>
                </a:lnTo>
                <a:lnTo>
                  <a:pt x="59457" y="843754"/>
                </a:lnTo>
                <a:lnTo>
                  <a:pt x="92897" y="874469"/>
                </a:lnTo>
                <a:lnTo>
                  <a:pt x="114026" y="915460"/>
                </a:lnTo>
                <a:lnTo>
                  <a:pt x="121272" y="961517"/>
                </a:lnTo>
                <a:lnTo>
                  <a:pt x="121272" y="1516418"/>
                </a:lnTo>
                <a:lnTo>
                  <a:pt x="130657" y="1562940"/>
                </a:lnTo>
                <a:lnTo>
                  <a:pt x="153408" y="1603425"/>
                </a:lnTo>
                <a:lnTo>
                  <a:pt x="187985" y="1633529"/>
                </a:lnTo>
                <a:lnTo>
                  <a:pt x="232854" y="1648904"/>
                </a:lnTo>
                <a:lnTo>
                  <a:pt x="238975" y="1649412"/>
                </a:lnTo>
                <a:lnTo>
                  <a:pt x="245592" y="1649412"/>
                </a:lnTo>
                <a:lnTo>
                  <a:pt x="245592" y="1643303"/>
                </a:lnTo>
                <a:lnTo>
                  <a:pt x="233362" y="1642275"/>
                </a:lnTo>
                <a:lnTo>
                  <a:pt x="189369" y="1627118"/>
                </a:lnTo>
                <a:lnTo>
                  <a:pt x="156002" y="1596301"/>
                </a:lnTo>
                <a:lnTo>
                  <a:pt x="134819" y="1555224"/>
                </a:lnTo>
                <a:lnTo>
                  <a:pt x="127380" y="1509293"/>
                </a:lnTo>
                <a:lnTo>
                  <a:pt x="127380" y="954379"/>
                </a:lnTo>
                <a:lnTo>
                  <a:pt x="118494" y="908613"/>
                </a:lnTo>
                <a:lnTo>
                  <a:pt x="95426" y="867660"/>
                </a:lnTo>
                <a:lnTo>
                  <a:pt x="60563" y="837075"/>
                </a:lnTo>
                <a:lnTo>
                  <a:pt x="23081" y="824661"/>
                </a:lnTo>
                <a:close/>
              </a:path>
              <a:path w="245744" h="1649729">
                <a:moveTo>
                  <a:pt x="3555" y="821397"/>
                </a:moveTo>
                <a:lnTo>
                  <a:pt x="1523" y="821397"/>
                </a:lnTo>
                <a:lnTo>
                  <a:pt x="0" y="822921"/>
                </a:lnTo>
                <a:lnTo>
                  <a:pt x="0" y="826490"/>
                </a:lnTo>
                <a:lnTo>
                  <a:pt x="1523" y="827506"/>
                </a:lnTo>
                <a:lnTo>
                  <a:pt x="3555" y="828014"/>
                </a:lnTo>
                <a:lnTo>
                  <a:pt x="3555" y="821397"/>
                </a:lnTo>
                <a:close/>
              </a:path>
              <a:path w="245744" h="1649729">
                <a:moveTo>
                  <a:pt x="9677" y="821397"/>
                </a:moveTo>
                <a:lnTo>
                  <a:pt x="3555" y="821397"/>
                </a:lnTo>
                <a:lnTo>
                  <a:pt x="3555" y="828014"/>
                </a:lnTo>
                <a:lnTo>
                  <a:pt x="16294" y="826998"/>
                </a:lnTo>
                <a:lnTo>
                  <a:pt x="23081" y="824661"/>
                </a:lnTo>
                <a:lnTo>
                  <a:pt x="16294" y="822413"/>
                </a:lnTo>
                <a:lnTo>
                  <a:pt x="9677" y="821397"/>
                </a:lnTo>
                <a:close/>
              </a:path>
              <a:path w="245744" h="1649729">
                <a:moveTo>
                  <a:pt x="245592" y="0"/>
                </a:moveTo>
                <a:lnTo>
                  <a:pt x="238975" y="0"/>
                </a:lnTo>
                <a:lnTo>
                  <a:pt x="232854" y="507"/>
                </a:lnTo>
                <a:lnTo>
                  <a:pt x="186780" y="16244"/>
                </a:lnTo>
                <a:lnTo>
                  <a:pt x="151269" y="48725"/>
                </a:lnTo>
                <a:lnTo>
                  <a:pt x="128655" y="91999"/>
                </a:lnTo>
                <a:lnTo>
                  <a:pt x="121272" y="140119"/>
                </a:lnTo>
                <a:lnTo>
                  <a:pt x="121272" y="694512"/>
                </a:lnTo>
                <a:lnTo>
                  <a:pt x="112392" y="738713"/>
                </a:lnTo>
                <a:lnTo>
                  <a:pt x="90955" y="777220"/>
                </a:lnTo>
                <a:lnTo>
                  <a:pt x="58305" y="805965"/>
                </a:lnTo>
                <a:lnTo>
                  <a:pt x="15786" y="820877"/>
                </a:lnTo>
                <a:lnTo>
                  <a:pt x="9677" y="821397"/>
                </a:lnTo>
                <a:lnTo>
                  <a:pt x="16294" y="822413"/>
                </a:lnTo>
                <a:lnTo>
                  <a:pt x="62271" y="811168"/>
                </a:lnTo>
                <a:lnTo>
                  <a:pt x="97664" y="778868"/>
                </a:lnTo>
                <a:lnTo>
                  <a:pt x="120144" y="735858"/>
                </a:lnTo>
                <a:lnTo>
                  <a:pt x="127380" y="687895"/>
                </a:lnTo>
                <a:lnTo>
                  <a:pt x="127380" y="140119"/>
                </a:lnTo>
                <a:lnTo>
                  <a:pt x="127888" y="132981"/>
                </a:lnTo>
                <a:lnTo>
                  <a:pt x="136389" y="89118"/>
                </a:lnTo>
                <a:lnTo>
                  <a:pt x="158127" y="50334"/>
                </a:lnTo>
                <a:lnTo>
                  <a:pt x="191114" y="21283"/>
                </a:lnTo>
                <a:lnTo>
                  <a:pt x="233362" y="6616"/>
                </a:lnTo>
                <a:lnTo>
                  <a:pt x="239483" y="6108"/>
                </a:lnTo>
                <a:lnTo>
                  <a:pt x="245592" y="6108"/>
                </a:lnTo>
                <a:lnTo>
                  <a:pt x="24559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892496" y="8130244"/>
            <a:ext cx="1522095" cy="5626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Para</a:t>
            </a:r>
            <a:r>
              <a:rPr dirty="0" sz="1550" spc="24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3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550" spc="-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254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550" spc="45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550" spc="325">
                <a:solidFill>
                  <a:srgbClr val="231F20"/>
                </a:solidFill>
                <a:latin typeface="Times New Roman"/>
                <a:cs typeface="Times New Roman"/>
              </a:rPr>
              <a:t>PP</a:t>
            </a:r>
            <a:r>
              <a:rPr dirty="0" baseline="31111" sz="1875" spc="48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1111" sz="1875">
              <a:latin typeface="Times New Roman"/>
              <a:cs typeface="Times New Roman"/>
            </a:endParaRPr>
          </a:p>
          <a:p>
            <a:pPr algn="ctr" marL="12065">
              <a:lnSpc>
                <a:spcPct val="100000"/>
              </a:lnSpc>
              <a:spcBef>
                <a:spcPts val="254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1550" spc="18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09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40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79793" y="502696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058981" y="1537055"/>
            <a:ext cx="218440" cy="0"/>
          </a:xfrm>
          <a:custGeom>
            <a:avLst/>
            <a:gdLst/>
            <a:ahLst/>
            <a:cxnLst/>
            <a:rect l="l" t="t" r="r" b="b"/>
            <a:pathLst>
              <a:path w="218439" h="0">
                <a:moveTo>
                  <a:pt x="0" y="0"/>
                </a:moveTo>
                <a:lnTo>
                  <a:pt x="218097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063601" y="1532651"/>
            <a:ext cx="211454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459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85512" y="1169343"/>
            <a:ext cx="16891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2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48143" y="1331380"/>
            <a:ext cx="227266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150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15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225">
                <a:solidFill>
                  <a:srgbClr val="231F20"/>
                </a:solidFill>
                <a:latin typeface="Times New Roman"/>
                <a:cs typeface="Times New Roman"/>
              </a:rPr>
              <a:t>$%</a:t>
            </a:r>
            <a:r>
              <a:rPr dirty="0" baseline="-24154" sz="1725" spc="49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6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350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2000" spc="-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300">
                <a:solidFill>
                  <a:srgbClr val="231F20"/>
                </a:solidFill>
                <a:latin typeface="Times New Roman"/>
                <a:cs typeface="Times New Roman"/>
              </a:rPr>
              <a:t>;āWDJ</a:t>
            </a:r>
            <a:r>
              <a:rPr dirty="0" sz="2000" spc="-300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425103" y="1395399"/>
            <a:ext cx="220345" cy="1879600"/>
          </a:xfrm>
          <a:custGeom>
            <a:avLst/>
            <a:gdLst/>
            <a:ahLst/>
            <a:cxnLst/>
            <a:rect l="l" t="t" r="r" b="b"/>
            <a:pathLst>
              <a:path w="220344" h="1879600">
                <a:moveTo>
                  <a:pt x="20260" y="939569"/>
                </a:moveTo>
                <a:lnTo>
                  <a:pt x="14770" y="942162"/>
                </a:lnTo>
                <a:lnTo>
                  <a:pt x="9169" y="942670"/>
                </a:lnTo>
                <a:lnTo>
                  <a:pt x="3060" y="942670"/>
                </a:lnTo>
                <a:lnTo>
                  <a:pt x="13754" y="943686"/>
                </a:lnTo>
                <a:lnTo>
                  <a:pt x="56495" y="963714"/>
                </a:lnTo>
                <a:lnTo>
                  <a:pt x="86042" y="1001633"/>
                </a:lnTo>
                <a:lnTo>
                  <a:pt x="103140" y="1048538"/>
                </a:lnTo>
                <a:lnTo>
                  <a:pt x="108534" y="1095527"/>
                </a:lnTo>
                <a:lnTo>
                  <a:pt x="108534" y="1727885"/>
                </a:lnTo>
                <a:lnTo>
                  <a:pt x="115311" y="1775020"/>
                </a:lnTo>
                <a:lnTo>
                  <a:pt x="134053" y="1821480"/>
                </a:lnTo>
                <a:lnTo>
                  <a:pt x="165003" y="1858721"/>
                </a:lnTo>
                <a:lnTo>
                  <a:pt x="208407" y="1878203"/>
                </a:lnTo>
                <a:lnTo>
                  <a:pt x="219608" y="1879219"/>
                </a:lnTo>
                <a:lnTo>
                  <a:pt x="220129" y="1872602"/>
                </a:lnTo>
                <a:lnTo>
                  <a:pt x="214515" y="1872602"/>
                </a:lnTo>
                <a:lnTo>
                  <a:pt x="208915" y="1872094"/>
                </a:lnTo>
                <a:lnTo>
                  <a:pt x="166193" y="1851307"/>
                </a:lnTo>
                <a:lnTo>
                  <a:pt x="136809" y="1813529"/>
                </a:lnTo>
                <a:lnTo>
                  <a:pt x="119909" y="1766943"/>
                </a:lnTo>
                <a:lnTo>
                  <a:pt x="114642" y="1719732"/>
                </a:lnTo>
                <a:lnTo>
                  <a:pt x="114642" y="1087374"/>
                </a:lnTo>
                <a:lnTo>
                  <a:pt x="107754" y="1040071"/>
                </a:lnTo>
                <a:lnTo>
                  <a:pt x="89085" y="993941"/>
                </a:lnTo>
                <a:lnTo>
                  <a:pt x="58226" y="956948"/>
                </a:lnTo>
                <a:lnTo>
                  <a:pt x="20260" y="939569"/>
                </a:lnTo>
                <a:close/>
              </a:path>
              <a:path w="220344" h="1879600">
                <a:moveTo>
                  <a:pt x="3568" y="936548"/>
                </a:moveTo>
                <a:lnTo>
                  <a:pt x="1524" y="936548"/>
                </a:lnTo>
                <a:lnTo>
                  <a:pt x="0" y="938085"/>
                </a:lnTo>
                <a:lnTo>
                  <a:pt x="0" y="941133"/>
                </a:lnTo>
                <a:lnTo>
                  <a:pt x="1524" y="942670"/>
                </a:lnTo>
                <a:lnTo>
                  <a:pt x="3568" y="942670"/>
                </a:lnTo>
                <a:lnTo>
                  <a:pt x="3568" y="936548"/>
                </a:lnTo>
                <a:close/>
              </a:path>
              <a:path w="220344" h="1879600">
                <a:moveTo>
                  <a:pt x="9169" y="936548"/>
                </a:moveTo>
                <a:lnTo>
                  <a:pt x="3568" y="936548"/>
                </a:lnTo>
                <a:lnTo>
                  <a:pt x="3568" y="942670"/>
                </a:lnTo>
                <a:lnTo>
                  <a:pt x="9169" y="942670"/>
                </a:lnTo>
                <a:lnTo>
                  <a:pt x="14770" y="942162"/>
                </a:lnTo>
                <a:lnTo>
                  <a:pt x="20260" y="939569"/>
                </a:lnTo>
                <a:lnTo>
                  <a:pt x="14770" y="937056"/>
                </a:lnTo>
                <a:lnTo>
                  <a:pt x="9169" y="936548"/>
                </a:lnTo>
                <a:close/>
              </a:path>
              <a:path w="220344" h="1879600">
                <a:moveTo>
                  <a:pt x="219608" y="0"/>
                </a:moveTo>
                <a:lnTo>
                  <a:pt x="163591" y="21749"/>
                </a:lnTo>
                <a:lnTo>
                  <a:pt x="132095" y="61272"/>
                </a:lnTo>
                <a:lnTo>
                  <a:pt x="113788" y="110285"/>
                </a:lnTo>
                <a:lnTo>
                  <a:pt x="108534" y="159486"/>
                </a:lnTo>
                <a:lnTo>
                  <a:pt x="108534" y="783691"/>
                </a:lnTo>
                <a:lnTo>
                  <a:pt x="108026" y="791324"/>
                </a:lnTo>
                <a:lnTo>
                  <a:pt x="101864" y="836298"/>
                </a:lnTo>
                <a:lnTo>
                  <a:pt x="84399" y="880687"/>
                </a:lnTo>
                <a:lnTo>
                  <a:pt x="55307" y="916447"/>
                </a:lnTo>
                <a:lnTo>
                  <a:pt x="14262" y="935532"/>
                </a:lnTo>
                <a:lnTo>
                  <a:pt x="3060" y="936548"/>
                </a:lnTo>
                <a:lnTo>
                  <a:pt x="9169" y="936548"/>
                </a:lnTo>
                <a:lnTo>
                  <a:pt x="14770" y="937056"/>
                </a:lnTo>
                <a:lnTo>
                  <a:pt x="20260" y="939569"/>
                </a:lnTo>
                <a:lnTo>
                  <a:pt x="59752" y="920923"/>
                </a:lnTo>
                <a:lnTo>
                  <a:pt x="91066" y="881738"/>
                </a:lnTo>
                <a:lnTo>
                  <a:pt x="109201" y="833148"/>
                </a:lnTo>
                <a:lnTo>
                  <a:pt x="114642" y="783691"/>
                </a:lnTo>
                <a:lnTo>
                  <a:pt x="114642" y="151333"/>
                </a:lnTo>
                <a:lnTo>
                  <a:pt x="121467" y="106174"/>
                </a:lnTo>
                <a:lnTo>
                  <a:pt x="138949" y="61945"/>
                </a:lnTo>
                <a:lnTo>
                  <a:pt x="167972" y="26358"/>
                </a:lnTo>
                <a:lnTo>
                  <a:pt x="209423" y="7124"/>
                </a:lnTo>
                <a:lnTo>
                  <a:pt x="214515" y="6616"/>
                </a:lnTo>
                <a:lnTo>
                  <a:pt x="220129" y="6616"/>
                </a:lnTo>
                <a:lnTo>
                  <a:pt x="2196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20510" y="2062521"/>
            <a:ext cx="1522095" cy="563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Para</a:t>
            </a:r>
            <a:r>
              <a:rPr dirty="0" sz="1550" spc="24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3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550" spc="-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335">
                <a:solidFill>
                  <a:srgbClr val="231F20"/>
                </a:solidFill>
                <a:latin typeface="Symbol"/>
                <a:cs typeface="Symbol"/>
              </a:rPr>
              <a:t></a:t>
            </a:r>
            <a:r>
              <a:rPr dirty="0" sz="1550" spc="459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550" spc="325">
                <a:solidFill>
                  <a:srgbClr val="231F20"/>
                </a:solidFill>
                <a:latin typeface="Times New Roman"/>
                <a:cs typeface="Times New Roman"/>
              </a:rPr>
              <a:t>PP</a:t>
            </a:r>
            <a:r>
              <a:rPr dirty="0" baseline="31111" sz="1875" spc="48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1111" sz="1875">
              <a:latin typeface="Times New Roman"/>
              <a:cs typeface="Times New Roman"/>
            </a:endParaRPr>
          </a:p>
          <a:p>
            <a:pPr algn="ctr" marL="14604">
              <a:lnSpc>
                <a:spcPct val="100000"/>
              </a:lnSpc>
              <a:spcBef>
                <a:spcPts val="26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1550" spc="18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15">
                <a:solidFill>
                  <a:srgbClr val="231F20"/>
                </a:solidFill>
                <a:latin typeface="Symbol"/>
                <a:cs typeface="Symbol"/>
              </a:rPr>
              <a:t></a:t>
            </a:r>
            <a:r>
              <a:rPr dirty="0" sz="155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5284203" y="2265197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 h="0">
                <a:moveTo>
                  <a:pt x="0" y="0"/>
                </a:moveTo>
                <a:lnTo>
                  <a:pt x="294005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3183883" y="2230870"/>
            <a:ext cx="141097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83590" algn="l"/>
                <a:tab pos="1322705" algn="l"/>
              </a:tabLst>
            </a:pPr>
            <a:r>
              <a:rPr dirty="0" sz="1150" spc="25">
                <a:solidFill>
                  <a:srgbClr val="231F20"/>
                </a:solidFill>
                <a:latin typeface="Times New Roman"/>
                <a:cs typeface="Times New Roman"/>
              </a:rPr>
              <a:t>$%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-50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-195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820673" y="2059536"/>
            <a:ext cx="2798445" cy="5353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ts val="1200"/>
              </a:lnSpc>
              <a:spcBef>
                <a:spcPts val="125"/>
              </a:spcBef>
              <a:tabLst>
                <a:tab pos="661670" algn="l"/>
                <a:tab pos="1297305" algn="l"/>
                <a:tab pos="2480310" algn="l"/>
              </a:tabLst>
            </a:pPr>
            <a:r>
              <a:rPr dirty="0" sz="2000" spc="295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295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6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300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61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-1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905">
                <a:solidFill>
                  <a:srgbClr val="231F20"/>
                </a:solidFill>
                <a:latin typeface="Times New Roman"/>
                <a:cs typeface="Times New Roman"/>
              </a:rPr>
              <a:t>;</a:t>
            </a:r>
            <a:r>
              <a:rPr dirty="0" sz="2000" spc="4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40">
                <a:solidFill>
                  <a:srgbClr val="231F20"/>
                </a:solidFill>
                <a:latin typeface="Times New Roman"/>
                <a:cs typeface="Times New Roman"/>
              </a:rPr>
              <a:t>āWDJ</a:t>
            </a:r>
            <a:r>
              <a:rPr dirty="0" sz="2000" spc="-540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36111" sz="3000" spc="52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baseline="36111" sz="3000" spc="-817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baseline="36111" sz="3000" spc="-126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endParaRPr baseline="36111" sz="3000">
              <a:latin typeface="Times New Roman"/>
              <a:cs typeface="Times New Roman"/>
            </a:endParaRPr>
          </a:p>
          <a:p>
            <a:pPr algn="r" marR="303530">
              <a:lnSpc>
                <a:spcPts val="790"/>
              </a:lnSpc>
            </a:pP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endParaRPr sz="2000">
              <a:latin typeface="Times New Roman"/>
              <a:cs typeface="Times New Roman"/>
            </a:endParaRPr>
          </a:p>
          <a:p>
            <a:pPr algn="r" marR="85725">
              <a:lnSpc>
                <a:spcPts val="1989"/>
              </a:lnSpc>
            </a:pPr>
            <a:r>
              <a:rPr dirty="0" sz="2000" spc="459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639219" y="3492239"/>
            <a:ext cx="397129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300" spc="245" b="1">
                <a:solidFill>
                  <a:srgbClr val="640833"/>
                </a:solidFill>
                <a:latin typeface="Times New Roman"/>
                <a:cs typeface="Times New Roman"/>
              </a:rPr>
              <a:t>5</a:t>
            </a:r>
            <a:r>
              <a:rPr dirty="0" baseline="-21604" sz="1350" spc="367" b="1">
                <a:solidFill>
                  <a:srgbClr val="640833"/>
                </a:solidFill>
                <a:latin typeface="Times New Roman"/>
                <a:cs typeface="Times New Roman"/>
              </a:rPr>
              <a:t>8</a:t>
            </a:r>
            <a:r>
              <a:rPr dirty="0" sz="1300" spc="245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300" spc="-370" b="1">
                <a:solidFill>
                  <a:srgbClr val="640833"/>
                </a:solidFill>
                <a:latin typeface="Times New Roman"/>
                <a:cs typeface="Times New Roman"/>
              </a:rPr>
              <a:t>5HVLVWHQFLD</a:t>
            </a: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640833"/>
                </a:solidFill>
                <a:latin typeface="Times New Roman"/>
                <a:cs typeface="Times New Roman"/>
              </a:rPr>
              <a:t>SRU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XQLGDG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640833"/>
                </a:solidFill>
                <a:latin typeface="Times New Roman"/>
                <a:cs typeface="Times New Roman"/>
              </a:rPr>
              <a:t>ORQJLWXG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dirty="0" sz="1300" spc="355" b="1">
                <a:solidFill>
                  <a:srgbClr val="640833"/>
                </a:solidFill>
                <a:latin typeface="Times New Roman"/>
                <a:cs typeface="Times New Roman"/>
              </a:rPr>
              <a:t>;</a:t>
            </a:r>
            <a:r>
              <a:rPr dirty="0" baseline="-21604" sz="1350" spc="532" b="1">
                <a:solidFill>
                  <a:srgbClr val="640833"/>
                </a:solidFill>
                <a:latin typeface="Times New Roman"/>
                <a:cs typeface="Times New Roman"/>
              </a:rPr>
              <a:t>8</a:t>
            </a:r>
            <a:r>
              <a:rPr dirty="0" sz="1300" spc="240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5HDFWDQFLD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640833"/>
                </a:solidFill>
                <a:latin typeface="Times New Roman"/>
                <a:cs typeface="Times New Roman"/>
              </a:rPr>
              <a:t>SRU</a:t>
            </a:r>
            <a:r>
              <a:rPr dirty="0" sz="13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XQLGDG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640833"/>
                </a:solidFill>
                <a:latin typeface="Times New Roman"/>
                <a:cs typeface="Times New Roman"/>
              </a:rPr>
              <a:t>ORQJLWXG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80167" y="2684605"/>
            <a:ext cx="3689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75">
                <a:solidFill>
                  <a:srgbClr val="231F20"/>
                </a:solidFill>
                <a:latin typeface="Cambria"/>
                <a:cs typeface="Cambria"/>
              </a:rPr>
              <a:t>ܲ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56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1370">
                <a:solidFill>
                  <a:srgbClr val="231F20"/>
                </a:solidFill>
                <a:latin typeface="Cambria"/>
                <a:cs typeface="Cambria"/>
              </a:rPr>
              <a:t>݈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5692863" y="2990291"/>
            <a:ext cx="351155" cy="13335"/>
          </a:xfrm>
          <a:custGeom>
            <a:avLst/>
            <a:gdLst/>
            <a:ahLst/>
            <a:cxnLst/>
            <a:rect l="l" t="t" r="r" b="b"/>
            <a:pathLst>
              <a:path w="351154" h="13335">
                <a:moveTo>
                  <a:pt x="350583" y="0"/>
                </a:moveTo>
                <a:lnTo>
                  <a:pt x="0" y="0"/>
                </a:lnTo>
                <a:lnTo>
                  <a:pt x="0" y="13246"/>
                </a:lnTo>
                <a:lnTo>
                  <a:pt x="350583" y="13246"/>
                </a:lnTo>
                <a:lnTo>
                  <a:pt x="3505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5783554" y="1330680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702" y="285356"/>
                </a:moveTo>
                <a:lnTo>
                  <a:pt x="130454" y="285356"/>
                </a:lnTo>
                <a:lnTo>
                  <a:pt x="136563" y="287896"/>
                </a:lnTo>
                <a:lnTo>
                  <a:pt x="133150" y="288003"/>
                </a:lnTo>
                <a:lnTo>
                  <a:pt x="185991" y="339877"/>
                </a:lnTo>
                <a:lnTo>
                  <a:pt x="204337" y="322033"/>
                </a:lnTo>
                <a:lnTo>
                  <a:pt x="180390" y="322033"/>
                </a:lnTo>
                <a:lnTo>
                  <a:pt x="186222" y="316259"/>
                </a:lnTo>
                <a:lnTo>
                  <a:pt x="154702" y="285356"/>
                </a:lnTo>
                <a:close/>
              </a:path>
              <a:path w="372745" h="340360">
                <a:moveTo>
                  <a:pt x="186222" y="316259"/>
                </a:moveTo>
                <a:lnTo>
                  <a:pt x="180390" y="322033"/>
                </a:lnTo>
                <a:lnTo>
                  <a:pt x="192112" y="322033"/>
                </a:lnTo>
                <a:lnTo>
                  <a:pt x="186222" y="316259"/>
                </a:lnTo>
                <a:close/>
              </a:path>
              <a:path w="372745" h="340360">
                <a:moveTo>
                  <a:pt x="232359" y="270573"/>
                </a:moveTo>
                <a:lnTo>
                  <a:pt x="186222" y="316259"/>
                </a:lnTo>
                <a:lnTo>
                  <a:pt x="192112" y="322033"/>
                </a:lnTo>
                <a:lnTo>
                  <a:pt x="204337" y="322033"/>
                </a:lnTo>
                <a:lnTo>
                  <a:pt x="239328" y="288002"/>
                </a:lnTo>
                <a:lnTo>
                  <a:pt x="235927" y="287896"/>
                </a:lnTo>
                <a:lnTo>
                  <a:pt x="242049" y="285356"/>
                </a:lnTo>
                <a:lnTo>
                  <a:pt x="317289" y="285356"/>
                </a:lnTo>
                <a:lnTo>
                  <a:pt x="317168" y="281787"/>
                </a:lnTo>
                <a:lnTo>
                  <a:pt x="300126" y="281787"/>
                </a:lnTo>
                <a:lnTo>
                  <a:pt x="299813" y="273126"/>
                </a:lnTo>
                <a:lnTo>
                  <a:pt x="299753" y="272824"/>
                </a:lnTo>
                <a:lnTo>
                  <a:pt x="232359" y="270573"/>
                </a:lnTo>
                <a:close/>
              </a:path>
              <a:path w="372745" h="340360">
                <a:moveTo>
                  <a:pt x="74775" y="215036"/>
                </a:moveTo>
                <a:lnTo>
                  <a:pt x="57581" y="215036"/>
                </a:lnTo>
                <a:lnTo>
                  <a:pt x="60642" y="221653"/>
                </a:lnTo>
                <a:lnTo>
                  <a:pt x="57358" y="221653"/>
                </a:lnTo>
                <a:lnTo>
                  <a:pt x="55041" y="290448"/>
                </a:lnTo>
                <a:lnTo>
                  <a:pt x="133150" y="288003"/>
                </a:lnTo>
                <a:lnTo>
                  <a:pt x="130454" y="285356"/>
                </a:lnTo>
                <a:lnTo>
                  <a:pt x="154702" y="285356"/>
                </a:lnTo>
                <a:lnTo>
                  <a:pt x="151062" y="281787"/>
                </a:lnTo>
                <a:lnTo>
                  <a:pt x="72364" y="281787"/>
                </a:lnTo>
                <a:lnTo>
                  <a:pt x="63703" y="273126"/>
                </a:lnTo>
                <a:lnTo>
                  <a:pt x="72688" y="272824"/>
                </a:lnTo>
                <a:lnTo>
                  <a:pt x="74536" y="221653"/>
                </a:lnTo>
                <a:lnTo>
                  <a:pt x="60642" y="221653"/>
                </a:lnTo>
                <a:lnTo>
                  <a:pt x="57451" y="218918"/>
                </a:lnTo>
                <a:lnTo>
                  <a:pt x="74635" y="218917"/>
                </a:lnTo>
                <a:lnTo>
                  <a:pt x="74775" y="215036"/>
                </a:lnTo>
                <a:close/>
              </a:path>
              <a:path w="372745" h="340360">
                <a:moveTo>
                  <a:pt x="317289" y="285356"/>
                </a:moveTo>
                <a:lnTo>
                  <a:pt x="242049" y="285356"/>
                </a:lnTo>
                <a:lnTo>
                  <a:pt x="239340" y="288003"/>
                </a:lnTo>
                <a:lnTo>
                  <a:pt x="317461" y="290448"/>
                </a:lnTo>
                <a:lnTo>
                  <a:pt x="317289" y="285356"/>
                </a:lnTo>
                <a:close/>
              </a:path>
              <a:path w="372745" h="340360">
                <a:moveTo>
                  <a:pt x="130454" y="285356"/>
                </a:moveTo>
                <a:lnTo>
                  <a:pt x="133163" y="288002"/>
                </a:lnTo>
                <a:lnTo>
                  <a:pt x="136563" y="287896"/>
                </a:lnTo>
                <a:lnTo>
                  <a:pt x="130454" y="285356"/>
                </a:lnTo>
                <a:close/>
              </a:path>
              <a:path w="372745" h="340360">
                <a:moveTo>
                  <a:pt x="242049" y="285356"/>
                </a:moveTo>
                <a:lnTo>
                  <a:pt x="235927" y="287896"/>
                </a:lnTo>
                <a:lnTo>
                  <a:pt x="239328" y="288002"/>
                </a:lnTo>
                <a:lnTo>
                  <a:pt x="242049" y="285356"/>
                </a:lnTo>
                <a:close/>
              </a:path>
              <a:path w="372745" h="340360">
                <a:moveTo>
                  <a:pt x="72688" y="272824"/>
                </a:moveTo>
                <a:lnTo>
                  <a:pt x="63703" y="273126"/>
                </a:lnTo>
                <a:lnTo>
                  <a:pt x="72364" y="281787"/>
                </a:lnTo>
                <a:lnTo>
                  <a:pt x="72688" y="272824"/>
                </a:lnTo>
                <a:close/>
              </a:path>
              <a:path w="372745" h="340360">
                <a:moveTo>
                  <a:pt x="139623" y="270573"/>
                </a:moveTo>
                <a:lnTo>
                  <a:pt x="72688" y="272824"/>
                </a:lnTo>
                <a:lnTo>
                  <a:pt x="72364" y="281787"/>
                </a:lnTo>
                <a:lnTo>
                  <a:pt x="151062" y="281787"/>
                </a:lnTo>
                <a:lnTo>
                  <a:pt x="139623" y="270573"/>
                </a:lnTo>
                <a:close/>
              </a:path>
              <a:path w="372745" h="340360">
                <a:moveTo>
                  <a:pt x="299802" y="272825"/>
                </a:moveTo>
                <a:lnTo>
                  <a:pt x="300126" y="281787"/>
                </a:lnTo>
                <a:lnTo>
                  <a:pt x="308800" y="273126"/>
                </a:lnTo>
                <a:lnTo>
                  <a:pt x="299802" y="272825"/>
                </a:lnTo>
                <a:close/>
              </a:path>
              <a:path w="372745" h="340360">
                <a:moveTo>
                  <a:pt x="346619" y="169933"/>
                </a:moveTo>
                <a:lnTo>
                  <a:pt x="297586" y="211467"/>
                </a:lnTo>
                <a:lnTo>
                  <a:pt x="299802" y="272825"/>
                </a:lnTo>
                <a:lnTo>
                  <a:pt x="308800" y="273126"/>
                </a:lnTo>
                <a:lnTo>
                  <a:pt x="300126" y="281787"/>
                </a:lnTo>
                <a:lnTo>
                  <a:pt x="317168" y="281787"/>
                </a:lnTo>
                <a:lnTo>
                  <a:pt x="315133" y="221653"/>
                </a:lnTo>
                <a:lnTo>
                  <a:pt x="311848" y="221653"/>
                </a:lnTo>
                <a:lnTo>
                  <a:pt x="314909" y="215036"/>
                </a:lnTo>
                <a:lnTo>
                  <a:pt x="319569" y="215036"/>
                </a:lnTo>
                <a:lnTo>
                  <a:pt x="364769" y="176301"/>
                </a:lnTo>
                <a:lnTo>
                  <a:pt x="354139" y="176301"/>
                </a:lnTo>
                <a:lnTo>
                  <a:pt x="346619" y="169933"/>
                </a:lnTo>
                <a:close/>
              </a:path>
              <a:path w="372745" h="340360">
                <a:moveTo>
                  <a:pt x="57581" y="215036"/>
                </a:moveTo>
                <a:lnTo>
                  <a:pt x="57451" y="218918"/>
                </a:lnTo>
                <a:lnTo>
                  <a:pt x="60642" y="221653"/>
                </a:lnTo>
                <a:lnTo>
                  <a:pt x="57581" y="215036"/>
                </a:lnTo>
                <a:close/>
              </a:path>
              <a:path w="372745" h="340360">
                <a:moveTo>
                  <a:pt x="314909" y="215036"/>
                </a:moveTo>
                <a:lnTo>
                  <a:pt x="311848" y="221653"/>
                </a:lnTo>
                <a:lnTo>
                  <a:pt x="315040" y="218917"/>
                </a:lnTo>
                <a:lnTo>
                  <a:pt x="314909" y="215036"/>
                </a:lnTo>
                <a:close/>
              </a:path>
              <a:path w="372745" h="340360">
                <a:moveTo>
                  <a:pt x="315040" y="218917"/>
                </a:moveTo>
                <a:lnTo>
                  <a:pt x="311848" y="221653"/>
                </a:lnTo>
                <a:lnTo>
                  <a:pt x="315133" y="221653"/>
                </a:lnTo>
                <a:lnTo>
                  <a:pt x="315040" y="218917"/>
                </a:lnTo>
                <a:close/>
              </a:path>
              <a:path w="372745" h="340360">
                <a:moveTo>
                  <a:pt x="57449" y="120921"/>
                </a:moveTo>
                <a:lnTo>
                  <a:pt x="0" y="169684"/>
                </a:lnTo>
                <a:lnTo>
                  <a:pt x="57451" y="218918"/>
                </a:lnTo>
                <a:lnTo>
                  <a:pt x="57581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89" y="176301"/>
                </a:lnTo>
                <a:lnTo>
                  <a:pt x="18351" y="176301"/>
                </a:lnTo>
                <a:lnTo>
                  <a:pt x="18351" y="163563"/>
                </a:lnTo>
                <a:lnTo>
                  <a:pt x="33393" y="163563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81" y="124840"/>
                </a:lnTo>
                <a:lnTo>
                  <a:pt x="57449" y="120921"/>
                </a:lnTo>
                <a:close/>
              </a:path>
              <a:path w="372745" h="340360">
                <a:moveTo>
                  <a:pt x="319569" y="215036"/>
                </a:moveTo>
                <a:lnTo>
                  <a:pt x="314909" y="215036"/>
                </a:lnTo>
                <a:lnTo>
                  <a:pt x="315040" y="218917"/>
                </a:lnTo>
                <a:lnTo>
                  <a:pt x="319569" y="215036"/>
                </a:lnTo>
                <a:close/>
              </a:path>
              <a:path w="372745" h="340360">
                <a:moveTo>
                  <a:pt x="18351" y="163563"/>
                </a:moveTo>
                <a:lnTo>
                  <a:pt x="18351" y="176301"/>
                </a:lnTo>
                <a:lnTo>
                  <a:pt x="25871" y="169933"/>
                </a:lnTo>
                <a:lnTo>
                  <a:pt x="18351" y="163563"/>
                </a:lnTo>
                <a:close/>
              </a:path>
              <a:path w="372745" h="340360">
                <a:moveTo>
                  <a:pt x="25871" y="169933"/>
                </a:moveTo>
                <a:lnTo>
                  <a:pt x="18351" y="176301"/>
                </a:lnTo>
                <a:lnTo>
                  <a:pt x="33389" y="176301"/>
                </a:lnTo>
                <a:lnTo>
                  <a:pt x="25871" y="169933"/>
                </a:lnTo>
                <a:close/>
              </a:path>
              <a:path w="372745" h="340360">
                <a:moveTo>
                  <a:pt x="354139" y="163563"/>
                </a:moveTo>
                <a:lnTo>
                  <a:pt x="346619" y="169933"/>
                </a:lnTo>
                <a:lnTo>
                  <a:pt x="354139" y="176301"/>
                </a:lnTo>
                <a:lnTo>
                  <a:pt x="354139" y="163563"/>
                </a:lnTo>
                <a:close/>
              </a:path>
              <a:path w="372745" h="340360">
                <a:moveTo>
                  <a:pt x="365279" y="163563"/>
                </a:moveTo>
                <a:lnTo>
                  <a:pt x="354139" y="163563"/>
                </a:lnTo>
                <a:lnTo>
                  <a:pt x="354139" y="176301"/>
                </a:lnTo>
                <a:lnTo>
                  <a:pt x="364769" y="176301"/>
                </a:lnTo>
                <a:lnTo>
                  <a:pt x="372491" y="169684"/>
                </a:lnTo>
                <a:lnTo>
                  <a:pt x="365279" y="163563"/>
                </a:lnTo>
                <a:close/>
              </a:path>
              <a:path w="372745" h="340360">
                <a:moveTo>
                  <a:pt x="33393" y="163563"/>
                </a:moveTo>
                <a:lnTo>
                  <a:pt x="18351" y="163563"/>
                </a:lnTo>
                <a:lnTo>
                  <a:pt x="25871" y="169933"/>
                </a:lnTo>
                <a:lnTo>
                  <a:pt x="33393" y="163563"/>
                </a:lnTo>
                <a:close/>
              </a:path>
              <a:path w="372745" h="340360">
                <a:moveTo>
                  <a:pt x="317168" y="58089"/>
                </a:moveTo>
                <a:lnTo>
                  <a:pt x="300126" y="58089"/>
                </a:lnTo>
                <a:lnTo>
                  <a:pt x="308800" y="66751"/>
                </a:lnTo>
                <a:lnTo>
                  <a:pt x="299802" y="67051"/>
                </a:lnTo>
                <a:lnTo>
                  <a:pt x="297586" y="128409"/>
                </a:lnTo>
                <a:lnTo>
                  <a:pt x="346619" y="169933"/>
                </a:lnTo>
                <a:lnTo>
                  <a:pt x="354139" y="163563"/>
                </a:lnTo>
                <a:lnTo>
                  <a:pt x="365279" y="163563"/>
                </a:lnTo>
                <a:lnTo>
                  <a:pt x="319658" y="124840"/>
                </a:lnTo>
                <a:lnTo>
                  <a:pt x="314909" y="124840"/>
                </a:lnTo>
                <a:lnTo>
                  <a:pt x="311848" y="118211"/>
                </a:lnTo>
                <a:lnTo>
                  <a:pt x="315133" y="118211"/>
                </a:lnTo>
                <a:lnTo>
                  <a:pt x="317168" y="58089"/>
                </a:lnTo>
                <a:close/>
              </a:path>
              <a:path w="372745" h="340360">
                <a:moveTo>
                  <a:pt x="60642" y="118211"/>
                </a:moveTo>
                <a:lnTo>
                  <a:pt x="57449" y="120922"/>
                </a:lnTo>
                <a:lnTo>
                  <a:pt x="57581" y="124840"/>
                </a:lnTo>
                <a:lnTo>
                  <a:pt x="60642" y="118211"/>
                </a:lnTo>
                <a:close/>
              </a:path>
              <a:path w="372745" h="340360">
                <a:moveTo>
                  <a:pt x="74536" y="118211"/>
                </a:moveTo>
                <a:lnTo>
                  <a:pt x="60642" y="118211"/>
                </a:lnTo>
                <a:lnTo>
                  <a:pt x="57581" y="124840"/>
                </a:lnTo>
                <a:lnTo>
                  <a:pt x="74775" y="124840"/>
                </a:lnTo>
                <a:lnTo>
                  <a:pt x="74536" y="118211"/>
                </a:lnTo>
                <a:close/>
              </a:path>
              <a:path w="372745" h="340360">
                <a:moveTo>
                  <a:pt x="311848" y="118211"/>
                </a:moveTo>
                <a:lnTo>
                  <a:pt x="314909" y="124840"/>
                </a:lnTo>
                <a:lnTo>
                  <a:pt x="315041" y="120921"/>
                </a:lnTo>
                <a:lnTo>
                  <a:pt x="311848" y="118211"/>
                </a:lnTo>
                <a:close/>
              </a:path>
              <a:path w="372745" h="340360">
                <a:moveTo>
                  <a:pt x="315041" y="120922"/>
                </a:moveTo>
                <a:lnTo>
                  <a:pt x="314909" y="124840"/>
                </a:lnTo>
                <a:lnTo>
                  <a:pt x="319658" y="124840"/>
                </a:lnTo>
                <a:lnTo>
                  <a:pt x="315041" y="120922"/>
                </a:lnTo>
                <a:close/>
              </a:path>
              <a:path w="372745" h="340360">
                <a:moveTo>
                  <a:pt x="315133" y="118211"/>
                </a:moveTo>
                <a:lnTo>
                  <a:pt x="311848" y="118211"/>
                </a:lnTo>
                <a:lnTo>
                  <a:pt x="315041" y="120922"/>
                </a:lnTo>
                <a:lnTo>
                  <a:pt x="315133" y="118211"/>
                </a:lnTo>
                <a:close/>
              </a:path>
              <a:path w="372745" h="340360">
                <a:moveTo>
                  <a:pt x="55041" y="49428"/>
                </a:moveTo>
                <a:lnTo>
                  <a:pt x="57449" y="120921"/>
                </a:lnTo>
                <a:lnTo>
                  <a:pt x="60642" y="118211"/>
                </a:lnTo>
                <a:lnTo>
                  <a:pt x="74536" y="118211"/>
                </a:lnTo>
                <a:lnTo>
                  <a:pt x="72688" y="67053"/>
                </a:lnTo>
                <a:lnTo>
                  <a:pt x="63703" y="66751"/>
                </a:lnTo>
                <a:lnTo>
                  <a:pt x="72364" y="58089"/>
                </a:lnTo>
                <a:lnTo>
                  <a:pt x="151059" y="58089"/>
                </a:lnTo>
                <a:lnTo>
                  <a:pt x="154698" y="54521"/>
                </a:lnTo>
                <a:lnTo>
                  <a:pt x="130454" y="54521"/>
                </a:lnTo>
                <a:lnTo>
                  <a:pt x="133150" y="51874"/>
                </a:lnTo>
                <a:lnTo>
                  <a:pt x="55041" y="49428"/>
                </a:lnTo>
                <a:close/>
              </a:path>
              <a:path w="372745" h="340360">
                <a:moveTo>
                  <a:pt x="151059" y="58089"/>
                </a:moveTo>
                <a:lnTo>
                  <a:pt x="72364" y="58089"/>
                </a:lnTo>
                <a:lnTo>
                  <a:pt x="72688" y="67053"/>
                </a:lnTo>
                <a:lnTo>
                  <a:pt x="139623" y="69303"/>
                </a:lnTo>
                <a:lnTo>
                  <a:pt x="151059" y="58089"/>
                </a:lnTo>
                <a:close/>
              </a:path>
              <a:path w="372745" h="340360">
                <a:moveTo>
                  <a:pt x="204324" y="17830"/>
                </a:moveTo>
                <a:lnTo>
                  <a:pt x="192112" y="17830"/>
                </a:lnTo>
                <a:lnTo>
                  <a:pt x="186222" y="23607"/>
                </a:lnTo>
                <a:lnTo>
                  <a:pt x="232359" y="69303"/>
                </a:lnTo>
                <a:lnTo>
                  <a:pt x="299753" y="67053"/>
                </a:lnTo>
                <a:lnTo>
                  <a:pt x="299813" y="66751"/>
                </a:lnTo>
                <a:lnTo>
                  <a:pt x="300126" y="58089"/>
                </a:lnTo>
                <a:lnTo>
                  <a:pt x="317168" y="58089"/>
                </a:lnTo>
                <a:lnTo>
                  <a:pt x="317289" y="54521"/>
                </a:lnTo>
                <a:lnTo>
                  <a:pt x="242049" y="54521"/>
                </a:lnTo>
                <a:lnTo>
                  <a:pt x="235927" y="51981"/>
                </a:lnTo>
                <a:lnTo>
                  <a:pt x="239328" y="51874"/>
                </a:lnTo>
                <a:lnTo>
                  <a:pt x="204324" y="17830"/>
                </a:lnTo>
                <a:close/>
              </a:path>
              <a:path w="372745" h="340360">
                <a:moveTo>
                  <a:pt x="72364" y="58089"/>
                </a:moveTo>
                <a:lnTo>
                  <a:pt x="63703" y="66751"/>
                </a:lnTo>
                <a:lnTo>
                  <a:pt x="72688" y="67053"/>
                </a:lnTo>
                <a:lnTo>
                  <a:pt x="72364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2" y="67051"/>
                </a:lnTo>
                <a:lnTo>
                  <a:pt x="308800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50" y="51874"/>
                </a:moveTo>
                <a:lnTo>
                  <a:pt x="130454" y="54521"/>
                </a:lnTo>
                <a:lnTo>
                  <a:pt x="136563" y="51981"/>
                </a:lnTo>
                <a:lnTo>
                  <a:pt x="133150" y="51874"/>
                </a:lnTo>
                <a:close/>
              </a:path>
              <a:path w="372745" h="340360">
                <a:moveTo>
                  <a:pt x="185991" y="0"/>
                </a:moveTo>
                <a:lnTo>
                  <a:pt x="133150" y="51874"/>
                </a:lnTo>
                <a:lnTo>
                  <a:pt x="136563" y="51981"/>
                </a:lnTo>
                <a:lnTo>
                  <a:pt x="130454" y="54521"/>
                </a:lnTo>
                <a:lnTo>
                  <a:pt x="154698" y="54521"/>
                </a:lnTo>
                <a:lnTo>
                  <a:pt x="186222" y="23607"/>
                </a:lnTo>
                <a:lnTo>
                  <a:pt x="180390" y="17830"/>
                </a:lnTo>
                <a:lnTo>
                  <a:pt x="204324" y="17830"/>
                </a:lnTo>
                <a:lnTo>
                  <a:pt x="185991" y="0"/>
                </a:lnTo>
                <a:close/>
              </a:path>
              <a:path w="372745" h="340360">
                <a:moveTo>
                  <a:pt x="239328" y="51874"/>
                </a:moveTo>
                <a:lnTo>
                  <a:pt x="235927" y="51981"/>
                </a:lnTo>
                <a:lnTo>
                  <a:pt x="242049" y="54521"/>
                </a:lnTo>
                <a:lnTo>
                  <a:pt x="239328" y="51874"/>
                </a:lnTo>
                <a:close/>
              </a:path>
              <a:path w="372745" h="340360">
                <a:moveTo>
                  <a:pt x="317461" y="49428"/>
                </a:moveTo>
                <a:lnTo>
                  <a:pt x="239340" y="51874"/>
                </a:lnTo>
                <a:lnTo>
                  <a:pt x="242049" y="54521"/>
                </a:lnTo>
                <a:lnTo>
                  <a:pt x="317289" y="54521"/>
                </a:lnTo>
                <a:lnTo>
                  <a:pt x="317461" y="49428"/>
                </a:lnTo>
                <a:close/>
              </a:path>
              <a:path w="372745" h="340360">
                <a:moveTo>
                  <a:pt x="192112" y="17830"/>
                </a:moveTo>
                <a:lnTo>
                  <a:pt x="180390" y="17830"/>
                </a:lnTo>
                <a:lnTo>
                  <a:pt x="186222" y="23607"/>
                </a:lnTo>
                <a:lnTo>
                  <a:pt x="192112" y="17830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5918122" y="1391351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814136" y="2095004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98" y="285356"/>
                </a:moveTo>
                <a:lnTo>
                  <a:pt x="130454" y="285356"/>
                </a:lnTo>
                <a:lnTo>
                  <a:pt x="136563" y="287896"/>
                </a:lnTo>
                <a:lnTo>
                  <a:pt x="133150" y="288003"/>
                </a:lnTo>
                <a:lnTo>
                  <a:pt x="185991" y="339877"/>
                </a:lnTo>
                <a:lnTo>
                  <a:pt x="204324" y="322046"/>
                </a:lnTo>
                <a:lnTo>
                  <a:pt x="180390" y="322046"/>
                </a:lnTo>
                <a:lnTo>
                  <a:pt x="186222" y="316270"/>
                </a:lnTo>
                <a:lnTo>
                  <a:pt x="154698" y="285356"/>
                </a:lnTo>
                <a:close/>
              </a:path>
              <a:path w="372745" h="340360">
                <a:moveTo>
                  <a:pt x="186222" y="316270"/>
                </a:moveTo>
                <a:lnTo>
                  <a:pt x="180390" y="322046"/>
                </a:lnTo>
                <a:lnTo>
                  <a:pt x="192112" y="322046"/>
                </a:lnTo>
                <a:lnTo>
                  <a:pt x="186222" y="316270"/>
                </a:lnTo>
                <a:close/>
              </a:path>
              <a:path w="372745" h="340360">
                <a:moveTo>
                  <a:pt x="232359" y="270573"/>
                </a:moveTo>
                <a:lnTo>
                  <a:pt x="186222" y="316270"/>
                </a:lnTo>
                <a:lnTo>
                  <a:pt x="192112" y="322046"/>
                </a:lnTo>
                <a:lnTo>
                  <a:pt x="204324" y="322046"/>
                </a:lnTo>
                <a:lnTo>
                  <a:pt x="239328" y="288002"/>
                </a:lnTo>
                <a:lnTo>
                  <a:pt x="235927" y="287896"/>
                </a:lnTo>
                <a:lnTo>
                  <a:pt x="242049" y="285356"/>
                </a:lnTo>
                <a:lnTo>
                  <a:pt x="317289" y="285356"/>
                </a:lnTo>
                <a:lnTo>
                  <a:pt x="317168" y="281787"/>
                </a:lnTo>
                <a:lnTo>
                  <a:pt x="300126" y="281787"/>
                </a:lnTo>
                <a:lnTo>
                  <a:pt x="299813" y="273126"/>
                </a:lnTo>
                <a:lnTo>
                  <a:pt x="299753" y="272824"/>
                </a:lnTo>
                <a:lnTo>
                  <a:pt x="232359" y="270573"/>
                </a:lnTo>
                <a:close/>
              </a:path>
              <a:path w="372745" h="340360">
                <a:moveTo>
                  <a:pt x="74775" y="215036"/>
                </a:moveTo>
                <a:lnTo>
                  <a:pt x="57581" y="215036"/>
                </a:lnTo>
                <a:lnTo>
                  <a:pt x="60642" y="221665"/>
                </a:lnTo>
                <a:lnTo>
                  <a:pt x="57358" y="221665"/>
                </a:lnTo>
                <a:lnTo>
                  <a:pt x="55041" y="290448"/>
                </a:lnTo>
                <a:lnTo>
                  <a:pt x="133150" y="288003"/>
                </a:lnTo>
                <a:lnTo>
                  <a:pt x="130454" y="285356"/>
                </a:lnTo>
                <a:lnTo>
                  <a:pt x="154698" y="285356"/>
                </a:lnTo>
                <a:lnTo>
                  <a:pt x="151059" y="281787"/>
                </a:lnTo>
                <a:lnTo>
                  <a:pt x="72364" y="281787"/>
                </a:lnTo>
                <a:lnTo>
                  <a:pt x="63703" y="273126"/>
                </a:lnTo>
                <a:lnTo>
                  <a:pt x="72688" y="272824"/>
                </a:lnTo>
                <a:lnTo>
                  <a:pt x="74536" y="221665"/>
                </a:lnTo>
                <a:lnTo>
                  <a:pt x="60642" y="221665"/>
                </a:lnTo>
                <a:lnTo>
                  <a:pt x="57450" y="218929"/>
                </a:lnTo>
                <a:lnTo>
                  <a:pt x="74635" y="218929"/>
                </a:lnTo>
                <a:lnTo>
                  <a:pt x="74775" y="215036"/>
                </a:lnTo>
                <a:close/>
              </a:path>
              <a:path w="372745" h="340360">
                <a:moveTo>
                  <a:pt x="317289" y="285356"/>
                </a:moveTo>
                <a:lnTo>
                  <a:pt x="242049" y="285356"/>
                </a:lnTo>
                <a:lnTo>
                  <a:pt x="239340" y="288003"/>
                </a:lnTo>
                <a:lnTo>
                  <a:pt x="317461" y="290448"/>
                </a:lnTo>
                <a:lnTo>
                  <a:pt x="317289" y="285356"/>
                </a:lnTo>
                <a:close/>
              </a:path>
              <a:path w="372745" h="340360">
                <a:moveTo>
                  <a:pt x="130454" y="285356"/>
                </a:moveTo>
                <a:lnTo>
                  <a:pt x="133163" y="288002"/>
                </a:lnTo>
                <a:lnTo>
                  <a:pt x="136563" y="287896"/>
                </a:lnTo>
                <a:lnTo>
                  <a:pt x="130454" y="285356"/>
                </a:lnTo>
                <a:close/>
              </a:path>
              <a:path w="372745" h="340360">
                <a:moveTo>
                  <a:pt x="242049" y="285356"/>
                </a:moveTo>
                <a:lnTo>
                  <a:pt x="235927" y="287896"/>
                </a:lnTo>
                <a:lnTo>
                  <a:pt x="239328" y="288002"/>
                </a:lnTo>
                <a:lnTo>
                  <a:pt x="242049" y="285356"/>
                </a:lnTo>
                <a:close/>
              </a:path>
              <a:path w="372745" h="340360">
                <a:moveTo>
                  <a:pt x="72688" y="272824"/>
                </a:moveTo>
                <a:lnTo>
                  <a:pt x="63703" y="273126"/>
                </a:lnTo>
                <a:lnTo>
                  <a:pt x="72364" y="281787"/>
                </a:lnTo>
                <a:lnTo>
                  <a:pt x="72688" y="272824"/>
                </a:lnTo>
                <a:close/>
              </a:path>
              <a:path w="372745" h="340360">
                <a:moveTo>
                  <a:pt x="139623" y="270573"/>
                </a:moveTo>
                <a:lnTo>
                  <a:pt x="72688" y="272824"/>
                </a:lnTo>
                <a:lnTo>
                  <a:pt x="72364" y="281787"/>
                </a:lnTo>
                <a:lnTo>
                  <a:pt x="151059" y="281787"/>
                </a:lnTo>
                <a:lnTo>
                  <a:pt x="139623" y="270573"/>
                </a:lnTo>
                <a:close/>
              </a:path>
              <a:path w="372745" h="340360">
                <a:moveTo>
                  <a:pt x="299802" y="272825"/>
                </a:moveTo>
                <a:lnTo>
                  <a:pt x="300126" y="281787"/>
                </a:lnTo>
                <a:lnTo>
                  <a:pt x="308800" y="273126"/>
                </a:lnTo>
                <a:lnTo>
                  <a:pt x="299802" y="272825"/>
                </a:lnTo>
                <a:close/>
              </a:path>
              <a:path w="372745" h="340360">
                <a:moveTo>
                  <a:pt x="346619" y="169944"/>
                </a:moveTo>
                <a:lnTo>
                  <a:pt x="297586" y="211467"/>
                </a:lnTo>
                <a:lnTo>
                  <a:pt x="299802" y="272825"/>
                </a:lnTo>
                <a:lnTo>
                  <a:pt x="308800" y="273126"/>
                </a:lnTo>
                <a:lnTo>
                  <a:pt x="300126" y="281787"/>
                </a:lnTo>
                <a:lnTo>
                  <a:pt x="317168" y="281787"/>
                </a:lnTo>
                <a:lnTo>
                  <a:pt x="315133" y="221665"/>
                </a:lnTo>
                <a:lnTo>
                  <a:pt x="311848" y="221665"/>
                </a:lnTo>
                <a:lnTo>
                  <a:pt x="314909" y="215036"/>
                </a:lnTo>
                <a:lnTo>
                  <a:pt x="319582" y="215036"/>
                </a:lnTo>
                <a:lnTo>
                  <a:pt x="364756" y="176314"/>
                </a:lnTo>
                <a:lnTo>
                  <a:pt x="354139" y="176314"/>
                </a:lnTo>
                <a:lnTo>
                  <a:pt x="346619" y="169944"/>
                </a:lnTo>
                <a:close/>
              </a:path>
              <a:path w="372745" h="340360">
                <a:moveTo>
                  <a:pt x="57581" y="215036"/>
                </a:moveTo>
                <a:lnTo>
                  <a:pt x="57450" y="218929"/>
                </a:lnTo>
                <a:lnTo>
                  <a:pt x="60642" y="221665"/>
                </a:lnTo>
                <a:lnTo>
                  <a:pt x="57581" y="215036"/>
                </a:lnTo>
                <a:close/>
              </a:path>
              <a:path w="372745" h="340360">
                <a:moveTo>
                  <a:pt x="314909" y="215036"/>
                </a:moveTo>
                <a:lnTo>
                  <a:pt x="311848" y="221665"/>
                </a:lnTo>
                <a:lnTo>
                  <a:pt x="315040" y="218929"/>
                </a:lnTo>
                <a:lnTo>
                  <a:pt x="314909" y="215036"/>
                </a:lnTo>
                <a:close/>
              </a:path>
              <a:path w="372745" h="340360">
                <a:moveTo>
                  <a:pt x="315040" y="218929"/>
                </a:moveTo>
                <a:lnTo>
                  <a:pt x="311848" y="221665"/>
                </a:lnTo>
                <a:lnTo>
                  <a:pt x="315133" y="221665"/>
                </a:lnTo>
                <a:lnTo>
                  <a:pt x="315040" y="218929"/>
                </a:lnTo>
                <a:close/>
              </a:path>
              <a:path w="372745" h="340360">
                <a:moveTo>
                  <a:pt x="57450" y="120933"/>
                </a:moveTo>
                <a:lnTo>
                  <a:pt x="0" y="169684"/>
                </a:lnTo>
                <a:lnTo>
                  <a:pt x="57450" y="218929"/>
                </a:lnTo>
                <a:lnTo>
                  <a:pt x="57581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93" y="176314"/>
                </a:lnTo>
                <a:lnTo>
                  <a:pt x="18351" y="176314"/>
                </a:lnTo>
                <a:lnTo>
                  <a:pt x="18351" y="163575"/>
                </a:lnTo>
                <a:lnTo>
                  <a:pt x="33389" y="163575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81" y="124840"/>
                </a:lnTo>
                <a:lnTo>
                  <a:pt x="57450" y="120933"/>
                </a:lnTo>
                <a:close/>
              </a:path>
              <a:path w="372745" h="340360">
                <a:moveTo>
                  <a:pt x="319582" y="215036"/>
                </a:moveTo>
                <a:lnTo>
                  <a:pt x="314909" y="215036"/>
                </a:lnTo>
                <a:lnTo>
                  <a:pt x="315040" y="218929"/>
                </a:lnTo>
                <a:lnTo>
                  <a:pt x="319582" y="215036"/>
                </a:lnTo>
                <a:close/>
              </a:path>
              <a:path w="372745" h="340360">
                <a:moveTo>
                  <a:pt x="18351" y="163575"/>
                </a:moveTo>
                <a:lnTo>
                  <a:pt x="18351" y="176314"/>
                </a:lnTo>
                <a:lnTo>
                  <a:pt x="25871" y="169944"/>
                </a:lnTo>
                <a:lnTo>
                  <a:pt x="18351" y="163575"/>
                </a:lnTo>
                <a:close/>
              </a:path>
              <a:path w="372745" h="340360">
                <a:moveTo>
                  <a:pt x="25871" y="169944"/>
                </a:moveTo>
                <a:lnTo>
                  <a:pt x="18351" y="176314"/>
                </a:lnTo>
                <a:lnTo>
                  <a:pt x="33393" y="176314"/>
                </a:lnTo>
                <a:lnTo>
                  <a:pt x="25871" y="169944"/>
                </a:lnTo>
                <a:close/>
              </a:path>
              <a:path w="372745" h="340360">
                <a:moveTo>
                  <a:pt x="354139" y="163575"/>
                </a:moveTo>
                <a:lnTo>
                  <a:pt x="346619" y="169944"/>
                </a:lnTo>
                <a:lnTo>
                  <a:pt x="354139" y="176314"/>
                </a:lnTo>
                <a:lnTo>
                  <a:pt x="354139" y="163575"/>
                </a:lnTo>
                <a:close/>
              </a:path>
              <a:path w="372745" h="340360">
                <a:moveTo>
                  <a:pt x="365292" y="163575"/>
                </a:moveTo>
                <a:lnTo>
                  <a:pt x="354139" y="163575"/>
                </a:lnTo>
                <a:lnTo>
                  <a:pt x="354139" y="176314"/>
                </a:lnTo>
                <a:lnTo>
                  <a:pt x="364756" y="176314"/>
                </a:lnTo>
                <a:lnTo>
                  <a:pt x="372491" y="169684"/>
                </a:lnTo>
                <a:lnTo>
                  <a:pt x="365292" y="163575"/>
                </a:lnTo>
                <a:close/>
              </a:path>
              <a:path w="372745" h="340360">
                <a:moveTo>
                  <a:pt x="33389" y="163575"/>
                </a:moveTo>
                <a:lnTo>
                  <a:pt x="18351" y="163575"/>
                </a:lnTo>
                <a:lnTo>
                  <a:pt x="25871" y="169944"/>
                </a:lnTo>
                <a:lnTo>
                  <a:pt x="33389" y="163575"/>
                </a:lnTo>
                <a:close/>
              </a:path>
              <a:path w="372745" h="340360">
                <a:moveTo>
                  <a:pt x="317168" y="58089"/>
                </a:moveTo>
                <a:lnTo>
                  <a:pt x="300126" y="58089"/>
                </a:lnTo>
                <a:lnTo>
                  <a:pt x="308800" y="66751"/>
                </a:lnTo>
                <a:lnTo>
                  <a:pt x="299802" y="67051"/>
                </a:lnTo>
                <a:lnTo>
                  <a:pt x="297586" y="128409"/>
                </a:lnTo>
                <a:lnTo>
                  <a:pt x="346619" y="169944"/>
                </a:lnTo>
                <a:lnTo>
                  <a:pt x="354139" y="163575"/>
                </a:lnTo>
                <a:lnTo>
                  <a:pt x="365292" y="163575"/>
                </a:lnTo>
                <a:lnTo>
                  <a:pt x="319645" y="124840"/>
                </a:lnTo>
                <a:lnTo>
                  <a:pt x="314909" y="124840"/>
                </a:lnTo>
                <a:lnTo>
                  <a:pt x="311848" y="118224"/>
                </a:lnTo>
                <a:lnTo>
                  <a:pt x="315133" y="118224"/>
                </a:lnTo>
                <a:lnTo>
                  <a:pt x="317168" y="58089"/>
                </a:lnTo>
                <a:close/>
              </a:path>
              <a:path w="372745" h="340360">
                <a:moveTo>
                  <a:pt x="60642" y="118224"/>
                </a:moveTo>
                <a:lnTo>
                  <a:pt x="57450" y="120933"/>
                </a:lnTo>
                <a:lnTo>
                  <a:pt x="57581" y="124840"/>
                </a:lnTo>
                <a:lnTo>
                  <a:pt x="60642" y="118224"/>
                </a:lnTo>
                <a:close/>
              </a:path>
              <a:path w="372745" h="340360">
                <a:moveTo>
                  <a:pt x="74536" y="118224"/>
                </a:moveTo>
                <a:lnTo>
                  <a:pt x="60642" y="118224"/>
                </a:lnTo>
                <a:lnTo>
                  <a:pt x="57581" y="124840"/>
                </a:lnTo>
                <a:lnTo>
                  <a:pt x="74775" y="124840"/>
                </a:lnTo>
                <a:lnTo>
                  <a:pt x="74536" y="118224"/>
                </a:lnTo>
                <a:close/>
              </a:path>
              <a:path w="372745" h="340360">
                <a:moveTo>
                  <a:pt x="311848" y="118224"/>
                </a:moveTo>
                <a:lnTo>
                  <a:pt x="314909" y="124840"/>
                </a:lnTo>
                <a:lnTo>
                  <a:pt x="315040" y="120933"/>
                </a:lnTo>
                <a:lnTo>
                  <a:pt x="311848" y="118224"/>
                </a:lnTo>
                <a:close/>
              </a:path>
              <a:path w="372745" h="340360">
                <a:moveTo>
                  <a:pt x="315041" y="120933"/>
                </a:moveTo>
                <a:lnTo>
                  <a:pt x="314909" y="124840"/>
                </a:lnTo>
                <a:lnTo>
                  <a:pt x="319645" y="124840"/>
                </a:lnTo>
                <a:lnTo>
                  <a:pt x="315041" y="120933"/>
                </a:lnTo>
                <a:close/>
              </a:path>
              <a:path w="372745" h="340360">
                <a:moveTo>
                  <a:pt x="315133" y="118224"/>
                </a:moveTo>
                <a:lnTo>
                  <a:pt x="311848" y="118224"/>
                </a:lnTo>
                <a:lnTo>
                  <a:pt x="315041" y="120933"/>
                </a:lnTo>
                <a:lnTo>
                  <a:pt x="315133" y="118224"/>
                </a:lnTo>
                <a:close/>
              </a:path>
              <a:path w="372745" h="340360">
                <a:moveTo>
                  <a:pt x="55041" y="49428"/>
                </a:moveTo>
                <a:lnTo>
                  <a:pt x="57450" y="120933"/>
                </a:lnTo>
                <a:lnTo>
                  <a:pt x="60642" y="118224"/>
                </a:lnTo>
                <a:lnTo>
                  <a:pt x="74536" y="118224"/>
                </a:lnTo>
                <a:lnTo>
                  <a:pt x="72688" y="67053"/>
                </a:lnTo>
                <a:lnTo>
                  <a:pt x="63703" y="66751"/>
                </a:lnTo>
                <a:lnTo>
                  <a:pt x="72364" y="58089"/>
                </a:lnTo>
                <a:lnTo>
                  <a:pt x="151062" y="58089"/>
                </a:lnTo>
                <a:lnTo>
                  <a:pt x="154702" y="54521"/>
                </a:lnTo>
                <a:lnTo>
                  <a:pt x="130454" y="54521"/>
                </a:lnTo>
                <a:lnTo>
                  <a:pt x="133150" y="51874"/>
                </a:lnTo>
                <a:lnTo>
                  <a:pt x="55041" y="49428"/>
                </a:lnTo>
                <a:close/>
              </a:path>
              <a:path w="372745" h="340360">
                <a:moveTo>
                  <a:pt x="151062" y="58089"/>
                </a:moveTo>
                <a:lnTo>
                  <a:pt x="72364" y="58089"/>
                </a:lnTo>
                <a:lnTo>
                  <a:pt x="72688" y="67053"/>
                </a:lnTo>
                <a:lnTo>
                  <a:pt x="139623" y="69303"/>
                </a:lnTo>
                <a:lnTo>
                  <a:pt x="151062" y="58089"/>
                </a:lnTo>
                <a:close/>
              </a:path>
              <a:path w="372745" h="340360">
                <a:moveTo>
                  <a:pt x="204337" y="17843"/>
                </a:moveTo>
                <a:lnTo>
                  <a:pt x="192112" y="17843"/>
                </a:lnTo>
                <a:lnTo>
                  <a:pt x="186222" y="23618"/>
                </a:lnTo>
                <a:lnTo>
                  <a:pt x="232359" y="69303"/>
                </a:lnTo>
                <a:lnTo>
                  <a:pt x="299753" y="67053"/>
                </a:lnTo>
                <a:lnTo>
                  <a:pt x="299813" y="66751"/>
                </a:lnTo>
                <a:lnTo>
                  <a:pt x="300126" y="58089"/>
                </a:lnTo>
                <a:lnTo>
                  <a:pt x="317168" y="58089"/>
                </a:lnTo>
                <a:lnTo>
                  <a:pt x="317289" y="54521"/>
                </a:lnTo>
                <a:lnTo>
                  <a:pt x="242049" y="54521"/>
                </a:lnTo>
                <a:lnTo>
                  <a:pt x="235927" y="51981"/>
                </a:lnTo>
                <a:lnTo>
                  <a:pt x="239328" y="51874"/>
                </a:lnTo>
                <a:lnTo>
                  <a:pt x="204337" y="17843"/>
                </a:lnTo>
                <a:close/>
              </a:path>
              <a:path w="372745" h="340360">
                <a:moveTo>
                  <a:pt x="72364" y="58089"/>
                </a:moveTo>
                <a:lnTo>
                  <a:pt x="63703" y="66751"/>
                </a:lnTo>
                <a:lnTo>
                  <a:pt x="72688" y="67053"/>
                </a:lnTo>
                <a:lnTo>
                  <a:pt x="72364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2" y="67051"/>
                </a:lnTo>
                <a:lnTo>
                  <a:pt x="308800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50" y="51874"/>
                </a:moveTo>
                <a:lnTo>
                  <a:pt x="130454" y="54521"/>
                </a:lnTo>
                <a:lnTo>
                  <a:pt x="136563" y="51981"/>
                </a:lnTo>
                <a:lnTo>
                  <a:pt x="133150" y="51874"/>
                </a:lnTo>
                <a:close/>
              </a:path>
              <a:path w="372745" h="340360">
                <a:moveTo>
                  <a:pt x="185991" y="0"/>
                </a:moveTo>
                <a:lnTo>
                  <a:pt x="133150" y="51874"/>
                </a:lnTo>
                <a:lnTo>
                  <a:pt x="136563" y="51981"/>
                </a:lnTo>
                <a:lnTo>
                  <a:pt x="130454" y="54521"/>
                </a:lnTo>
                <a:lnTo>
                  <a:pt x="154702" y="54521"/>
                </a:lnTo>
                <a:lnTo>
                  <a:pt x="186222" y="23618"/>
                </a:lnTo>
                <a:lnTo>
                  <a:pt x="180390" y="17843"/>
                </a:lnTo>
                <a:lnTo>
                  <a:pt x="204337" y="17843"/>
                </a:lnTo>
                <a:lnTo>
                  <a:pt x="185991" y="0"/>
                </a:lnTo>
                <a:close/>
              </a:path>
              <a:path w="372745" h="340360">
                <a:moveTo>
                  <a:pt x="239328" y="51874"/>
                </a:moveTo>
                <a:lnTo>
                  <a:pt x="235927" y="51981"/>
                </a:lnTo>
                <a:lnTo>
                  <a:pt x="242049" y="54521"/>
                </a:lnTo>
                <a:lnTo>
                  <a:pt x="239328" y="51874"/>
                </a:lnTo>
                <a:close/>
              </a:path>
              <a:path w="372745" h="340360">
                <a:moveTo>
                  <a:pt x="317461" y="49428"/>
                </a:moveTo>
                <a:lnTo>
                  <a:pt x="239340" y="51874"/>
                </a:lnTo>
                <a:lnTo>
                  <a:pt x="242049" y="54521"/>
                </a:lnTo>
                <a:lnTo>
                  <a:pt x="317289" y="54521"/>
                </a:lnTo>
                <a:lnTo>
                  <a:pt x="317461" y="49428"/>
                </a:lnTo>
                <a:close/>
              </a:path>
              <a:path w="372745" h="340360">
                <a:moveTo>
                  <a:pt x="192112" y="17843"/>
                </a:moveTo>
                <a:lnTo>
                  <a:pt x="180390" y="17843"/>
                </a:lnTo>
                <a:lnTo>
                  <a:pt x="186222" y="23618"/>
                </a:lnTo>
                <a:lnTo>
                  <a:pt x="192112" y="17843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5948691" y="2155690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6109677" y="2828759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85" y="285356"/>
                </a:moveTo>
                <a:lnTo>
                  <a:pt x="130441" y="285356"/>
                </a:lnTo>
                <a:lnTo>
                  <a:pt x="136550" y="287896"/>
                </a:lnTo>
                <a:lnTo>
                  <a:pt x="133137" y="288003"/>
                </a:lnTo>
                <a:lnTo>
                  <a:pt x="185978" y="339877"/>
                </a:lnTo>
                <a:lnTo>
                  <a:pt x="204312" y="322046"/>
                </a:lnTo>
                <a:lnTo>
                  <a:pt x="180378" y="322046"/>
                </a:lnTo>
                <a:lnTo>
                  <a:pt x="186209" y="316270"/>
                </a:lnTo>
                <a:lnTo>
                  <a:pt x="154685" y="285356"/>
                </a:lnTo>
                <a:close/>
              </a:path>
              <a:path w="372745" h="340360">
                <a:moveTo>
                  <a:pt x="186209" y="316270"/>
                </a:moveTo>
                <a:lnTo>
                  <a:pt x="180378" y="322046"/>
                </a:lnTo>
                <a:lnTo>
                  <a:pt x="192100" y="322046"/>
                </a:lnTo>
                <a:lnTo>
                  <a:pt x="186209" y="316270"/>
                </a:lnTo>
                <a:close/>
              </a:path>
              <a:path w="372745" h="340360">
                <a:moveTo>
                  <a:pt x="232346" y="270573"/>
                </a:moveTo>
                <a:lnTo>
                  <a:pt x="186209" y="316270"/>
                </a:lnTo>
                <a:lnTo>
                  <a:pt x="192100" y="322046"/>
                </a:lnTo>
                <a:lnTo>
                  <a:pt x="204312" y="322046"/>
                </a:lnTo>
                <a:lnTo>
                  <a:pt x="239315" y="288002"/>
                </a:lnTo>
                <a:lnTo>
                  <a:pt x="235915" y="287896"/>
                </a:lnTo>
                <a:lnTo>
                  <a:pt x="242036" y="285356"/>
                </a:lnTo>
                <a:lnTo>
                  <a:pt x="317276" y="285356"/>
                </a:lnTo>
                <a:lnTo>
                  <a:pt x="317156" y="281787"/>
                </a:lnTo>
                <a:lnTo>
                  <a:pt x="300126" y="281787"/>
                </a:lnTo>
                <a:lnTo>
                  <a:pt x="299811" y="273126"/>
                </a:lnTo>
                <a:lnTo>
                  <a:pt x="299739" y="272824"/>
                </a:lnTo>
                <a:lnTo>
                  <a:pt x="232346" y="270573"/>
                </a:lnTo>
                <a:close/>
              </a:path>
              <a:path w="372745" h="340360">
                <a:moveTo>
                  <a:pt x="57437" y="218929"/>
                </a:moveTo>
                <a:lnTo>
                  <a:pt x="55029" y="290448"/>
                </a:lnTo>
                <a:lnTo>
                  <a:pt x="133137" y="288003"/>
                </a:lnTo>
                <a:lnTo>
                  <a:pt x="130441" y="285356"/>
                </a:lnTo>
                <a:lnTo>
                  <a:pt x="154685" y="285356"/>
                </a:lnTo>
                <a:lnTo>
                  <a:pt x="151046" y="281787"/>
                </a:lnTo>
                <a:lnTo>
                  <a:pt x="72351" y="281787"/>
                </a:lnTo>
                <a:lnTo>
                  <a:pt x="63690" y="273126"/>
                </a:lnTo>
                <a:lnTo>
                  <a:pt x="72677" y="272824"/>
                </a:lnTo>
                <a:lnTo>
                  <a:pt x="74534" y="221665"/>
                </a:lnTo>
                <a:lnTo>
                  <a:pt x="60629" y="221665"/>
                </a:lnTo>
                <a:lnTo>
                  <a:pt x="57437" y="218929"/>
                </a:lnTo>
                <a:close/>
              </a:path>
              <a:path w="372745" h="340360">
                <a:moveTo>
                  <a:pt x="317276" y="285356"/>
                </a:moveTo>
                <a:lnTo>
                  <a:pt x="242036" y="285356"/>
                </a:lnTo>
                <a:lnTo>
                  <a:pt x="239328" y="288003"/>
                </a:lnTo>
                <a:lnTo>
                  <a:pt x="317449" y="290448"/>
                </a:lnTo>
                <a:lnTo>
                  <a:pt x="317276" y="285356"/>
                </a:lnTo>
                <a:close/>
              </a:path>
              <a:path w="372745" h="340360">
                <a:moveTo>
                  <a:pt x="130441" y="285356"/>
                </a:moveTo>
                <a:lnTo>
                  <a:pt x="133150" y="288002"/>
                </a:lnTo>
                <a:lnTo>
                  <a:pt x="136550" y="287896"/>
                </a:lnTo>
                <a:lnTo>
                  <a:pt x="130441" y="285356"/>
                </a:lnTo>
                <a:close/>
              </a:path>
              <a:path w="372745" h="340360">
                <a:moveTo>
                  <a:pt x="242036" y="285356"/>
                </a:moveTo>
                <a:lnTo>
                  <a:pt x="235915" y="287896"/>
                </a:lnTo>
                <a:lnTo>
                  <a:pt x="239315" y="288002"/>
                </a:lnTo>
                <a:lnTo>
                  <a:pt x="242036" y="285356"/>
                </a:lnTo>
                <a:close/>
              </a:path>
              <a:path w="372745" h="340360">
                <a:moveTo>
                  <a:pt x="72677" y="272824"/>
                </a:moveTo>
                <a:lnTo>
                  <a:pt x="63690" y="273126"/>
                </a:lnTo>
                <a:lnTo>
                  <a:pt x="72351" y="281787"/>
                </a:lnTo>
                <a:lnTo>
                  <a:pt x="72677" y="272824"/>
                </a:lnTo>
                <a:close/>
              </a:path>
              <a:path w="372745" h="340360">
                <a:moveTo>
                  <a:pt x="139611" y="270573"/>
                </a:moveTo>
                <a:lnTo>
                  <a:pt x="72677" y="272824"/>
                </a:lnTo>
                <a:lnTo>
                  <a:pt x="72351" y="281787"/>
                </a:lnTo>
                <a:lnTo>
                  <a:pt x="151046" y="281787"/>
                </a:lnTo>
                <a:lnTo>
                  <a:pt x="139611" y="270573"/>
                </a:lnTo>
                <a:close/>
              </a:path>
              <a:path w="372745" h="340360">
                <a:moveTo>
                  <a:pt x="299801" y="272826"/>
                </a:moveTo>
                <a:lnTo>
                  <a:pt x="300126" y="281787"/>
                </a:lnTo>
                <a:lnTo>
                  <a:pt x="308787" y="273126"/>
                </a:lnTo>
                <a:lnTo>
                  <a:pt x="299801" y="272826"/>
                </a:lnTo>
                <a:close/>
              </a:path>
              <a:path w="372745" h="340360">
                <a:moveTo>
                  <a:pt x="346617" y="169944"/>
                </a:moveTo>
                <a:lnTo>
                  <a:pt x="297573" y="211467"/>
                </a:lnTo>
                <a:lnTo>
                  <a:pt x="299801" y="272826"/>
                </a:lnTo>
                <a:lnTo>
                  <a:pt x="308787" y="273126"/>
                </a:lnTo>
                <a:lnTo>
                  <a:pt x="300126" y="281787"/>
                </a:lnTo>
                <a:lnTo>
                  <a:pt x="317156" y="281787"/>
                </a:lnTo>
                <a:lnTo>
                  <a:pt x="315120" y="221665"/>
                </a:lnTo>
                <a:lnTo>
                  <a:pt x="311835" y="221665"/>
                </a:lnTo>
                <a:lnTo>
                  <a:pt x="314896" y="215036"/>
                </a:lnTo>
                <a:lnTo>
                  <a:pt x="319569" y="215036"/>
                </a:lnTo>
                <a:lnTo>
                  <a:pt x="364744" y="176314"/>
                </a:lnTo>
                <a:lnTo>
                  <a:pt x="354139" y="176314"/>
                </a:lnTo>
                <a:lnTo>
                  <a:pt x="346617" y="169944"/>
                </a:lnTo>
                <a:close/>
              </a:path>
              <a:path w="372745" h="340360">
                <a:moveTo>
                  <a:pt x="57569" y="215036"/>
                </a:moveTo>
                <a:lnTo>
                  <a:pt x="57437" y="218929"/>
                </a:lnTo>
                <a:lnTo>
                  <a:pt x="60629" y="221665"/>
                </a:lnTo>
                <a:lnTo>
                  <a:pt x="57569" y="215036"/>
                </a:lnTo>
                <a:close/>
              </a:path>
              <a:path w="372745" h="340360">
                <a:moveTo>
                  <a:pt x="74775" y="215036"/>
                </a:moveTo>
                <a:lnTo>
                  <a:pt x="57569" y="215036"/>
                </a:lnTo>
                <a:lnTo>
                  <a:pt x="60629" y="221665"/>
                </a:lnTo>
                <a:lnTo>
                  <a:pt x="74534" y="221665"/>
                </a:lnTo>
                <a:lnTo>
                  <a:pt x="74775" y="215036"/>
                </a:lnTo>
                <a:close/>
              </a:path>
              <a:path w="372745" h="340360">
                <a:moveTo>
                  <a:pt x="314896" y="215036"/>
                </a:moveTo>
                <a:lnTo>
                  <a:pt x="311835" y="221665"/>
                </a:lnTo>
                <a:lnTo>
                  <a:pt x="315028" y="218929"/>
                </a:lnTo>
                <a:lnTo>
                  <a:pt x="314896" y="215036"/>
                </a:lnTo>
                <a:close/>
              </a:path>
              <a:path w="372745" h="340360">
                <a:moveTo>
                  <a:pt x="315028" y="218929"/>
                </a:moveTo>
                <a:lnTo>
                  <a:pt x="311835" y="221665"/>
                </a:lnTo>
                <a:lnTo>
                  <a:pt x="315120" y="221665"/>
                </a:lnTo>
                <a:lnTo>
                  <a:pt x="315028" y="218929"/>
                </a:lnTo>
                <a:close/>
              </a:path>
              <a:path w="372745" h="340360">
                <a:moveTo>
                  <a:pt x="319569" y="215036"/>
                </a:moveTo>
                <a:lnTo>
                  <a:pt x="314896" y="215036"/>
                </a:lnTo>
                <a:lnTo>
                  <a:pt x="315028" y="218929"/>
                </a:lnTo>
                <a:lnTo>
                  <a:pt x="319569" y="215036"/>
                </a:lnTo>
                <a:close/>
              </a:path>
              <a:path w="372745" h="340360">
                <a:moveTo>
                  <a:pt x="57437" y="120933"/>
                </a:moveTo>
                <a:lnTo>
                  <a:pt x="0" y="169684"/>
                </a:lnTo>
                <a:lnTo>
                  <a:pt x="57437" y="218929"/>
                </a:lnTo>
                <a:lnTo>
                  <a:pt x="57569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84" y="176314"/>
                </a:lnTo>
                <a:lnTo>
                  <a:pt x="18338" y="176314"/>
                </a:lnTo>
                <a:lnTo>
                  <a:pt x="18338" y="163575"/>
                </a:lnTo>
                <a:lnTo>
                  <a:pt x="33380" y="163575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69" y="124840"/>
                </a:lnTo>
                <a:lnTo>
                  <a:pt x="57437" y="120933"/>
                </a:lnTo>
                <a:close/>
              </a:path>
              <a:path w="372745" h="340360">
                <a:moveTo>
                  <a:pt x="18338" y="163575"/>
                </a:moveTo>
                <a:lnTo>
                  <a:pt x="18338" y="176314"/>
                </a:lnTo>
                <a:lnTo>
                  <a:pt x="25860" y="169944"/>
                </a:lnTo>
                <a:lnTo>
                  <a:pt x="18338" y="163575"/>
                </a:lnTo>
                <a:close/>
              </a:path>
              <a:path w="372745" h="340360">
                <a:moveTo>
                  <a:pt x="25860" y="169944"/>
                </a:moveTo>
                <a:lnTo>
                  <a:pt x="18338" y="176314"/>
                </a:lnTo>
                <a:lnTo>
                  <a:pt x="33384" y="176314"/>
                </a:lnTo>
                <a:lnTo>
                  <a:pt x="25860" y="169944"/>
                </a:lnTo>
                <a:close/>
              </a:path>
              <a:path w="372745" h="340360">
                <a:moveTo>
                  <a:pt x="354139" y="163575"/>
                </a:moveTo>
                <a:lnTo>
                  <a:pt x="346617" y="169944"/>
                </a:lnTo>
                <a:lnTo>
                  <a:pt x="354139" y="176314"/>
                </a:lnTo>
                <a:lnTo>
                  <a:pt x="354139" y="163575"/>
                </a:lnTo>
                <a:close/>
              </a:path>
              <a:path w="372745" h="340360">
                <a:moveTo>
                  <a:pt x="365279" y="163575"/>
                </a:moveTo>
                <a:lnTo>
                  <a:pt x="354139" y="163575"/>
                </a:lnTo>
                <a:lnTo>
                  <a:pt x="354139" y="176314"/>
                </a:lnTo>
                <a:lnTo>
                  <a:pt x="364744" y="176314"/>
                </a:lnTo>
                <a:lnTo>
                  <a:pt x="372478" y="169684"/>
                </a:lnTo>
                <a:lnTo>
                  <a:pt x="365279" y="163575"/>
                </a:lnTo>
                <a:close/>
              </a:path>
              <a:path w="372745" h="340360">
                <a:moveTo>
                  <a:pt x="33380" y="163575"/>
                </a:moveTo>
                <a:lnTo>
                  <a:pt x="18338" y="163575"/>
                </a:lnTo>
                <a:lnTo>
                  <a:pt x="25860" y="169944"/>
                </a:lnTo>
                <a:lnTo>
                  <a:pt x="33380" y="163575"/>
                </a:lnTo>
                <a:close/>
              </a:path>
              <a:path w="372745" h="340360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51"/>
                </a:lnTo>
                <a:lnTo>
                  <a:pt x="297573" y="128409"/>
                </a:lnTo>
                <a:lnTo>
                  <a:pt x="346617" y="169944"/>
                </a:lnTo>
                <a:lnTo>
                  <a:pt x="354139" y="163575"/>
                </a:lnTo>
                <a:lnTo>
                  <a:pt x="365279" y="163575"/>
                </a:lnTo>
                <a:lnTo>
                  <a:pt x="319633" y="124840"/>
                </a:lnTo>
                <a:lnTo>
                  <a:pt x="314896" y="124840"/>
                </a:lnTo>
                <a:lnTo>
                  <a:pt x="311835" y="118224"/>
                </a:lnTo>
                <a:lnTo>
                  <a:pt x="315120" y="118224"/>
                </a:lnTo>
                <a:lnTo>
                  <a:pt x="317156" y="58089"/>
                </a:lnTo>
                <a:close/>
              </a:path>
              <a:path w="372745" h="340360">
                <a:moveTo>
                  <a:pt x="60629" y="118224"/>
                </a:moveTo>
                <a:lnTo>
                  <a:pt x="57437" y="120933"/>
                </a:lnTo>
                <a:lnTo>
                  <a:pt x="57569" y="124840"/>
                </a:lnTo>
                <a:lnTo>
                  <a:pt x="60629" y="118224"/>
                </a:lnTo>
                <a:close/>
              </a:path>
              <a:path w="372745" h="340360">
                <a:moveTo>
                  <a:pt x="74534" y="118224"/>
                </a:moveTo>
                <a:lnTo>
                  <a:pt x="60629" y="118224"/>
                </a:lnTo>
                <a:lnTo>
                  <a:pt x="57569" y="124840"/>
                </a:lnTo>
                <a:lnTo>
                  <a:pt x="74775" y="124840"/>
                </a:lnTo>
                <a:lnTo>
                  <a:pt x="74534" y="118224"/>
                </a:lnTo>
                <a:close/>
              </a:path>
              <a:path w="372745" h="340360">
                <a:moveTo>
                  <a:pt x="311835" y="118224"/>
                </a:moveTo>
                <a:lnTo>
                  <a:pt x="314896" y="124840"/>
                </a:lnTo>
                <a:lnTo>
                  <a:pt x="315028" y="120933"/>
                </a:lnTo>
                <a:lnTo>
                  <a:pt x="311835" y="118224"/>
                </a:lnTo>
                <a:close/>
              </a:path>
              <a:path w="372745" h="340360">
                <a:moveTo>
                  <a:pt x="315028" y="120933"/>
                </a:moveTo>
                <a:lnTo>
                  <a:pt x="314896" y="124840"/>
                </a:lnTo>
                <a:lnTo>
                  <a:pt x="319633" y="124840"/>
                </a:lnTo>
                <a:lnTo>
                  <a:pt x="315028" y="120933"/>
                </a:lnTo>
                <a:close/>
              </a:path>
              <a:path w="372745" h="340360">
                <a:moveTo>
                  <a:pt x="55029" y="49428"/>
                </a:moveTo>
                <a:lnTo>
                  <a:pt x="57437" y="120933"/>
                </a:lnTo>
                <a:lnTo>
                  <a:pt x="60629" y="118224"/>
                </a:lnTo>
                <a:lnTo>
                  <a:pt x="74534" y="118224"/>
                </a:lnTo>
                <a:lnTo>
                  <a:pt x="72677" y="67053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49" y="58089"/>
                </a:lnTo>
                <a:lnTo>
                  <a:pt x="154689" y="54521"/>
                </a:lnTo>
                <a:lnTo>
                  <a:pt x="130441" y="54521"/>
                </a:lnTo>
                <a:lnTo>
                  <a:pt x="133137" y="51874"/>
                </a:lnTo>
                <a:lnTo>
                  <a:pt x="55029" y="49428"/>
                </a:lnTo>
                <a:close/>
              </a:path>
              <a:path w="372745" h="340360">
                <a:moveTo>
                  <a:pt x="315120" y="118224"/>
                </a:moveTo>
                <a:lnTo>
                  <a:pt x="311835" y="118224"/>
                </a:lnTo>
                <a:lnTo>
                  <a:pt x="315028" y="120933"/>
                </a:lnTo>
                <a:lnTo>
                  <a:pt x="315120" y="118224"/>
                </a:lnTo>
                <a:close/>
              </a:path>
              <a:path w="372745" h="340360">
                <a:moveTo>
                  <a:pt x="151049" y="58089"/>
                </a:moveTo>
                <a:lnTo>
                  <a:pt x="72351" y="58089"/>
                </a:lnTo>
                <a:lnTo>
                  <a:pt x="72677" y="67053"/>
                </a:lnTo>
                <a:lnTo>
                  <a:pt x="139611" y="69303"/>
                </a:lnTo>
                <a:lnTo>
                  <a:pt x="151049" y="58089"/>
                </a:lnTo>
                <a:close/>
              </a:path>
              <a:path w="372745" h="340360">
                <a:moveTo>
                  <a:pt x="204325" y="17843"/>
                </a:moveTo>
                <a:lnTo>
                  <a:pt x="192100" y="17843"/>
                </a:lnTo>
                <a:lnTo>
                  <a:pt x="186209" y="23618"/>
                </a:lnTo>
                <a:lnTo>
                  <a:pt x="232346" y="69303"/>
                </a:lnTo>
                <a:lnTo>
                  <a:pt x="299739" y="67053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21"/>
                </a:lnTo>
                <a:lnTo>
                  <a:pt x="242036" y="54521"/>
                </a:lnTo>
                <a:lnTo>
                  <a:pt x="235915" y="51981"/>
                </a:lnTo>
                <a:lnTo>
                  <a:pt x="239315" y="51874"/>
                </a:lnTo>
                <a:lnTo>
                  <a:pt x="204325" y="17843"/>
                </a:lnTo>
                <a:close/>
              </a:path>
              <a:path w="372745" h="340360">
                <a:moveTo>
                  <a:pt x="72351" y="58089"/>
                </a:moveTo>
                <a:lnTo>
                  <a:pt x="63690" y="66751"/>
                </a:lnTo>
                <a:lnTo>
                  <a:pt x="72677" y="67053"/>
                </a:lnTo>
                <a:lnTo>
                  <a:pt x="72351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1" y="67051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37" y="51874"/>
                </a:moveTo>
                <a:lnTo>
                  <a:pt x="130441" y="54521"/>
                </a:lnTo>
                <a:lnTo>
                  <a:pt x="136550" y="51981"/>
                </a:lnTo>
                <a:lnTo>
                  <a:pt x="133137" y="51874"/>
                </a:lnTo>
                <a:close/>
              </a:path>
              <a:path w="372745" h="340360">
                <a:moveTo>
                  <a:pt x="185978" y="0"/>
                </a:moveTo>
                <a:lnTo>
                  <a:pt x="133137" y="51874"/>
                </a:lnTo>
                <a:lnTo>
                  <a:pt x="136550" y="51981"/>
                </a:lnTo>
                <a:lnTo>
                  <a:pt x="130441" y="54521"/>
                </a:lnTo>
                <a:lnTo>
                  <a:pt x="154689" y="54521"/>
                </a:lnTo>
                <a:lnTo>
                  <a:pt x="186209" y="23618"/>
                </a:lnTo>
                <a:lnTo>
                  <a:pt x="180378" y="17843"/>
                </a:lnTo>
                <a:lnTo>
                  <a:pt x="204325" y="17843"/>
                </a:lnTo>
                <a:lnTo>
                  <a:pt x="185978" y="0"/>
                </a:lnTo>
                <a:close/>
              </a:path>
              <a:path w="372745" h="340360">
                <a:moveTo>
                  <a:pt x="239315" y="51874"/>
                </a:moveTo>
                <a:lnTo>
                  <a:pt x="235915" y="51981"/>
                </a:lnTo>
                <a:lnTo>
                  <a:pt x="242036" y="54521"/>
                </a:lnTo>
                <a:lnTo>
                  <a:pt x="239315" y="51874"/>
                </a:lnTo>
                <a:close/>
              </a:path>
              <a:path w="372745" h="340360">
                <a:moveTo>
                  <a:pt x="317449" y="49428"/>
                </a:moveTo>
                <a:lnTo>
                  <a:pt x="239328" y="51874"/>
                </a:lnTo>
                <a:lnTo>
                  <a:pt x="242036" y="54521"/>
                </a:lnTo>
                <a:lnTo>
                  <a:pt x="317276" y="54521"/>
                </a:lnTo>
                <a:lnTo>
                  <a:pt x="317449" y="49428"/>
                </a:lnTo>
                <a:close/>
              </a:path>
              <a:path w="372745" h="340360">
                <a:moveTo>
                  <a:pt x="192100" y="17843"/>
                </a:moveTo>
                <a:lnTo>
                  <a:pt x="180378" y="17843"/>
                </a:lnTo>
                <a:lnTo>
                  <a:pt x="186209" y="23618"/>
                </a:lnTo>
                <a:lnTo>
                  <a:pt x="192100" y="17843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2777355" y="2839000"/>
            <a:ext cx="3594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3479165" algn="l"/>
              </a:tabLst>
            </a:pP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Ψܸ</a:t>
            </a:r>
            <a:r>
              <a:rPr dirty="0" baseline="-16908" sz="1725">
                <a:solidFill>
                  <a:srgbClr val="231F20"/>
                </a:solidFill>
                <a:latin typeface="Cambria"/>
                <a:cs typeface="Cambria"/>
              </a:rPr>
              <a:t>஺஻</a:t>
            </a:r>
            <a:r>
              <a:rPr dirty="0" baseline="-16908" sz="1725" spc="352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204">
                <a:solidFill>
                  <a:srgbClr val="231F20"/>
                </a:solidFill>
                <a:latin typeface="Cambria"/>
                <a:cs typeface="Cambria"/>
              </a:rPr>
              <a:t>ൌ</a:t>
            </a:r>
            <a:r>
              <a:rPr dirty="0" sz="1600" spc="7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ͳͲͲ</a:t>
            </a:r>
            <a:r>
              <a:rPr dirty="0" sz="1600" spc="-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91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215">
                <a:solidFill>
                  <a:srgbClr val="231F20"/>
                </a:solidFill>
                <a:latin typeface="Cambria"/>
                <a:cs typeface="Cambria"/>
              </a:rPr>
              <a:t>ሺܴ</a:t>
            </a:r>
            <a:r>
              <a:rPr dirty="0" baseline="-16908" sz="1725" spc="-322">
                <a:solidFill>
                  <a:srgbClr val="231F20"/>
                </a:solidFill>
                <a:latin typeface="Cambria"/>
                <a:cs typeface="Cambria"/>
              </a:rPr>
              <a:t>௨</a:t>
            </a:r>
            <a:r>
              <a:rPr dirty="0" baseline="-16908" sz="1725" spc="254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204">
                <a:solidFill>
                  <a:srgbClr val="231F20"/>
                </a:solidFill>
                <a:latin typeface="Cambria"/>
                <a:cs typeface="Cambria"/>
              </a:rPr>
              <a:t>൅</a:t>
            </a:r>
            <a:r>
              <a:rPr dirty="0" sz="1600" spc="-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ܺ</a:t>
            </a:r>
            <a:r>
              <a:rPr dirty="0" baseline="-16908" sz="1725">
                <a:solidFill>
                  <a:srgbClr val="231F20"/>
                </a:solidFill>
                <a:latin typeface="Cambria"/>
                <a:cs typeface="Cambria"/>
              </a:rPr>
              <a:t>௨</a:t>
            </a:r>
            <a:r>
              <a:rPr dirty="0" baseline="-16908" sz="1725" spc="262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91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484">
                <a:solidFill>
                  <a:srgbClr val="231F20"/>
                </a:solidFill>
                <a:latin typeface="Cambria"/>
                <a:cs typeface="Cambria"/>
              </a:rPr>
              <a:t></a:t>
            </a:r>
            <a:r>
              <a:rPr dirty="0" sz="1600" spc="-8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690">
                <a:solidFill>
                  <a:srgbClr val="231F20"/>
                </a:solidFill>
                <a:latin typeface="Cambria"/>
                <a:cs typeface="Cambria"/>
              </a:rPr>
              <a:t>߮ሻ</a:t>
            </a:r>
            <a:r>
              <a:rPr dirty="0" sz="16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600" spc="-915">
                <a:solidFill>
                  <a:srgbClr val="231F20"/>
                </a:solidFill>
                <a:latin typeface="Cambria"/>
                <a:cs typeface="Cambria"/>
              </a:rPr>
              <a:t>൉</a:t>
            </a:r>
            <a:r>
              <a:rPr dirty="0" sz="1600" spc="459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-38194" sz="2400" spc="-37">
                <a:solidFill>
                  <a:srgbClr val="231F20"/>
                </a:solidFill>
                <a:latin typeface="Cambria"/>
                <a:cs typeface="Cambria"/>
              </a:rPr>
              <a:t>ܸ</a:t>
            </a:r>
            <a:r>
              <a:rPr dirty="0" baseline="-28985" sz="1725" spc="-37">
                <a:solidFill>
                  <a:srgbClr val="231F20"/>
                </a:solidFill>
                <a:latin typeface="Cambria"/>
                <a:cs typeface="Cambria"/>
              </a:rPr>
              <a:t>ଶ</a:t>
            </a:r>
            <a:r>
              <a:rPr dirty="0" baseline="-28985" sz="1725">
                <a:solidFill>
                  <a:srgbClr val="231F20"/>
                </a:solidFill>
                <a:latin typeface="Cambria"/>
                <a:cs typeface="Cambria"/>
              </a:rPr>
              <a:t>	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2379793" y="5679233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708" y="6369634"/>
            <a:ext cx="139623" cy="147777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342341" y="6294763"/>
            <a:ext cx="4768850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$OLPHQWDFLyQ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YDULDV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FDUJDV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GLVWULEXLGDV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FRQ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VHFFLyQ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3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XQLIRUPH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570167" y="8612551"/>
            <a:ext cx="431165" cy="2565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00" spc="23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557365" y="7686413"/>
            <a:ext cx="183515" cy="741680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6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696469" y="7813788"/>
            <a:ext cx="16700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612874" y="8067967"/>
            <a:ext cx="4165600" cy="569595"/>
          </a:xfrm>
          <a:custGeom>
            <a:avLst/>
            <a:gdLst/>
            <a:ahLst/>
            <a:cxnLst/>
            <a:rect l="l" t="t" r="r" b="b"/>
            <a:pathLst>
              <a:path w="4165600" h="569595">
                <a:moveTo>
                  <a:pt x="4165587" y="25488"/>
                </a:moveTo>
                <a:lnTo>
                  <a:pt x="4164965" y="22428"/>
                </a:lnTo>
                <a:lnTo>
                  <a:pt x="4163606" y="15709"/>
                </a:lnTo>
                <a:lnTo>
                  <a:pt x="4158196" y="7581"/>
                </a:lnTo>
                <a:lnTo>
                  <a:pt x="4150106" y="2057"/>
                </a:lnTo>
                <a:lnTo>
                  <a:pt x="4140111" y="0"/>
                </a:lnTo>
                <a:lnTo>
                  <a:pt x="4130332" y="2057"/>
                </a:lnTo>
                <a:lnTo>
                  <a:pt x="4122216" y="7581"/>
                </a:lnTo>
                <a:lnTo>
                  <a:pt x="4116679" y="15709"/>
                </a:lnTo>
                <a:lnTo>
                  <a:pt x="4115270" y="22428"/>
                </a:lnTo>
                <a:lnTo>
                  <a:pt x="2690914" y="22428"/>
                </a:lnTo>
                <a:lnTo>
                  <a:pt x="2690431" y="20078"/>
                </a:lnTo>
                <a:lnTo>
                  <a:pt x="2684907" y="11988"/>
                </a:lnTo>
                <a:lnTo>
                  <a:pt x="2676791" y="6578"/>
                </a:lnTo>
                <a:lnTo>
                  <a:pt x="2667012" y="4597"/>
                </a:lnTo>
                <a:lnTo>
                  <a:pt x="2657005" y="6578"/>
                </a:lnTo>
                <a:lnTo>
                  <a:pt x="2648915" y="11988"/>
                </a:lnTo>
                <a:lnTo>
                  <a:pt x="2643492" y="20078"/>
                </a:lnTo>
                <a:lnTo>
                  <a:pt x="2643022" y="22428"/>
                </a:lnTo>
                <a:lnTo>
                  <a:pt x="1151877" y="22428"/>
                </a:lnTo>
                <a:lnTo>
                  <a:pt x="1147762" y="16256"/>
                </a:lnTo>
                <a:lnTo>
                  <a:pt x="1139672" y="10718"/>
                </a:lnTo>
                <a:lnTo>
                  <a:pt x="1129677" y="8661"/>
                </a:lnTo>
                <a:lnTo>
                  <a:pt x="1119886" y="10718"/>
                </a:lnTo>
                <a:lnTo>
                  <a:pt x="1111770" y="16256"/>
                </a:lnTo>
                <a:lnTo>
                  <a:pt x="1107567" y="22428"/>
                </a:lnTo>
                <a:lnTo>
                  <a:pt x="50330" y="22428"/>
                </a:lnTo>
                <a:lnTo>
                  <a:pt x="48971" y="15709"/>
                </a:lnTo>
                <a:lnTo>
                  <a:pt x="43561" y="7581"/>
                </a:lnTo>
                <a:lnTo>
                  <a:pt x="35471" y="2057"/>
                </a:lnTo>
                <a:lnTo>
                  <a:pt x="25463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709"/>
                </a:lnTo>
                <a:lnTo>
                  <a:pt x="0" y="25488"/>
                </a:lnTo>
                <a:lnTo>
                  <a:pt x="2044" y="35496"/>
                </a:lnTo>
                <a:lnTo>
                  <a:pt x="7569" y="43586"/>
                </a:lnTo>
                <a:lnTo>
                  <a:pt x="15684" y="48996"/>
                </a:lnTo>
                <a:lnTo>
                  <a:pt x="25463" y="50965"/>
                </a:lnTo>
                <a:lnTo>
                  <a:pt x="35471" y="48996"/>
                </a:lnTo>
                <a:lnTo>
                  <a:pt x="43561" y="43586"/>
                </a:lnTo>
                <a:lnTo>
                  <a:pt x="48971" y="35496"/>
                </a:lnTo>
                <a:lnTo>
                  <a:pt x="50241" y="29044"/>
                </a:lnTo>
                <a:lnTo>
                  <a:pt x="1105268" y="29044"/>
                </a:lnTo>
                <a:lnTo>
                  <a:pt x="1126617" y="59016"/>
                </a:lnTo>
                <a:lnTo>
                  <a:pt x="1126617" y="34150"/>
                </a:lnTo>
                <a:lnTo>
                  <a:pt x="1126667" y="59029"/>
                </a:lnTo>
                <a:lnTo>
                  <a:pt x="1126617" y="518223"/>
                </a:lnTo>
                <a:lnTo>
                  <a:pt x="1104201" y="518223"/>
                </a:lnTo>
                <a:lnTo>
                  <a:pt x="1129677" y="569175"/>
                </a:lnTo>
                <a:lnTo>
                  <a:pt x="1150823" y="526884"/>
                </a:lnTo>
                <a:lnTo>
                  <a:pt x="1155153" y="518223"/>
                </a:lnTo>
                <a:lnTo>
                  <a:pt x="1132738" y="518223"/>
                </a:lnTo>
                <a:lnTo>
                  <a:pt x="1132738" y="59626"/>
                </a:lnTo>
                <a:lnTo>
                  <a:pt x="1132738" y="59029"/>
                </a:lnTo>
                <a:lnTo>
                  <a:pt x="1139672" y="57658"/>
                </a:lnTo>
                <a:lnTo>
                  <a:pt x="1147762" y="52247"/>
                </a:lnTo>
                <a:lnTo>
                  <a:pt x="1153172" y="44157"/>
                </a:lnTo>
                <a:lnTo>
                  <a:pt x="1155153" y="34150"/>
                </a:lnTo>
                <a:lnTo>
                  <a:pt x="1154112" y="29044"/>
                </a:lnTo>
                <a:lnTo>
                  <a:pt x="2641714" y="29044"/>
                </a:lnTo>
                <a:lnTo>
                  <a:pt x="2663952" y="54927"/>
                </a:lnTo>
                <a:lnTo>
                  <a:pt x="2663952" y="514146"/>
                </a:lnTo>
                <a:lnTo>
                  <a:pt x="2641523" y="514146"/>
                </a:lnTo>
                <a:lnTo>
                  <a:pt x="2667012" y="565099"/>
                </a:lnTo>
                <a:lnTo>
                  <a:pt x="2688412" y="522300"/>
                </a:lnTo>
                <a:lnTo>
                  <a:pt x="2692489" y="514146"/>
                </a:lnTo>
                <a:lnTo>
                  <a:pt x="2670060" y="514146"/>
                </a:lnTo>
                <a:lnTo>
                  <a:pt x="2670060" y="55549"/>
                </a:lnTo>
                <a:lnTo>
                  <a:pt x="2670060" y="54914"/>
                </a:lnTo>
                <a:lnTo>
                  <a:pt x="2670060" y="30073"/>
                </a:lnTo>
                <a:lnTo>
                  <a:pt x="2670060" y="54914"/>
                </a:lnTo>
                <a:lnTo>
                  <a:pt x="2676791" y="53505"/>
                </a:lnTo>
                <a:lnTo>
                  <a:pt x="2684907" y="47980"/>
                </a:lnTo>
                <a:lnTo>
                  <a:pt x="2690431" y="39865"/>
                </a:lnTo>
                <a:lnTo>
                  <a:pt x="2692489" y="30073"/>
                </a:lnTo>
                <a:lnTo>
                  <a:pt x="2692273" y="29044"/>
                </a:lnTo>
                <a:lnTo>
                  <a:pt x="4115358" y="29044"/>
                </a:lnTo>
                <a:lnTo>
                  <a:pt x="4116679" y="35496"/>
                </a:lnTo>
                <a:lnTo>
                  <a:pt x="4122216" y="43586"/>
                </a:lnTo>
                <a:lnTo>
                  <a:pt x="4130332" y="48996"/>
                </a:lnTo>
                <a:lnTo>
                  <a:pt x="4137063" y="50355"/>
                </a:lnTo>
                <a:lnTo>
                  <a:pt x="4137063" y="509562"/>
                </a:lnTo>
                <a:lnTo>
                  <a:pt x="4114635" y="509562"/>
                </a:lnTo>
                <a:lnTo>
                  <a:pt x="4140111" y="560514"/>
                </a:lnTo>
                <a:lnTo>
                  <a:pt x="4161256" y="518223"/>
                </a:lnTo>
                <a:lnTo>
                  <a:pt x="4165587" y="509562"/>
                </a:lnTo>
                <a:lnTo>
                  <a:pt x="4143692" y="509562"/>
                </a:lnTo>
                <a:lnTo>
                  <a:pt x="4143692" y="50266"/>
                </a:lnTo>
                <a:lnTo>
                  <a:pt x="4150106" y="48996"/>
                </a:lnTo>
                <a:lnTo>
                  <a:pt x="4158196" y="43586"/>
                </a:lnTo>
                <a:lnTo>
                  <a:pt x="4163606" y="35496"/>
                </a:lnTo>
                <a:lnTo>
                  <a:pt x="4164876" y="29044"/>
                </a:lnTo>
                <a:lnTo>
                  <a:pt x="4165587" y="2548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4043041" y="8618487"/>
            <a:ext cx="49022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33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563291" y="8622189"/>
            <a:ext cx="44259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21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50" spc="-434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673291" y="7813901"/>
            <a:ext cx="14541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206539" y="7811128"/>
            <a:ext cx="156210" cy="2597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079235" y="8103976"/>
            <a:ext cx="19685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17777" sz="1875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417322" y="7637256"/>
            <a:ext cx="346710" cy="720090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marL="64769">
              <a:lnSpc>
                <a:spcPct val="100000"/>
              </a:lnSpc>
              <a:spcBef>
                <a:spcPts val="97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550" spc="2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8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869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17777" sz="1875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950050" y="8102999"/>
            <a:ext cx="184150" cy="2565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1612874" y="7634858"/>
            <a:ext cx="1159510" cy="51435"/>
          </a:xfrm>
          <a:custGeom>
            <a:avLst/>
            <a:gdLst/>
            <a:ahLst/>
            <a:cxnLst/>
            <a:rect l="l" t="t" r="r" b="b"/>
            <a:pathLst>
              <a:path w="1159510" h="51434">
                <a:moveTo>
                  <a:pt x="25476" y="0"/>
                </a:moveTo>
                <a:lnTo>
                  <a:pt x="0" y="25476"/>
                </a:lnTo>
                <a:lnTo>
                  <a:pt x="25476" y="50952"/>
                </a:lnTo>
                <a:lnTo>
                  <a:pt x="47383" y="29044"/>
                </a:lnTo>
                <a:lnTo>
                  <a:pt x="25476" y="29044"/>
                </a:lnTo>
                <a:lnTo>
                  <a:pt x="25476" y="22416"/>
                </a:lnTo>
                <a:lnTo>
                  <a:pt x="47892" y="22416"/>
                </a:lnTo>
                <a:lnTo>
                  <a:pt x="25476" y="0"/>
                </a:lnTo>
                <a:close/>
              </a:path>
              <a:path w="1159510" h="51434">
                <a:moveTo>
                  <a:pt x="1133754" y="0"/>
                </a:moveTo>
                <a:lnTo>
                  <a:pt x="1108278" y="25476"/>
                </a:lnTo>
                <a:lnTo>
                  <a:pt x="1133754" y="50952"/>
                </a:lnTo>
                <a:lnTo>
                  <a:pt x="1155661" y="29044"/>
                </a:lnTo>
                <a:lnTo>
                  <a:pt x="1133754" y="29044"/>
                </a:lnTo>
                <a:lnTo>
                  <a:pt x="1133754" y="22416"/>
                </a:lnTo>
                <a:lnTo>
                  <a:pt x="1156170" y="22416"/>
                </a:lnTo>
                <a:lnTo>
                  <a:pt x="1133754" y="0"/>
                </a:lnTo>
                <a:close/>
              </a:path>
              <a:path w="1159510" h="51434">
                <a:moveTo>
                  <a:pt x="47892" y="22416"/>
                </a:moveTo>
                <a:lnTo>
                  <a:pt x="25476" y="22416"/>
                </a:lnTo>
                <a:lnTo>
                  <a:pt x="25476" y="29044"/>
                </a:lnTo>
                <a:lnTo>
                  <a:pt x="47383" y="29044"/>
                </a:lnTo>
                <a:lnTo>
                  <a:pt x="50952" y="25476"/>
                </a:lnTo>
                <a:lnTo>
                  <a:pt x="47892" y="22416"/>
                </a:lnTo>
                <a:close/>
              </a:path>
              <a:path w="1159510" h="51434">
                <a:moveTo>
                  <a:pt x="1111338" y="22416"/>
                </a:moveTo>
                <a:lnTo>
                  <a:pt x="47892" y="22416"/>
                </a:lnTo>
                <a:lnTo>
                  <a:pt x="50952" y="25476"/>
                </a:lnTo>
                <a:lnTo>
                  <a:pt x="47383" y="29044"/>
                </a:lnTo>
                <a:lnTo>
                  <a:pt x="1111846" y="29044"/>
                </a:lnTo>
                <a:lnTo>
                  <a:pt x="1108278" y="25476"/>
                </a:lnTo>
                <a:lnTo>
                  <a:pt x="1111338" y="22416"/>
                </a:lnTo>
                <a:close/>
              </a:path>
              <a:path w="1159510" h="51434">
                <a:moveTo>
                  <a:pt x="1156170" y="22416"/>
                </a:moveTo>
                <a:lnTo>
                  <a:pt x="1133754" y="22416"/>
                </a:lnTo>
                <a:lnTo>
                  <a:pt x="1133754" y="29044"/>
                </a:lnTo>
                <a:lnTo>
                  <a:pt x="1155661" y="29044"/>
                </a:lnTo>
                <a:lnTo>
                  <a:pt x="1159230" y="25476"/>
                </a:lnTo>
                <a:lnTo>
                  <a:pt x="1156170" y="224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1612874" y="7303643"/>
            <a:ext cx="2687955" cy="51435"/>
          </a:xfrm>
          <a:custGeom>
            <a:avLst/>
            <a:gdLst/>
            <a:ahLst/>
            <a:cxnLst/>
            <a:rect l="l" t="t" r="r" b="b"/>
            <a:pathLst>
              <a:path w="2687954" h="51434">
                <a:moveTo>
                  <a:pt x="25476" y="0"/>
                </a:moveTo>
                <a:lnTo>
                  <a:pt x="0" y="25476"/>
                </a:lnTo>
                <a:lnTo>
                  <a:pt x="25476" y="50952"/>
                </a:lnTo>
                <a:lnTo>
                  <a:pt x="47383" y="29044"/>
                </a:lnTo>
                <a:lnTo>
                  <a:pt x="25488" y="29044"/>
                </a:lnTo>
                <a:lnTo>
                  <a:pt x="25488" y="22416"/>
                </a:lnTo>
                <a:lnTo>
                  <a:pt x="47892" y="22416"/>
                </a:lnTo>
                <a:lnTo>
                  <a:pt x="25476" y="0"/>
                </a:lnTo>
                <a:close/>
              </a:path>
              <a:path w="2687954" h="51434">
                <a:moveTo>
                  <a:pt x="2662415" y="0"/>
                </a:moveTo>
                <a:lnTo>
                  <a:pt x="2636939" y="25476"/>
                </a:lnTo>
                <a:lnTo>
                  <a:pt x="2662415" y="50952"/>
                </a:lnTo>
                <a:lnTo>
                  <a:pt x="2684333" y="29044"/>
                </a:lnTo>
                <a:lnTo>
                  <a:pt x="2662415" y="29044"/>
                </a:lnTo>
                <a:lnTo>
                  <a:pt x="2662415" y="22416"/>
                </a:lnTo>
                <a:lnTo>
                  <a:pt x="2684842" y="22416"/>
                </a:lnTo>
                <a:lnTo>
                  <a:pt x="2662415" y="0"/>
                </a:lnTo>
                <a:close/>
              </a:path>
              <a:path w="2687954" h="51434">
                <a:moveTo>
                  <a:pt x="47892" y="22416"/>
                </a:moveTo>
                <a:lnTo>
                  <a:pt x="25488" y="22416"/>
                </a:lnTo>
                <a:lnTo>
                  <a:pt x="25488" y="29044"/>
                </a:lnTo>
                <a:lnTo>
                  <a:pt x="47383" y="29044"/>
                </a:lnTo>
                <a:lnTo>
                  <a:pt x="50952" y="25476"/>
                </a:lnTo>
                <a:lnTo>
                  <a:pt x="47892" y="22416"/>
                </a:lnTo>
                <a:close/>
              </a:path>
              <a:path w="2687954" h="51434">
                <a:moveTo>
                  <a:pt x="2639999" y="22416"/>
                </a:moveTo>
                <a:lnTo>
                  <a:pt x="47892" y="22416"/>
                </a:lnTo>
                <a:lnTo>
                  <a:pt x="50952" y="25476"/>
                </a:lnTo>
                <a:lnTo>
                  <a:pt x="47383" y="29044"/>
                </a:lnTo>
                <a:lnTo>
                  <a:pt x="2640507" y="29044"/>
                </a:lnTo>
                <a:lnTo>
                  <a:pt x="2636939" y="25476"/>
                </a:lnTo>
                <a:lnTo>
                  <a:pt x="2639999" y="22416"/>
                </a:lnTo>
                <a:close/>
              </a:path>
              <a:path w="2687954" h="51434">
                <a:moveTo>
                  <a:pt x="2684842" y="22416"/>
                </a:moveTo>
                <a:lnTo>
                  <a:pt x="2662415" y="22416"/>
                </a:lnTo>
                <a:lnTo>
                  <a:pt x="2662415" y="29044"/>
                </a:lnTo>
                <a:lnTo>
                  <a:pt x="2684333" y="29044"/>
                </a:lnTo>
                <a:lnTo>
                  <a:pt x="2687904" y="25476"/>
                </a:lnTo>
                <a:lnTo>
                  <a:pt x="2684842" y="224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1874937" y="6947151"/>
            <a:ext cx="1544955" cy="69469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707390">
              <a:lnSpc>
                <a:spcPct val="100000"/>
              </a:lnSpc>
              <a:spcBef>
                <a:spcPts val="930"/>
              </a:spcBef>
            </a:pP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487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00" spc="4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80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4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00" spc="-1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6143" sz="1275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835"/>
              </a:spcBef>
            </a:pPr>
            <a:r>
              <a:rPr dirty="0" sz="1500" spc="8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322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00" spc="4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1612874" y="6959701"/>
            <a:ext cx="4165600" cy="51435"/>
          </a:xfrm>
          <a:custGeom>
            <a:avLst/>
            <a:gdLst/>
            <a:ahLst/>
            <a:cxnLst/>
            <a:rect l="l" t="t" r="r" b="b"/>
            <a:pathLst>
              <a:path w="4165600" h="51434">
                <a:moveTo>
                  <a:pt x="25476" y="0"/>
                </a:moveTo>
                <a:lnTo>
                  <a:pt x="0" y="25476"/>
                </a:lnTo>
                <a:lnTo>
                  <a:pt x="25476" y="50952"/>
                </a:lnTo>
                <a:lnTo>
                  <a:pt x="47383" y="29044"/>
                </a:lnTo>
                <a:lnTo>
                  <a:pt x="25476" y="29044"/>
                </a:lnTo>
                <a:lnTo>
                  <a:pt x="25476" y="22415"/>
                </a:lnTo>
                <a:lnTo>
                  <a:pt x="47891" y="22415"/>
                </a:lnTo>
                <a:lnTo>
                  <a:pt x="25476" y="0"/>
                </a:lnTo>
                <a:close/>
              </a:path>
              <a:path w="4165600" h="51434">
                <a:moveTo>
                  <a:pt x="4140111" y="0"/>
                </a:moveTo>
                <a:lnTo>
                  <a:pt x="4114634" y="25476"/>
                </a:lnTo>
                <a:lnTo>
                  <a:pt x="4140111" y="50952"/>
                </a:lnTo>
                <a:lnTo>
                  <a:pt x="4162018" y="29044"/>
                </a:lnTo>
                <a:lnTo>
                  <a:pt x="4140123" y="29044"/>
                </a:lnTo>
                <a:lnTo>
                  <a:pt x="4140123" y="22415"/>
                </a:lnTo>
                <a:lnTo>
                  <a:pt x="4162526" y="22415"/>
                </a:lnTo>
                <a:lnTo>
                  <a:pt x="4140111" y="0"/>
                </a:lnTo>
                <a:close/>
              </a:path>
              <a:path w="4165600" h="51434">
                <a:moveTo>
                  <a:pt x="47891" y="22415"/>
                </a:moveTo>
                <a:lnTo>
                  <a:pt x="25476" y="22415"/>
                </a:lnTo>
                <a:lnTo>
                  <a:pt x="25476" y="29044"/>
                </a:lnTo>
                <a:lnTo>
                  <a:pt x="47383" y="29044"/>
                </a:lnTo>
                <a:lnTo>
                  <a:pt x="50952" y="25476"/>
                </a:lnTo>
                <a:lnTo>
                  <a:pt x="47891" y="22415"/>
                </a:lnTo>
                <a:close/>
              </a:path>
              <a:path w="4165600" h="51434">
                <a:moveTo>
                  <a:pt x="4117695" y="22415"/>
                </a:moveTo>
                <a:lnTo>
                  <a:pt x="47891" y="22415"/>
                </a:lnTo>
                <a:lnTo>
                  <a:pt x="50952" y="25476"/>
                </a:lnTo>
                <a:lnTo>
                  <a:pt x="47383" y="29044"/>
                </a:lnTo>
                <a:lnTo>
                  <a:pt x="4118203" y="29044"/>
                </a:lnTo>
                <a:lnTo>
                  <a:pt x="4114634" y="25476"/>
                </a:lnTo>
                <a:lnTo>
                  <a:pt x="4117695" y="22415"/>
                </a:lnTo>
                <a:close/>
              </a:path>
              <a:path w="4165600" h="51434">
                <a:moveTo>
                  <a:pt x="4162526" y="22415"/>
                </a:moveTo>
                <a:lnTo>
                  <a:pt x="4140123" y="22415"/>
                </a:lnTo>
                <a:lnTo>
                  <a:pt x="4140123" y="29044"/>
                </a:lnTo>
                <a:lnTo>
                  <a:pt x="4162018" y="29044"/>
                </a:lnTo>
                <a:lnTo>
                  <a:pt x="4165587" y="25476"/>
                </a:lnTo>
                <a:lnTo>
                  <a:pt x="4162526" y="22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3063183" y="9206865"/>
            <a:ext cx="292798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60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6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89" i="1">
                <a:solidFill>
                  <a:srgbClr val="231F20"/>
                </a:solidFill>
                <a:latin typeface="Times New Roman"/>
                <a:cs typeface="Times New Roman"/>
              </a:rPr>
              <a:t>AD</a:t>
            </a:r>
            <a:r>
              <a:rPr dirty="0" baseline="-24154" sz="1725" spc="61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-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6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89" i="1">
                <a:solidFill>
                  <a:srgbClr val="231F20"/>
                </a:solidFill>
                <a:latin typeface="Times New Roman"/>
                <a:cs typeface="Times New Roman"/>
              </a:rPr>
              <a:t>AB</a:t>
            </a:r>
            <a:r>
              <a:rPr dirty="0" baseline="-24154" sz="1725" spc="45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50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5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75" i="1">
                <a:solidFill>
                  <a:srgbClr val="231F20"/>
                </a:solidFill>
                <a:latin typeface="Times New Roman"/>
                <a:cs typeface="Times New Roman"/>
              </a:rPr>
              <a:t>BC</a:t>
            </a:r>
            <a:r>
              <a:rPr dirty="0" baseline="-24154" sz="1725" spc="509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-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231F20"/>
                </a:solidFill>
                <a:latin typeface="Symbol"/>
                <a:cs typeface="Symbol"/>
              </a:rPr>
              <a:t></a:t>
            </a:r>
            <a:r>
              <a:rPr dirty="0" sz="2000" spc="-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30" i="1">
                <a:solidFill>
                  <a:srgbClr val="231F20"/>
                </a:solidFill>
                <a:latin typeface="Times New Roman"/>
                <a:cs typeface="Times New Roman"/>
              </a:rPr>
              <a:t>CD</a:t>
            </a:r>
            <a:endParaRPr baseline="-24154" sz="1725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805511" y="9809835"/>
            <a:ext cx="23241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5" i="1">
                <a:solidFill>
                  <a:srgbClr val="231F20"/>
                </a:solidFill>
                <a:latin typeface="Times New Roman"/>
                <a:cs typeface="Times New Roman"/>
              </a:rPr>
              <a:t>CD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011134" y="9809835"/>
            <a:ext cx="21590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5" i="1">
                <a:solidFill>
                  <a:srgbClr val="231F20"/>
                </a:solidFill>
                <a:latin typeface="Times New Roman"/>
                <a:cs typeface="Times New Roman"/>
              </a:rPr>
              <a:t>BC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984789" y="9639986"/>
            <a:ext cx="288099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2306955" algn="l"/>
              </a:tabLst>
            </a:pPr>
            <a:r>
              <a:rPr dirty="0" sz="2000" spc="28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i="1">
                <a:solidFill>
                  <a:srgbClr val="231F20"/>
                </a:solidFill>
                <a:latin typeface="Times New Roman"/>
                <a:cs typeface="Times New Roman"/>
              </a:rPr>
              <a:t>AD</a:t>
            </a:r>
            <a:r>
              <a:rPr dirty="0" baseline="-24154" sz="1725" spc="637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i="1">
                <a:solidFill>
                  <a:srgbClr val="231F20"/>
                </a:solidFill>
                <a:latin typeface="Times New Roman"/>
                <a:cs typeface="Times New Roman"/>
              </a:rPr>
              <a:t>AB</a:t>
            </a:r>
            <a:r>
              <a:rPr dirty="0" baseline="-24154" sz="1725" spc="45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45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5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434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5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358142" y="6816885"/>
            <a:ext cx="974725" cy="160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17500" algn="l"/>
                <a:tab pos="608965" algn="l"/>
                <a:tab pos="905510" algn="l"/>
              </a:tabLst>
            </a:pPr>
            <a:r>
              <a:rPr dirty="0" sz="8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50">
                <a:solidFill>
                  <a:srgbClr val="231F20"/>
                </a:solidFill>
                <a:latin typeface="Times New Roman"/>
                <a:cs typeface="Times New Roman"/>
              </a:rPr>
              <a:t>	 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231263" y="6689163"/>
            <a:ext cx="1045844" cy="2559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5270" algn="l"/>
              </a:tabLst>
            </a:pP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00" spc="4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00" spc="-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500" spc="33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4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00" spc="-1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500" spc="49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4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00" spc="-1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2767012" y="9196628"/>
            <a:ext cx="258445" cy="892175"/>
          </a:xfrm>
          <a:custGeom>
            <a:avLst/>
            <a:gdLst/>
            <a:ahLst/>
            <a:cxnLst/>
            <a:rect l="l" t="t" r="r" b="b"/>
            <a:pathLst>
              <a:path w="258444" h="892175">
                <a:moveTo>
                  <a:pt x="122288" y="470946"/>
                </a:moveTo>
                <a:lnTo>
                  <a:pt x="122288" y="859612"/>
                </a:lnTo>
                <a:lnTo>
                  <a:pt x="122796" y="860120"/>
                </a:lnTo>
                <a:lnTo>
                  <a:pt x="122796" y="863180"/>
                </a:lnTo>
                <a:lnTo>
                  <a:pt x="124841" y="867257"/>
                </a:lnTo>
                <a:lnTo>
                  <a:pt x="125349" y="867765"/>
                </a:lnTo>
                <a:lnTo>
                  <a:pt x="126365" y="869810"/>
                </a:lnTo>
                <a:lnTo>
                  <a:pt x="187102" y="888442"/>
                </a:lnTo>
                <a:lnTo>
                  <a:pt x="245097" y="891717"/>
                </a:lnTo>
                <a:lnTo>
                  <a:pt x="257327" y="891717"/>
                </a:lnTo>
                <a:lnTo>
                  <a:pt x="257835" y="866241"/>
                </a:lnTo>
                <a:lnTo>
                  <a:pt x="233375" y="866241"/>
                </a:lnTo>
                <a:lnTo>
                  <a:pt x="217037" y="865345"/>
                </a:lnTo>
                <a:lnTo>
                  <a:pt x="201145" y="864161"/>
                </a:lnTo>
                <a:lnTo>
                  <a:pt x="185315" y="862487"/>
                </a:lnTo>
                <a:lnTo>
                  <a:pt x="169164" y="860120"/>
                </a:lnTo>
                <a:lnTo>
                  <a:pt x="165608" y="859104"/>
                </a:lnTo>
                <a:lnTo>
                  <a:pt x="147764" y="859104"/>
                </a:lnTo>
                <a:lnTo>
                  <a:pt x="147764" y="858088"/>
                </a:lnTo>
                <a:lnTo>
                  <a:pt x="146748" y="854519"/>
                </a:lnTo>
                <a:lnTo>
                  <a:pt x="145224" y="852474"/>
                </a:lnTo>
                <a:lnTo>
                  <a:pt x="147764" y="852474"/>
                </a:lnTo>
                <a:lnTo>
                  <a:pt x="147764" y="472859"/>
                </a:lnTo>
                <a:lnTo>
                  <a:pt x="125349" y="472859"/>
                </a:lnTo>
                <a:lnTo>
                  <a:pt x="123825" y="471843"/>
                </a:lnTo>
                <a:lnTo>
                  <a:pt x="123304" y="471335"/>
                </a:lnTo>
                <a:lnTo>
                  <a:pt x="122288" y="470946"/>
                </a:lnTo>
                <a:close/>
              </a:path>
              <a:path w="258444" h="892175">
                <a:moveTo>
                  <a:pt x="147764" y="854254"/>
                </a:moveTo>
                <a:lnTo>
                  <a:pt x="147764" y="859104"/>
                </a:lnTo>
                <a:lnTo>
                  <a:pt x="165608" y="859104"/>
                </a:lnTo>
                <a:lnTo>
                  <a:pt x="162547" y="858596"/>
                </a:lnTo>
                <a:lnTo>
                  <a:pt x="157422" y="857135"/>
                </a:lnTo>
                <a:lnTo>
                  <a:pt x="153606" y="857135"/>
                </a:lnTo>
                <a:lnTo>
                  <a:pt x="147764" y="854254"/>
                </a:lnTo>
                <a:close/>
              </a:path>
              <a:path w="258444" h="892175">
                <a:moveTo>
                  <a:pt x="146748" y="854519"/>
                </a:moveTo>
                <a:lnTo>
                  <a:pt x="147764" y="858088"/>
                </a:lnTo>
                <a:lnTo>
                  <a:pt x="147764" y="855535"/>
                </a:lnTo>
                <a:lnTo>
                  <a:pt x="147256" y="855535"/>
                </a:lnTo>
                <a:lnTo>
                  <a:pt x="146748" y="854519"/>
                </a:lnTo>
                <a:close/>
              </a:path>
              <a:path w="258444" h="892175">
                <a:moveTo>
                  <a:pt x="155016" y="856449"/>
                </a:moveTo>
                <a:lnTo>
                  <a:pt x="153606" y="857135"/>
                </a:lnTo>
                <a:lnTo>
                  <a:pt x="157422" y="857135"/>
                </a:lnTo>
                <a:lnTo>
                  <a:pt x="155016" y="856449"/>
                </a:lnTo>
                <a:close/>
              </a:path>
              <a:path w="258444" h="892175">
                <a:moveTo>
                  <a:pt x="146240" y="853503"/>
                </a:moveTo>
                <a:lnTo>
                  <a:pt x="147256" y="855535"/>
                </a:lnTo>
                <a:lnTo>
                  <a:pt x="147764" y="855535"/>
                </a:lnTo>
                <a:lnTo>
                  <a:pt x="147764" y="854254"/>
                </a:lnTo>
                <a:lnTo>
                  <a:pt x="146240" y="853503"/>
                </a:lnTo>
                <a:close/>
              </a:path>
              <a:path w="258444" h="892175">
                <a:moveTo>
                  <a:pt x="145224" y="852474"/>
                </a:moveTo>
                <a:lnTo>
                  <a:pt x="146748" y="854519"/>
                </a:lnTo>
                <a:lnTo>
                  <a:pt x="146240" y="853503"/>
                </a:lnTo>
                <a:lnTo>
                  <a:pt x="145224" y="852474"/>
                </a:lnTo>
                <a:close/>
              </a:path>
              <a:path w="258444" h="892175">
                <a:moveTo>
                  <a:pt x="147764" y="852474"/>
                </a:moveTo>
                <a:lnTo>
                  <a:pt x="145224" y="852474"/>
                </a:lnTo>
                <a:lnTo>
                  <a:pt x="146240" y="853503"/>
                </a:lnTo>
                <a:lnTo>
                  <a:pt x="147764" y="854254"/>
                </a:lnTo>
                <a:lnTo>
                  <a:pt x="147764" y="852474"/>
                </a:lnTo>
                <a:close/>
              </a:path>
              <a:path w="258444" h="892175">
                <a:moveTo>
                  <a:pt x="122288" y="467258"/>
                </a:moveTo>
                <a:lnTo>
                  <a:pt x="122288" y="470946"/>
                </a:lnTo>
                <a:lnTo>
                  <a:pt x="123304" y="471335"/>
                </a:lnTo>
                <a:lnTo>
                  <a:pt x="123825" y="471843"/>
                </a:lnTo>
                <a:lnTo>
                  <a:pt x="125349" y="472859"/>
                </a:lnTo>
                <a:lnTo>
                  <a:pt x="124587" y="471843"/>
                </a:lnTo>
                <a:lnTo>
                  <a:pt x="124333" y="471843"/>
                </a:lnTo>
                <a:lnTo>
                  <a:pt x="123304" y="469811"/>
                </a:lnTo>
                <a:lnTo>
                  <a:pt x="122288" y="467258"/>
                </a:lnTo>
                <a:close/>
              </a:path>
              <a:path w="258444" h="892175">
                <a:moveTo>
                  <a:pt x="147764" y="466242"/>
                </a:moveTo>
                <a:lnTo>
                  <a:pt x="122288" y="466242"/>
                </a:lnTo>
                <a:lnTo>
                  <a:pt x="122796" y="468274"/>
                </a:lnTo>
                <a:lnTo>
                  <a:pt x="123825" y="470827"/>
                </a:lnTo>
                <a:lnTo>
                  <a:pt x="125349" y="472859"/>
                </a:lnTo>
                <a:lnTo>
                  <a:pt x="147764" y="472859"/>
                </a:lnTo>
                <a:lnTo>
                  <a:pt x="147764" y="466242"/>
                </a:lnTo>
                <a:close/>
              </a:path>
              <a:path w="258444" h="892175">
                <a:moveTo>
                  <a:pt x="123825" y="470827"/>
                </a:moveTo>
                <a:lnTo>
                  <a:pt x="124333" y="471843"/>
                </a:lnTo>
                <a:lnTo>
                  <a:pt x="124587" y="471843"/>
                </a:lnTo>
                <a:lnTo>
                  <a:pt x="123825" y="470827"/>
                </a:lnTo>
                <a:close/>
              </a:path>
              <a:path w="258444" h="892175">
                <a:moveTo>
                  <a:pt x="125354" y="446145"/>
                </a:moveTo>
                <a:lnTo>
                  <a:pt x="116096" y="449836"/>
                </a:lnTo>
                <a:lnTo>
                  <a:pt x="83450" y="455328"/>
                </a:lnTo>
                <a:lnTo>
                  <a:pt x="50477" y="457869"/>
                </a:lnTo>
                <a:lnTo>
                  <a:pt x="25476" y="458597"/>
                </a:lnTo>
                <a:lnTo>
                  <a:pt x="12738" y="458597"/>
                </a:lnTo>
                <a:lnTo>
                  <a:pt x="24968" y="459105"/>
                </a:lnTo>
                <a:lnTo>
                  <a:pt x="37198" y="459105"/>
                </a:lnTo>
                <a:lnTo>
                  <a:pt x="53357" y="460031"/>
                </a:lnTo>
                <a:lnTo>
                  <a:pt x="69176" y="461170"/>
                </a:lnTo>
                <a:lnTo>
                  <a:pt x="84929" y="462807"/>
                </a:lnTo>
                <a:lnTo>
                  <a:pt x="100888" y="465226"/>
                </a:lnTo>
                <a:lnTo>
                  <a:pt x="104965" y="465734"/>
                </a:lnTo>
                <a:lnTo>
                  <a:pt x="108026" y="466750"/>
                </a:lnTo>
                <a:lnTo>
                  <a:pt x="113309" y="467588"/>
                </a:lnTo>
                <a:lnTo>
                  <a:pt x="118351" y="469442"/>
                </a:lnTo>
                <a:lnTo>
                  <a:pt x="122288" y="470946"/>
                </a:lnTo>
                <a:lnTo>
                  <a:pt x="122288" y="466242"/>
                </a:lnTo>
                <a:lnTo>
                  <a:pt x="147764" y="466242"/>
                </a:lnTo>
                <a:lnTo>
                  <a:pt x="147764" y="462165"/>
                </a:lnTo>
                <a:lnTo>
                  <a:pt x="145732" y="458089"/>
                </a:lnTo>
                <a:lnTo>
                  <a:pt x="145224" y="457581"/>
                </a:lnTo>
                <a:lnTo>
                  <a:pt x="144195" y="455536"/>
                </a:lnTo>
                <a:lnTo>
                  <a:pt x="141655" y="452996"/>
                </a:lnTo>
                <a:lnTo>
                  <a:pt x="125354" y="446145"/>
                </a:lnTo>
                <a:close/>
              </a:path>
              <a:path w="258444" h="892175">
                <a:moveTo>
                  <a:pt x="123387" y="469811"/>
                </a:moveTo>
                <a:lnTo>
                  <a:pt x="123825" y="470827"/>
                </a:lnTo>
                <a:lnTo>
                  <a:pt x="123387" y="469811"/>
                </a:lnTo>
                <a:close/>
              </a:path>
              <a:path w="258444" h="892175">
                <a:moveTo>
                  <a:pt x="122288" y="467258"/>
                </a:moveTo>
                <a:lnTo>
                  <a:pt x="122725" y="468274"/>
                </a:lnTo>
                <a:lnTo>
                  <a:pt x="122288" y="467258"/>
                </a:lnTo>
                <a:close/>
              </a:path>
              <a:path w="258444" h="892175">
                <a:moveTo>
                  <a:pt x="122288" y="466242"/>
                </a:moveTo>
                <a:lnTo>
                  <a:pt x="122288" y="467258"/>
                </a:lnTo>
                <a:lnTo>
                  <a:pt x="122796" y="468274"/>
                </a:lnTo>
                <a:lnTo>
                  <a:pt x="122288" y="466242"/>
                </a:lnTo>
                <a:close/>
              </a:path>
              <a:path w="258444" h="892175">
                <a:moveTo>
                  <a:pt x="13246" y="433120"/>
                </a:moveTo>
                <a:lnTo>
                  <a:pt x="12738" y="433120"/>
                </a:lnTo>
                <a:lnTo>
                  <a:pt x="6108" y="433628"/>
                </a:lnTo>
                <a:lnTo>
                  <a:pt x="0" y="439229"/>
                </a:lnTo>
                <a:lnTo>
                  <a:pt x="0" y="452996"/>
                </a:lnTo>
                <a:lnTo>
                  <a:pt x="6108" y="458597"/>
                </a:lnTo>
                <a:lnTo>
                  <a:pt x="13246" y="458597"/>
                </a:lnTo>
                <a:lnTo>
                  <a:pt x="13246" y="433120"/>
                </a:lnTo>
                <a:close/>
              </a:path>
              <a:path w="258444" h="892175">
                <a:moveTo>
                  <a:pt x="13246" y="433120"/>
                </a:moveTo>
                <a:lnTo>
                  <a:pt x="13246" y="458597"/>
                </a:lnTo>
                <a:lnTo>
                  <a:pt x="25476" y="458597"/>
                </a:lnTo>
                <a:lnTo>
                  <a:pt x="50477" y="457869"/>
                </a:lnTo>
                <a:lnTo>
                  <a:pt x="83450" y="455328"/>
                </a:lnTo>
                <a:lnTo>
                  <a:pt x="116096" y="449836"/>
                </a:lnTo>
                <a:lnTo>
                  <a:pt x="125354" y="446145"/>
                </a:lnTo>
                <a:lnTo>
                  <a:pt x="117390" y="442797"/>
                </a:lnTo>
                <a:lnTo>
                  <a:pt x="84624" y="437006"/>
                </a:lnTo>
                <a:lnTo>
                  <a:pt x="51457" y="434368"/>
                </a:lnTo>
                <a:lnTo>
                  <a:pt x="25984" y="433628"/>
                </a:lnTo>
                <a:lnTo>
                  <a:pt x="13246" y="433120"/>
                </a:lnTo>
                <a:close/>
              </a:path>
              <a:path w="258444" h="892175">
                <a:moveTo>
                  <a:pt x="122288" y="420658"/>
                </a:moveTo>
                <a:lnTo>
                  <a:pt x="102832" y="426628"/>
                </a:lnTo>
                <a:lnTo>
                  <a:pt x="75491" y="430560"/>
                </a:lnTo>
                <a:lnTo>
                  <a:pt x="47984" y="432460"/>
                </a:lnTo>
                <a:lnTo>
                  <a:pt x="25476" y="433120"/>
                </a:lnTo>
                <a:lnTo>
                  <a:pt x="13246" y="433120"/>
                </a:lnTo>
                <a:lnTo>
                  <a:pt x="25984" y="433628"/>
                </a:lnTo>
                <a:lnTo>
                  <a:pt x="51457" y="434368"/>
                </a:lnTo>
                <a:lnTo>
                  <a:pt x="84624" y="437006"/>
                </a:lnTo>
                <a:lnTo>
                  <a:pt x="117390" y="442797"/>
                </a:lnTo>
                <a:lnTo>
                  <a:pt x="125354" y="446145"/>
                </a:lnTo>
                <a:lnTo>
                  <a:pt x="140119" y="440258"/>
                </a:lnTo>
                <a:lnTo>
                  <a:pt x="142671" y="438213"/>
                </a:lnTo>
                <a:lnTo>
                  <a:pt x="144195" y="436689"/>
                </a:lnTo>
                <a:lnTo>
                  <a:pt x="145224" y="434644"/>
                </a:lnTo>
                <a:lnTo>
                  <a:pt x="145732" y="434136"/>
                </a:lnTo>
                <a:lnTo>
                  <a:pt x="147764" y="430060"/>
                </a:lnTo>
                <a:lnTo>
                  <a:pt x="147764" y="425983"/>
                </a:lnTo>
                <a:lnTo>
                  <a:pt x="122288" y="425983"/>
                </a:lnTo>
                <a:lnTo>
                  <a:pt x="122288" y="420658"/>
                </a:lnTo>
                <a:close/>
              </a:path>
              <a:path w="258444" h="892175">
                <a:moveTo>
                  <a:pt x="122796" y="423951"/>
                </a:moveTo>
                <a:lnTo>
                  <a:pt x="122288" y="424967"/>
                </a:lnTo>
                <a:lnTo>
                  <a:pt x="122288" y="425983"/>
                </a:lnTo>
                <a:lnTo>
                  <a:pt x="122796" y="423951"/>
                </a:lnTo>
                <a:close/>
              </a:path>
              <a:path w="258444" h="892175">
                <a:moveTo>
                  <a:pt x="147764" y="423951"/>
                </a:moveTo>
                <a:lnTo>
                  <a:pt x="122796" y="423951"/>
                </a:lnTo>
                <a:lnTo>
                  <a:pt x="122288" y="425983"/>
                </a:lnTo>
                <a:lnTo>
                  <a:pt x="147764" y="425983"/>
                </a:lnTo>
                <a:lnTo>
                  <a:pt x="147764" y="423951"/>
                </a:lnTo>
                <a:close/>
              </a:path>
              <a:path w="258444" h="892175">
                <a:moveTo>
                  <a:pt x="125349" y="419366"/>
                </a:moveTo>
                <a:lnTo>
                  <a:pt x="124841" y="419874"/>
                </a:lnTo>
                <a:lnTo>
                  <a:pt x="122288" y="420658"/>
                </a:lnTo>
                <a:lnTo>
                  <a:pt x="122288" y="424967"/>
                </a:lnTo>
                <a:lnTo>
                  <a:pt x="123387" y="422414"/>
                </a:lnTo>
                <a:lnTo>
                  <a:pt x="124333" y="420382"/>
                </a:lnTo>
                <a:lnTo>
                  <a:pt x="124587" y="420382"/>
                </a:lnTo>
                <a:lnTo>
                  <a:pt x="125349" y="419366"/>
                </a:lnTo>
                <a:close/>
              </a:path>
              <a:path w="258444" h="892175">
                <a:moveTo>
                  <a:pt x="147764" y="419366"/>
                </a:moveTo>
                <a:lnTo>
                  <a:pt x="125349" y="419366"/>
                </a:lnTo>
                <a:lnTo>
                  <a:pt x="123825" y="421398"/>
                </a:lnTo>
                <a:lnTo>
                  <a:pt x="122288" y="424967"/>
                </a:lnTo>
                <a:lnTo>
                  <a:pt x="122796" y="423951"/>
                </a:lnTo>
                <a:lnTo>
                  <a:pt x="147764" y="423951"/>
                </a:lnTo>
                <a:lnTo>
                  <a:pt x="147764" y="419366"/>
                </a:lnTo>
                <a:close/>
              </a:path>
              <a:path w="258444" h="892175">
                <a:moveTo>
                  <a:pt x="123825" y="421398"/>
                </a:moveTo>
                <a:lnTo>
                  <a:pt x="123304" y="422414"/>
                </a:lnTo>
                <a:lnTo>
                  <a:pt x="123825" y="421398"/>
                </a:lnTo>
                <a:close/>
              </a:path>
              <a:path w="258444" h="892175">
                <a:moveTo>
                  <a:pt x="124587" y="420382"/>
                </a:moveTo>
                <a:lnTo>
                  <a:pt x="124333" y="420382"/>
                </a:lnTo>
                <a:lnTo>
                  <a:pt x="123825" y="421398"/>
                </a:lnTo>
                <a:lnTo>
                  <a:pt x="124587" y="420382"/>
                </a:lnTo>
                <a:close/>
              </a:path>
              <a:path w="258444" h="892175">
                <a:moveTo>
                  <a:pt x="257327" y="0"/>
                </a:moveTo>
                <a:lnTo>
                  <a:pt x="244576" y="507"/>
                </a:lnTo>
                <a:lnTo>
                  <a:pt x="219082" y="1253"/>
                </a:lnTo>
                <a:lnTo>
                  <a:pt x="185928" y="3881"/>
                </a:lnTo>
                <a:lnTo>
                  <a:pt x="153183" y="9664"/>
                </a:lnTo>
                <a:lnTo>
                  <a:pt x="128917" y="19875"/>
                </a:lnTo>
                <a:lnTo>
                  <a:pt x="126365" y="22415"/>
                </a:lnTo>
                <a:lnTo>
                  <a:pt x="125349" y="24460"/>
                </a:lnTo>
                <a:lnTo>
                  <a:pt x="124841" y="24968"/>
                </a:lnTo>
                <a:lnTo>
                  <a:pt x="122796" y="29044"/>
                </a:lnTo>
                <a:lnTo>
                  <a:pt x="122796" y="32105"/>
                </a:lnTo>
                <a:lnTo>
                  <a:pt x="122288" y="32613"/>
                </a:lnTo>
                <a:lnTo>
                  <a:pt x="122288" y="420658"/>
                </a:lnTo>
                <a:lnTo>
                  <a:pt x="124841" y="419874"/>
                </a:lnTo>
                <a:lnTo>
                  <a:pt x="125349" y="419366"/>
                </a:lnTo>
                <a:lnTo>
                  <a:pt x="147764" y="419366"/>
                </a:lnTo>
                <a:lnTo>
                  <a:pt x="147764" y="39750"/>
                </a:lnTo>
                <a:lnTo>
                  <a:pt x="145224" y="39750"/>
                </a:lnTo>
                <a:lnTo>
                  <a:pt x="146755" y="37681"/>
                </a:lnTo>
                <a:lnTo>
                  <a:pt x="147764" y="34137"/>
                </a:lnTo>
                <a:lnTo>
                  <a:pt x="147764" y="33121"/>
                </a:lnTo>
                <a:lnTo>
                  <a:pt x="164077" y="33121"/>
                </a:lnTo>
                <a:lnTo>
                  <a:pt x="165608" y="32613"/>
                </a:lnTo>
                <a:lnTo>
                  <a:pt x="169684" y="32105"/>
                </a:lnTo>
                <a:lnTo>
                  <a:pt x="185644" y="29686"/>
                </a:lnTo>
                <a:lnTo>
                  <a:pt x="201396" y="28049"/>
                </a:lnTo>
                <a:lnTo>
                  <a:pt x="217215" y="26910"/>
                </a:lnTo>
                <a:lnTo>
                  <a:pt x="233375" y="25984"/>
                </a:lnTo>
                <a:lnTo>
                  <a:pt x="245605" y="25984"/>
                </a:lnTo>
                <a:lnTo>
                  <a:pt x="257835" y="25476"/>
                </a:lnTo>
                <a:lnTo>
                  <a:pt x="257327" y="0"/>
                </a:lnTo>
                <a:close/>
              </a:path>
              <a:path w="258444" h="892175">
                <a:moveTo>
                  <a:pt x="146748" y="37706"/>
                </a:moveTo>
                <a:lnTo>
                  <a:pt x="145224" y="39750"/>
                </a:lnTo>
                <a:lnTo>
                  <a:pt x="146240" y="38722"/>
                </a:lnTo>
                <a:lnTo>
                  <a:pt x="146748" y="37706"/>
                </a:lnTo>
                <a:close/>
              </a:path>
              <a:path w="258444" h="892175">
                <a:moveTo>
                  <a:pt x="147764" y="36690"/>
                </a:moveTo>
                <a:lnTo>
                  <a:pt x="147256" y="36690"/>
                </a:lnTo>
                <a:lnTo>
                  <a:pt x="146240" y="38722"/>
                </a:lnTo>
                <a:lnTo>
                  <a:pt x="145224" y="39750"/>
                </a:lnTo>
                <a:lnTo>
                  <a:pt x="147764" y="39750"/>
                </a:lnTo>
                <a:lnTo>
                  <a:pt x="147764" y="38722"/>
                </a:lnTo>
                <a:lnTo>
                  <a:pt x="146748" y="38722"/>
                </a:lnTo>
                <a:lnTo>
                  <a:pt x="147740" y="37706"/>
                </a:lnTo>
                <a:lnTo>
                  <a:pt x="147764" y="36690"/>
                </a:lnTo>
                <a:close/>
              </a:path>
              <a:path w="258444" h="892175">
                <a:moveTo>
                  <a:pt x="147764" y="37681"/>
                </a:moveTo>
                <a:lnTo>
                  <a:pt x="146748" y="38722"/>
                </a:lnTo>
                <a:lnTo>
                  <a:pt x="147764" y="38722"/>
                </a:lnTo>
                <a:lnTo>
                  <a:pt x="147764" y="37681"/>
                </a:lnTo>
                <a:close/>
              </a:path>
              <a:path w="258444" h="892175">
                <a:moveTo>
                  <a:pt x="147764" y="34137"/>
                </a:moveTo>
                <a:lnTo>
                  <a:pt x="146748" y="37706"/>
                </a:lnTo>
                <a:lnTo>
                  <a:pt x="147256" y="36690"/>
                </a:lnTo>
                <a:lnTo>
                  <a:pt x="147764" y="36690"/>
                </a:lnTo>
                <a:lnTo>
                  <a:pt x="147764" y="34137"/>
                </a:lnTo>
                <a:close/>
              </a:path>
              <a:path w="258444" h="892175">
                <a:moveTo>
                  <a:pt x="164077" y="33121"/>
                </a:moveTo>
                <a:lnTo>
                  <a:pt x="147764" y="33121"/>
                </a:lnTo>
                <a:lnTo>
                  <a:pt x="147764" y="37681"/>
                </a:lnTo>
                <a:lnTo>
                  <a:pt x="148297" y="37134"/>
                </a:lnTo>
                <a:lnTo>
                  <a:pt x="160439" y="33769"/>
                </a:lnTo>
                <a:lnTo>
                  <a:pt x="162547" y="33629"/>
                </a:lnTo>
                <a:lnTo>
                  <a:pt x="164077" y="33121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1393294" y="9412724"/>
            <a:ext cx="123317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8920" marR="5080" indent="-236854">
              <a:lnSpc>
                <a:spcPct val="102899"/>
              </a:lnSpc>
              <a:spcBef>
                <a:spcPts val="90"/>
              </a:spcBef>
            </a:pPr>
            <a:r>
              <a:rPr dirty="0" sz="1300" spc="-210" b="1">
                <a:solidFill>
                  <a:srgbClr val="640833"/>
                </a:solidFill>
                <a:latin typeface="Times New Roman"/>
                <a:cs typeface="Times New Roman"/>
              </a:rPr>
              <a:t>&amp;DtGD</a:t>
            </a:r>
            <a:r>
              <a:rPr dirty="0" sz="130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640833"/>
                </a:solidFill>
                <a:latin typeface="Times New Roman"/>
                <a:cs typeface="Times New Roman"/>
              </a:rPr>
              <a:t>WHQVLyQ</a:t>
            </a:r>
            <a:r>
              <a:rPr dirty="0" sz="130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640833"/>
                </a:solidFill>
                <a:latin typeface="Times New Roman"/>
                <a:cs typeface="Times New Roman"/>
              </a:rPr>
              <a:t>OD</a:t>
            </a: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OtQHD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0018" y="1173746"/>
            <a:ext cx="142163" cy="14776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267904" y="1868766"/>
            <a:ext cx="4297680" cy="273685"/>
          </a:xfrm>
          <a:custGeom>
            <a:avLst/>
            <a:gdLst/>
            <a:ahLst/>
            <a:cxnLst/>
            <a:rect l="l" t="t" r="r" b="b"/>
            <a:pathLst>
              <a:path w="4297680" h="273685">
                <a:moveTo>
                  <a:pt x="4297578" y="0"/>
                </a:moveTo>
                <a:lnTo>
                  <a:pt x="4290949" y="0"/>
                </a:lnTo>
                <a:lnTo>
                  <a:pt x="4290949" y="6121"/>
                </a:lnTo>
                <a:lnTo>
                  <a:pt x="4290949" y="267512"/>
                </a:lnTo>
                <a:lnTo>
                  <a:pt x="6629" y="267512"/>
                </a:lnTo>
                <a:lnTo>
                  <a:pt x="6629" y="6121"/>
                </a:lnTo>
                <a:lnTo>
                  <a:pt x="4290949" y="6121"/>
                </a:lnTo>
                <a:lnTo>
                  <a:pt x="4290949" y="0"/>
                </a:lnTo>
                <a:lnTo>
                  <a:pt x="0" y="0"/>
                </a:lnTo>
                <a:lnTo>
                  <a:pt x="0" y="273634"/>
                </a:lnTo>
                <a:lnTo>
                  <a:pt x="4297578" y="273634"/>
                </a:lnTo>
                <a:lnTo>
                  <a:pt x="4297578" y="270573"/>
                </a:lnTo>
                <a:lnTo>
                  <a:pt x="4297578" y="267512"/>
                </a:lnTo>
                <a:lnTo>
                  <a:pt x="4297578" y="6121"/>
                </a:lnTo>
                <a:lnTo>
                  <a:pt x="4297578" y="3060"/>
                </a:lnTo>
                <a:lnTo>
                  <a:pt x="4297578" y="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278651" y="502696"/>
            <a:ext cx="4926330" cy="1610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73025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405" b="1">
                <a:solidFill>
                  <a:srgbClr val="444DA0"/>
                </a:solidFill>
                <a:latin typeface="Times New Roman"/>
                <a:cs typeface="Times New Roman"/>
              </a:rPr>
              <a:t>8WLOL]DQGR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444DA0"/>
                </a:solidFill>
                <a:latin typeface="Times New Roman"/>
                <a:cs typeface="Times New Roman"/>
              </a:rPr>
              <a:t>ODV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90" b="1">
                <a:solidFill>
                  <a:srgbClr val="444DA0"/>
                </a:solidFill>
                <a:latin typeface="Times New Roman"/>
                <a:cs typeface="Times New Roman"/>
              </a:rPr>
              <a:t>H[SUHVLRQHV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35" b="1">
                <a:solidFill>
                  <a:srgbClr val="444DA0"/>
                </a:solidFill>
                <a:latin typeface="Times New Roman"/>
                <a:cs typeface="Times New Roman"/>
              </a:rPr>
              <a:t>GHVFULWDV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444DA0"/>
                </a:solidFill>
                <a:latin typeface="Times New Roman"/>
                <a:cs typeface="Times New Roman"/>
              </a:rPr>
              <a:t>HQ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444DA0"/>
                </a:solidFill>
                <a:latin typeface="Times New Roman"/>
                <a:cs typeface="Times New Roman"/>
              </a:rPr>
              <a:t>ORV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45" b="1">
                <a:solidFill>
                  <a:srgbClr val="444DA0"/>
                </a:solidFill>
                <a:latin typeface="Times New Roman"/>
                <a:cs typeface="Times New Roman"/>
              </a:rPr>
              <a:t>DSDUWDGRV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444DA0"/>
                </a:solidFill>
                <a:latin typeface="Times New Roman"/>
                <a:cs typeface="Times New Roman"/>
              </a:rPr>
              <a:t>DQWHULRUHV</a:t>
            </a:r>
            <a:r>
              <a:rPr dirty="0" sz="1600" spc="27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260" b="1">
                <a:solidFill>
                  <a:srgbClr val="444DA0"/>
                </a:solidFill>
                <a:latin typeface="Times New Roman"/>
                <a:cs typeface="Times New Roman"/>
              </a:rPr>
              <a:t>SRGHPRV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444DA0"/>
                </a:solidFill>
                <a:latin typeface="Times New Roman"/>
                <a:cs typeface="Times New Roman"/>
              </a:rPr>
              <a:t>FDOFXODUOR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444DA0"/>
                </a:solidFill>
                <a:latin typeface="Times New Roman"/>
                <a:cs typeface="Times New Roman"/>
              </a:rPr>
              <a:t>GRV</a:t>
            </a:r>
            <a:r>
              <a:rPr dirty="0" sz="1600" spc="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245" b="1">
                <a:solidFill>
                  <a:srgbClr val="444DA0"/>
                </a:solidFill>
                <a:latin typeface="Times New Roman"/>
                <a:cs typeface="Times New Roman"/>
              </a:rPr>
              <a:t>IRUPDV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95" b="1">
                <a:solidFill>
                  <a:srgbClr val="444DA0"/>
                </a:solidFill>
                <a:latin typeface="Times New Roman"/>
                <a:cs typeface="Times New Roman"/>
              </a:rPr>
              <a:t>GLIHUHQWHV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53340">
              <a:lnSpc>
                <a:spcPct val="100000"/>
              </a:lnSpc>
            </a:pPr>
            <a:r>
              <a:rPr dirty="0" sz="1300" spc="-305" b="1">
                <a:solidFill>
                  <a:srgbClr val="640833"/>
                </a:solidFill>
                <a:latin typeface="Times New Roman"/>
                <a:cs typeface="Times New Roman"/>
              </a:rPr>
              <a:t>0HGLDQWH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640833"/>
                </a:solidFill>
                <a:latin typeface="Times New Roman"/>
                <a:cs typeface="Times New Roman"/>
              </a:rPr>
              <a:t>3RWHQFLDV</a:t>
            </a:r>
            <a:r>
              <a:rPr dirty="0" sz="1300" spc="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640833"/>
                </a:solidFill>
                <a:latin typeface="Times New Roman"/>
                <a:cs typeface="Times New Roman"/>
              </a:rPr>
              <a:t>R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640833"/>
                </a:solidFill>
                <a:latin typeface="Times New Roman"/>
                <a:cs typeface="Times New Roman"/>
              </a:rPr>
              <a:t>LQWHQVLGDGHV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640833"/>
                </a:solidFill>
                <a:latin typeface="Times New Roman"/>
                <a:cs typeface="Times New Roman"/>
              </a:rPr>
              <a:t>DFXPXODGDV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42978" y="2411974"/>
            <a:ext cx="182880" cy="739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7465">
              <a:lnSpc>
                <a:spcPct val="151200"/>
              </a:lnSpc>
              <a:spcBef>
                <a:spcPts val="100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 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298486" y="2792081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53" y="34137"/>
                </a:moveTo>
                <a:lnTo>
                  <a:pt x="1153096" y="24142"/>
                </a:lnTo>
                <a:lnTo>
                  <a:pt x="1147572" y="16052"/>
                </a:lnTo>
                <a:lnTo>
                  <a:pt x="1143228" y="13169"/>
                </a:lnTo>
                <a:lnTo>
                  <a:pt x="1142911" y="12674"/>
                </a:lnTo>
                <a:lnTo>
                  <a:pt x="1134859" y="7150"/>
                </a:lnTo>
                <a:lnTo>
                  <a:pt x="1125080" y="5092"/>
                </a:lnTo>
                <a:lnTo>
                  <a:pt x="1115072" y="7073"/>
                </a:lnTo>
                <a:lnTo>
                  <a:pt x="1106919" y="12484"/>
                </a:lnTo>
                <a:lnTo>
                  <a:pt x="1101356" y="20574"/>
                </a:lnTo>
                <a:lnTo>
                  <a:pt x="1099807" y="27393"/>
                </a:lnTo>
                <a:lnTo>
                  <a:pt x="50355" y="22542"/>
                </a:lnTo>
                <a:lnTo>
                  <a:pt x="25476" y="0"/>
                </a:lnTo>
                <a:lnTo>
                  <a:pt x="15684" y="1981"/>
                </a:lnTo>
                <a:lnTo>
                  <a:pt x="7569" y="7391"/>
                </a:lnTo>
                <a:lnTo>
                  <a:pt x="2044" y="15481"/>
                </a:lnTo>
                <a:lnTo>
                  <a:pt x="0" y="25476"/>
                </a:lnTo>
                <a:lnTo>
                  <a:pt x="1968" y="35267"/>
                </a:lnTo>
                <a:lnTo>
                  <a:pt x="7378" y="43383"/>
                </a:lnTo>
                <a:lnTo>
                  <a:pt x="15468" y="48907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895" y="35483"/>
                </a:lnTo>
                <a:lnTo>
                  <a:pt x="50304" y="28651"/>
                </a:lnTo>
                <a:lnTo>
                  <a:pt x="1099705" y="33515"/>
                </a:lnTo>
                <a:lnTo>
                  <a:pt x="1104303" y="33540"/>
                </a:lnTo>
                <a:lnTo>
                  <a:pt x="1099731" y="33629"/>
                </a:lnTo>
                <a:lnTo>
                  <a:pt x="1101140" y="40360"/>
                </a:lnTo>
                <a:lnTo>
                  <a:pt x="1106665" y="48475"/>
                </a:lnTo>
                <a:lnTo>
                  <a:pt x="1111300" y="51638"/>
                </a:lnTo>
                <a:lnTo>
                  <a:pt x="1111580" y="52044"/>
                </a:lnTo>
                <a:lnTo>
                  <a:pt x="1119670" y="57569"/>
                </a:lnTo>
                <a:lnTo>
                  <a:pt x="1126109" y="58889"/>
                </a:lnTo>
                <a:lnTo>
                  <a:pt x="1126109" y="518210"/>
                </a:lnTo>
                <a:lnTo>
                  <a:pt x="1104188" y="518210"/>
                </a:lnTo>
                <a:lnTo>
                  <a:pt x="1129677" y="569163"/>
                </a:lnTo>
                <a:lnTo>
                  <a:pt x="1151064" y="526376"/>
                </a:lnTo>
                <a:lnTo>
                  <a:pt x="1155153" y="518210"/>
                </a:lnTo>
                <a:lnTo>
                  <a:pt x="1132725" y="518210"/>
                </a:lnTo>
                <a:lnTo>
                  <a:pt x="1132725" y="59613"/>
                </a:lnTo>
                <a:lnTo>
                  <a:pt x="1132725" y="58978"/>
                </a:lnTo>
                <a:lnTo>
                  <a:pt x="1139456" y="57569"/>
                </a:lnTo>
                <a:lnTo>
                  <a:pt x="1147572" y="52044"/>
                </a:lnTo>
                <a:lnTo>
                  <a:pt x="1153096" y="43929"/>
                </a:lnTo>
                <a:lnTo>
                  <a:pt x="1155153" y="341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017043" y="3339042"/>
            <a:ext cx="90233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33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71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5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8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5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3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358365" y="2538026"/>
            <a:ext cx="14541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72479" y="2828083"/>
            <a:ext cx="17843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138519" y="2411943"/>
            <a:ext cx="173990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7940">
              <a:lnSpc>
                <a:spcPct val="151200"/>
              </a:lnSpc>
              <a:spcBef>
                <a:spcPts val="100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 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3194012" y="2792081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66" y="34137"/>
                </a:moveTo>
                <a:lnTo>
                  <a:pt x="1153109" y="24142"/>
                </a:lnTo>
                <a:lnTo>
                  <a:pt x="1147584" y="16052"/>
                </a:lnTo>
                <a:lnTo>
                  <a:pt x="1143241" y="13169"/>
                </a:lnTo>
                <a:lnTo>
                  <a:pt x="1142923" y="12674"/>
                </a:lnTo>
                <a:lnTo>
                  <a:pt x="1134859" y="7150"/>
                </a:lnTo>
                <a:lnTo>
                  <a:pt x="1125093" y="5092"/>
                </a:lnTo>
                <a:lnTo>
                  <a:pt x="1115085" y="7073"/>
                </a:lnTo>
                <a:lnTo>
                  <a:pt x="1106932" y="12484"/>
                </a:lnTo>
                <a:lnTo>
                  <a:pt x="1101369" y="20574"/>
                </a:lnTo>
                <a:lnTo>
                  <a:pt x="1099820" y="27393"/>
                </a:lnTo>
                <a:lnTo>
                  <a:pt x="50355" y="22542"/>
                </a:lnTo>
                <a:lnTo>
                  <a:pt x="25476" y="0"/>
                </a:lnTo>
                <a:lnTo>
                  <a:pt x="15684" y="1981"/>
                </a:lnTo>
                <a:lnTo>
                  <a:pt x="7569" y="7391"/>
                </a:lnTo>
                <a:lnTo>
                  <a:pt x="2044" y="15481"/>
                </a:lnTo>
                <a:lnTo>
                  <a:pt x="0" y="25476"/>
                </a:lnTo>
                <a:lnTo>
                  <a:pt x="1968" y="35267"/>
                </a:lnTo>
                <a:lnTo>
                  <a:pt x="7378" y="43383"/>
                </a:lnTo>
                <a:lnTo>
                  <a:pt x="15468" y="48907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907" y="35483"/>
                </a:lnTo>
                <a:lnTo>
                  <a:pt x="50304" y="28651"/>
                </a:lnTo>
                <a:lnTo>
                  <a:pt x="1099718" y="33515"/>
                </a:lnTo>
                <a:lnTo>
                  <a:pt x="1104328" y="33540"/>
                </a:lnTo>
                <a:lnTo>
                  <a:pt x="1099743" y="33629"/>
                </a:lnTo>
                <a:lnTo>
                  <a:pt x="1101153" y="40360"/>
                </a:lnTo>
                <a:lnTo>
                  <a:pt x="1106678" y="48475"/>
                </a:lnTo>
                <a:lnTo>
                  <a:pt x="1111313" y="51638"/>
                </a:lnTo>
                <a:lnTo>
                  <a:pt x="1111592" y="52044"/>
                </a:lnTo>
                <a:lnTo>
                  <a:pt x="1119682" y="57569"/>
                </a:lnTo>
                <a:lnTo>
                  <a:pt x="1126121" y="58889"/>
                </a:lnTo>
                <a:lnTo>
                  <a:pt x="1126121" y="518210"/>
                </a:lnTo>
                <a:lnTo>
                  <a:pt x="1104214" y="518210"/>
                </a:lnTo>
                <a:lnTo>
                  <a:pt x="1129690" y="569163"/>
                </a:lnTo>
                <a:lnTo>
                  <a:pt x="1151077" y="526376"/>
                </a:lnTo>
                <a:lnTo>
                  <a:pt x="1155166" y="518210"/>
                </a:lnTo>
                <a:lnTo>
                  <a:pt x="1132751" y="518210"/>
                </a:lnTo>
                <a:lnTo>
                  <a:pt x="1132751" y="59613"/>
                </a:lnTo>
                <a:lnTo>
                  <a:pt x="1132751" y="58978"/>
                </a:lnTo>
                <a:lnTo>
                  <a:pt x="1139469" y="57569"/>
                </a:lnTo>
                <a:lnTo>
                  <a:pt x="1147584" y="52044"/>
                </a:lnTo>
                <a:lnTo>
                  <a:pt x="1153109" y="43929"/>
                </a:lnTo>
                <a:lnTo>
                  <a:pt x="1155166" y="341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075662" y="3339042"/>
            <a:ext cx="57277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65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45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550" spc="-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3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241693" y="2529999"/>
            <a:ext cx="15684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52730" y="2828083"/>
            <a:ext cx="19050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993282" y="2396656"/>
            <a:ext cx="172085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240">
              <a:lnSpc>
                <a:spcPct val="154500"/>
              </a:lnSpc>
              <a:spcBef>
                <a:spcPts val="100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 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048796" y="2792081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41" y="34137"/>
                </a:moveTo>
                <a:lnTo>
                  <a:pt x="1153083" y="24142"/>
                </a:lnTo>
                <a:lnTo>
                  <a:pt x="1147559" y="16052"/>
                </a:lnTo>
                <a:lnTo>
                  <a:pt x="1143254" y="13195"/>
                </a:lnTo>
                <a:lnTo>
                  <a:pt x="1142923" y="12674"/>
                </a:lnTo>
                <a:lnTo>
                  <a:pt x="1134859" y="7150"/>
                </a:lnTo>
                <a:lnTo>
                  <a:pt x="1125093" y="5092"/>
                </a:lnTo>
                <a:lnTo>
                  <a:pt x="1115072" y="7073"/>
                </a:lnTo>
                <a:lnTo>
                  <a:pt x="1106932" y="12484"/>
                </a:lnTo>
                <a:lnTo>
                  <a:pt x="1101369" y="20574"/>
                </a:lnTo>
                <a:lnTo>
                  <a:pt x="1099820" y="27393"/>
                </a:lnTo>
                <a:lnTo>
                  <a:pt x="50355" y="22542"/>
                </a:lnTo>
                <a:lnTo>
                  <a:pt x="25476" y="0"/>
                </a:lnTo>
                <a:lnTo>
                  <a:pt x="15684" y="1981"/>
                </a:lnTo>
                <a:lnTo>
                  <a:pt x="7569" y="7391"/>
                </a:lnTo>
                <a:lnTo>
                  <a:pt x="2044" y="15481"/>
                </a:lnTo>
                <a:lnTo>
                  <a:pt x="0" y="25476"/>
                </a:lnTo>
                <a:lnTo>
                  <a:pt x="1968" y="35267"/>
                </a:lnTo>
                <a:lnTo>
                  <a:pt x="7378" y="43383"/>
                </a:lnTo>
                <a:lnTo>
                  <a:pt x="15468" y="48907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895" y="35483"/>
                </a:lnTo>
                <a:lnTo>
                  <a:pt x="50304" y="28651"/>
                </a:lnTo>
                <a:lnTo>
                  <a:pt x="1099718" y="33515"/>
                </a:lnTo>
                <a:lnTo>
                  <a:pt x="1104303" y="33540"/>
                </a:lnTo>
                <a:lnTo>
                  <a:pt x="1099743" y="33629"/>
                </a:lnTo>
                <a:lnTo>
                  <a:pt x="1101153" y="40360"/>
                </a:lnTo>
                <a:lnTo>
                  <a:pt x="1106678" y="48475"/>
                </a:lnTo>
                <a:lnTo>
                  <a:pt x="1111262" y="51612"/>
                </a:lnTo>
                <a:lnTo>
                  <a:pt x="1111567" y="52044"/>
                </a:lnTo>
                <a:lnTo>
                  <a:pt x="1119657" y="57569"/>
                </a:lnTo>
                <a:lnTo>
                  <a:pt x="1126109" y="58889"/>
                </a:lnTo>
                <a:lnTo>
                  <a:pt x="1126109" y="518210"/>
                </a:lnTo>
                <a:lnTo>
                  <a:pt x="1104188" y="518210"/>
                </a:lnTo>
                <a:lnTo>
                  <a:pt x="1129665" y="569163"/>
                </a:lnTo>
                <a:lnTo>
                  <a:pt x="1151064" y="526376"/>
                </a:lnTo>
                <a:lnTo>
                  <a:pt x="1155141" y="518210"/>
                </a:lnTo>
                <a:lnTo>
                  <a:pt x="1132738" y="518210"/>
                </a:lnTo>
                <a:lnTo>
                  <a:pt x="1132738" y="59613"/>
                </a:lnTo>
                <a:lnTo>
                  <a:pt x="1132738" y="58978"/>
                </a:lnTo>
                <a:lnTo>
                  <a:pt x="1139444" y="57569"/>
                </a:lnTo>
                <a:lnTo>
                  <a:pt x="1147559" y="52044"/>
                </a:lnTo>
                <a:lnTo>
                  <a:pt x="1153083" y="43929"/>
                </a:lnTo>
                <a:lnTo>
                  <a:pt x="1155141" y="341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6109791" y="3339042"/>
            <a:ext cx="22225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3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101046" y="2538026"/>
            <a:ext cx="16700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10" i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515659" y="2821339"/>
            <a:ext cx="18732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003311" y="3953893"/>
            <a:ext cx="33337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34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49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-487">
                <a:solidFill>
                  <a:srgbClr val="231F20"/>
                </a:solidFill>
                <a:latin typeface="Times New Roman"/>
                <a:cs typeface="Times New Roman"/>
              </a:rPr>
              <a:t>7RWDO</a:t>
            </a:r>
            <a:r>
              <a:rPr dirty="0" baseline="-24154" sz="1725" spc="56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6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135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202">
                <a:solidFill>
                  <a:srgbClr val="231F20"/>
                </a:solidFill>
                <a:latin typeface="Times New Roman"/>
                <a:cs typeface="Times New Roman"/>
              </a:rPr>
              <a:t>$%</a:t>
            </a:r>
            <a:r>
              <a:rPr dirty="0" baseline="-24154" sz="1725" spc="3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09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>
                <a:solidFill>
                  <a:srgbClr val="231F20"/>
                </a:solidFill>
                <a:latin typeface="Times New Roman"/>
                <a:cs typeface="Times New Roman"/>
              </a:rPr>
              <a:t>%&amp;</a:t>
            </a:r>
            <a:r>
              <a:rPr dirty="0" baseline="-24154" sz="1725" spc="35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1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245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367">
                <a:solidFill>
                  <a:srgbClr val="231F20"/>
                </a:solidFill>
                <a:latin typeface="Times New Roman"/>
                <a:cs typeface="Times New Roman"/>
              </a:rPr>
              <a:t>&amp;'</a:t>
            </a:r>
            <a:endParaRPr baseline="-24154" sz="1725">
              <a:latin typeface="Times New Roman"/>
              <a:cs typeface="Times New Roman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1267904" y="6329387"/>
            <a:ext cx="2687955" cy="274320"/>
          </a:xfrm>
          <a:custGeom>
            <a:avLst/>
            <a:gdLst/>
            <a:ahLst/>
            <a:cxnLst/>
            <a:rect l="l" t="t" r="r" b="b"/>
            <a:pathLst>
              <a:path w="2687954" h="274320">
                <a:moveTo>
                  <a:pt x="2687396" y="0"/>
                </a:moveTo>
                <a:lnTo>
                  <a:pt x="2680766" y="0"/>
                </a:lnTo>
                <a:lnTo>
                  <a:pt x="2680766" y="6108"/>
                </a:lnTo>
                <a:lnTo>
                  <a:pt x="2680766" y="267512"/>
                </a:lnTo>
                <a:lnTo>
                  <a:pt x="6629" y="267512"/>
                </a:lnTo>
                <a:lnTo>
                  <a:pt x="6629" y="6108"/>
                </a:lnTo>
                <a:lnTo>
                  <a:pt x="2680766" y="6108"/>
                </a:lnTo>
                <a:lnTo>
                  <a:pt x="2680766" y="0"/>
                </a:lnTo>
                <a:lnTo>
                  <a:pt x="0" y="0"/>
                </a:lnTo>
                <a:lnTo>
                  <a:pt x="0" y="274129"/>
                </a:lnTo>
                <a:lnTo>
                  <a:pt x="2687396" y="274129"/>
                </a:lnTo>
                <a:lnTo>
                  <a:pt x="2687396" y="270560"/>
                </a:lnTo>
                <a:lnTo>
                  <a:pt x="2687396" y="267512"/>
                </a:lnTo>
                <a:lnTo>
                  <a:pt x="2687396" y="6108"/>
                </a:lnTo>
                <a:lnTo>
                  <a:pt x="2687396" y="3048"/>
                </a:lnTo>
                <a:lnTo>
                  <a:pt x="2687396" y="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319405" y="5679233"/>
            <a:ext cx="3857625" cy="895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72515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04" b="1">
                <a:solidFill>
                  <a:srgbClr val="231F20"/>
                </a:solidFill>
                <a:latin typeface="Arial"/>
                <a:cs typeface="Arial"/>
              </a:rPr>
              <a:t>FDtGD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5" b="1">
                <a:solidFill>
                  <a:srgbClr val="231F20"/>
                </a:solidFill>
                <a:latin typeface="Arial"/>
                <a:cs typeface="Arial"/>
              </a:rPr>
              <a:t>WHQVLyQ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300" spc="-305" b="1">
                <a:solidFill>
                  <a:srgbClr val="640833"/>
                </a:solidFill>
                <a:latin typeface="Times New Roman"/>
                <a:cs typeface="Times New Roman"/>
              </a:rPr>
              <a:t>0HGLDQWH</a:t>
            </a:r>
            <a:r>
              <a:rPr dirty="0" sz="1300" spc="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640833"/>
                </a:solidFill>
                <a:latin typeface="Times New Roman"/>
                <a:cs typeface="Times New Roman"/>
              </a:rPr>
              <a:t>ORQJLWXGHV</a:t>
            </a:r>
            <a:r>
              <a:rPr dirty="0" sz="130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640833"/>
                </a:solidFill>
                <a:latin typeface="Times New Roman"/>
                <a:cs typeface="Times New Roman"/>
              </a:rPr>
              <a:t>DFXPXODGDV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240424" y="6789790"/>
            <a:ext cx="182880" cy="74104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3295942" y="7171156"/>
            <a:ext cx="2699385" cy="565150"/>
          </a:xfrm>
          <a:custGeom>
            <a:avLst/>
            <a:gdLst/>
            <a:ahLst/>
            <a:cxnLst/>
            <a:rect l="l" t="t" r="r" b="b"/>
            <a:pathLst>
              <a:path w="2699385" h="565150">
                <a:moveTo>
                  <a:pt x="2699093" y="31089"/>
                </a:moveTo>
                <a:lnTo>
                  <a:pt x="2697327" y="21082"/>
                </a:lnTo>
                <a:lnTo>
                  <a:pt x="2691955" y="12941"/>
                </a:lnTo>
                <a:lnTo>
                  <a:pt x="2683891" y="7378"/>
                </a:lnTo>
                <a:lnTo>
                  <a:pt x="2674124" y="5105"/>
                </a:lnTo>
                <a:lnTo>
                  <a:pt x="2671648" y="5613"/>
                </a:lnTo>
                <a:lnTo>
                  <a:pt x="2666479" y="4584"/>
                </a:lnTo>
                <a:lnTo>
                  <a:pt x="2656687" y="6565"/>
                </a:lnTo>
                <a:lnTo>
                  <a:pt x="2648572" y="11976"/>
                </a:lnTo>
                <a:lnTo>
                  <a:pt x="2643047" y="20078"/>
                </a:lnTo>
                <a:lnTo>
                  <a:pt x="2641523" y="27470"/>
                </a:lnTo>
                <a:lnTo>
                  <a:pt x="50253" y="22479"/>
                </a:lnTo>
                <a:lnTo>
                  <a:pt x="48971" y="15989"/>
                </a:lnTo>
                <a:lnTo>
                  <a:pt x="43561" y="7848"/>
                </a:lnTo>
                <a:lnTo>
                  <a:pt x="35471" y="2286"/>
                </a:lnTo>
                <a:lnTo>
                  <a:pt x="25476" y="0"/>
                </a:lnTo>
                <a:lnTo>
                  <a:pt x="15468" y="2057"/>
                </a:lnTo>
                <a:lnTo>
                  <a:pt x="7378" y="7581"/>
                </a:lnTo>
                <a:lnTo>
                  <a:pt x="1968" y="15697"/>
                </a:lnTo>
                <a:lnTo>
                  <a:pt x="0" y="25476"/>
                </a:lnTo>
                <a:lnTo>
                  <a:pt x="1968" y="35483"/>
                </a:lnTo>
                <a:lnTo>
                  <a:pt x="7378" y="43573"/>
                </a:lnTo>
                <a:lnTo>
                  <a:pt x="15468" y="48996"/>
                </a:lnTo>
                <a:lnTo>
                  <a:pt x="25476" y="50965"/>
                </a:lnTo>
                <a:lnTo>
                  <a:pt x="35255" y="49212"/>
                </a:lnTo>
                <a:lnTo>
                  <a:pt x="43370" y="43840"/>
                </a:lnTo>
                <a:lnTo>
                  <a:pt x="48895" y="35775"/>
                </a:lnTo>
                <a:lnTo>
                  <a:pt x="50292" y="29095"/>
                </a:lnTo>
                <a:lnTo>
                  <a:pt x="2641841" y="34099"/>
                </a:lnTo>
                <a:lnTo>
                  <a:pt x="2643047" y="39865"/>
                </a:lnTo>
                <a:lnTo>
                  <a:pt x="2648572" y="47980"/>
                </a:lnTo>
                <a:lnTo>
                  <a:pt x="2656687" y="53505"/>
                </a:lnTo>
                <a:lnTo>
                  <a:pt x="2663418" y="54914"/>
                </a:lnTo>
                <a:lnTo>
                  <a:pt x="2663418" y="514146"/>
                </a:lnTo>
                <a:lnTo>
                  <a:pt x="2641003" y="514146"/>
                </a:lnTo>
                <a:lnTo>
                  <a:pt x="2666479" y="565099"/>
                </a:lnTo>
                <a:lnTo>
                  <a:pt x="2687878" y="522312"/>
                </a:lnTo>
                <a:lnTo>
                  <a:pt x="2691955" y="514146"/>
                </a:lnTo>
                <a:lnTo>
                  <a:pt x="2670035" y="514146"/>
                </a:lnTo>
                <a:lnTo>
                  <a:pt x="2670035" y="55549"/>
                </a:lnTo>
                <a:lnTo>
                  <a:pt x="2670035" y="55346"/>
                </a:lnTo>
                <a:lnTo>
                  <a:pt x="2673616" y="56057"/>
                </a:lnTo>
                <a:lnTo>
                  <a:pt x="2683611" y="54305"/>
                </a:lnTo>
                <a:lnTo>
                  <a:pt x="2691701" y="48933"/>
                </a:lnTo>
                <a:lnTo>
                  <a:pt x="2697111" y="40868"/>
                </a:lnTo>
                <a:lnTo>
                  <a:pt x="2698470" y="34150"/>
                </a:lnTo>
                <a:lnTo>
                  <a:pt x="2691130" y="34150"/>
                </a:lnTo>
                <a:lnTo>
                  <a:pt x="2698483" y="34112"/>
                </a:lnTo>
                <a:lnTo>
                  <a:pt x="2699093" y="310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5726109" y="7721661"/>
            <a:ext cx="49022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33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889585" y="6914315"/>
            <a:ext cx="156210" cy="2597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423685" y="7209209"/>
            <a:ext cx="23622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1298486" y="7150772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53" y="34150"/>
                </a:moveTo>
                <a:lnTo>
                  <a:pt x="1153096" y="24371"/>
                </a:lnTo>
                <a:lnTo>
                  <a:pt x="1147572" y="16256"/>
                </a:lnTo>
                <a:lnTo>
                  <a:pt x="1143063" y="13195"/>
                </a:lnTo>
                <a:lnTo>
                  <a:pt x="1142911" y="12941"/>
                </a:lnTo>
                <a:lnTo>
                  <a:pt x="1134859" y="7378"/>
                </a:lnTo>
                <a:lnTo>
                  <a:pt x="1125080" y="5105"/>
                </a:lnTo>
                <a:lnTo>
                  <a:pt x="1115072" y="7162"/>
                </a:lnTo>
                <a:lnTo>
                  <a:pt x="1106919" y="12687"/>
                </a:lnTo>
                <a:lnTo>
                  <a:pt x="1101356" y="20802"/>
                </a:lnTo>
                <a:lnTo>
                  <a:pt x="1099820" y="27406"/>
                </a:lnTo>
                <a:lnTo>
                  <a:pt x="50266" y="22555"/>
                </a:lnTo>
                <a:lnTo>
                  <a:pt x="50241" y="22428"/>
                </a:lnTo>
                <a:lnTo>
                  <a:pt x="48971" y="15989"/>
                </a:lnTo>
                <a:lnTo>
                  <a:pt x="43561" y="7848"/>
                </a:lnTo>
                <a:lnTo>
                  <a:pt x="35471" y="2286"/>
                </a:lnTo>
                <a:lnTo>
                  <a:pt x="25476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709"/>
                </a:lnTo>
                <a:lnTo>
                  <a:pt x="0" y="25488"/>
                </a:lnTo>
                <a:lnTo>
                  <a:pt x="1968" y="35496"/>
                </a:lnTo>
                <a:lnTo>
                  <a:pt x="7378" y="43586"/>
                </a:lnTo>
                <a:lnTo>
                  <a:pt x="15468" y="48996"/>
                </a:lnTo>
                <a:lnTo>
                  <a:pt x="25476" y="50965"/>
                </a:lnTo>
                <a:lnTo>
                  <a:pt x="35255" y="49212"/>
                </a:lnTo>
                <a:lnTo>
                  <a:pt x="43370" y="43840"/>
                </a:lnTo>
                <a:lnTo>
                  <a:pt x="48895" y="35775"/>
                </a:lnTo>
                <a:lnTo>
                  <a:pt x="50279" y="29171"/>
                </a:lnTo>
                <a:lnTo>
                  <a:pt x="1099794" y="34036"/>
                </a:lnTo>
                <a:lnTo>
                  <a:pt x="1104201" y="34061"/>
                </a:lnTo>
                <a:lnTo>
                  <a:pt x="1099820" y="34150"/>
                </a:lnTo>
                <a:lnTo>
                  <a:pt x="1101140" y="40589"/>
                </a:lnTo>
                <a:lnTo>
                  <a:pt x="1106665" y="48679"/>
                </a:lnTo>
                <a:lnTo>
                  <a:pt x="1111224" y="51727"/>
                </a:lnTo>
                <a:lnTo>
                  <a:pt x="1111580" y="52247"/>
                </a:lnTo>
                <a:lnTo>
                  <a:pt x="1119670" y="57658"/>
                </a:lnTo>
                <a:lnTo>
                  <a:pt x="1126109" y="58928"/>
                </a:lnTo>
                <a:lnTo>
                  <a:pt x="1126109" y="518223"/>
                </a:lnTo>
                <a:lnTo>
                  <a:pt x="1104188" y="518223"/>
                </a:lnTo>
                <a:lnTo>
                  <a:pt x="1129677" y="569175"/>
                </a:lnTo>
                <a:lnTo>
                  <a:pt x="1150810" y="526897"/>
                </a:lnTo>
                <a:lnTo>
                  <a:pt x="1155153" y="518223"/>
                </a:lnTo>
                <a:lnTo>
                  <a:pt x="1132725" y="518223"/>
                </a:lnTo>
                <a:lnTo>
                  <a:pt x="1132725" y="59626"/>
                </a:lnTo>
                <a:lnTo>
                  <a:pt x="1132725" y="59016"/>
                </a:lnTo>
                <a:lnTo>
                  <a:pt x="1139456" y="57658"/>
                </a:lnTo>
                <a:lnTo>
                  <a:pt x="1147572" y="52247"/>
                </a:lnTo>
                <a:lnTo>
                  <a:pt x="1153096" y="44157"/>
                </a:lnTo>
                <a:lnTo>
                  <a:pt x="1155153" y="3415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2248902" y="7705006"/>
            <a:ext cx="44259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21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50" spc="-434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242978" y="6777574"/>
            <a:ext cx="1261110" cy="732790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30"/>
              </a:spcBef>
              <a:tabLst>
                <a:tab pos="1127760" algn="l"/>
              </a:tabLst>
            </a:pPr>
            <a:r>
              <a:rPr dirty="0" baseline="1792" sz="2325" spc="-7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1792" sz="2325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752603" y="7186783"/>
            <a:ext cx="22479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640424" y="8155371"/>
            <a:ext cx="182880" cy="74104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779527" y="8282705"/>
            <a:ext cx="16700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10" i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1695932" y="8536761"/>
            <a:ext cx="4165600" cy="560705"/>
          </a:xfrm>
          <a:custGeom>
            <a:avLst/>
            <a:gdLst/>
            <a:ahLst/>
            <a:cxnLst/>
            <a:rect l="l" t="t" r="r" b="b"/>
            <a:pathLst>
              <a:path w="4165600" h="560704">
                <a:moveTo>
                  <a:pt x="4165600" y="25476"/>
                </a:moveTo>
                <a:lnTo>
                  <a:pt x="4164977" y="22428"/>
                </a:lnTo>
                <a:lnTo>
                  <a:pt x="4163618" y="15697"/>
                </a:lnTo>
                <a:lnTo>
                  <a:pt x="4158208" y="7581"/>
                </a:lnTo>
                <a:lnTo>
                  <a:pt x="4150118" y="2057"/>
                </a:lnTo>
                <a:lnTo>
                  <a:pt x="4140123" y="0"/>
                </a:lnTo>
                <a:lnTo>
                  <a:pt x="4130116" y="2057"/>
                </a:lnTo>
                <a:lnTo>
                  <a:pt x="4122026" y="7581"/>
                </a:lnTo>
                <a:lnTo>
                  <a:pt x="4116616" y="15697"/>
                </a:lnTo>
                <a:lnTo>
                  <a:pt x="4115257" y="22428"/>
                </a:lnTo>
                <a:lnTo>
                  <a:pt x="50330" y="22428"/>
                </a:lnTo>
                <a:lnTo>
                  <a:pt x="48971" y="15697"/>
                </a:lnTo>
                <a:lnTo>
                  <a:pt x="43561" y="7581"/>
                </a:lnTo>
                <a:lnTo>
                  <a:pt x="35471" y="2057"/>
                </a:lnTo>
                <a:lnTo>
                  <a:pt x="25476" y="0"/>
                </a:lnTo>
                <a:lnTo>
                  <a:pt x="15468" y="2057"/>
                </a:lnTo>
                <a:lnTo>
                  <a:pt x="7378" y="7581"/>
                </a:lnTo>
                <a:lnTo>
                  <a:pt x="1968" y="15697"/>
                </a:lnTo>
                <a:lnTo>
                  <a:pt x="0" y="25476"/>
                </a:lnTo>
                <a:lnTo>
                  <a:pt x="1968" y="35483"/>
                </a:lnTo>
                <a:lnTo>
                  <a:pt x="7378" y="43573"/>
                </a:lnTo>
                <a:lnTo>
                  <a:pt x="15468" y="48983"/>
                </a:lnTo>
                <a:lnTo>
                  <a:pt x="25476" y="50952"/>
                </a:lnTo>
                <a:lnTo>
                  <a:pt x="35471" y="48983"/>
                </a:lnTo>
                <a:lnTo>
                  <a:pt x="43561" y="43573"/>
                </a:lnTo>
                <a:lnTo>
                  <a:pt x="48971" y="35483"/>
                </a:lnTo>
                <a:lnTo>
                  <a:pt x="50241" y="29044"/>
                </a:lnTo>
                <a:lnTo>
                  <a:pt x="4115346" y="29044"/>
                </a:lnTo>
                <a:lnTo>
                  <a:pt x="4116616" y="35483"/>
                </a:lnTo>
                <a:lnTo>
                  <a:pt x="4122026" y="43573"/>
                </a:lnTo>
                <a:lnTo>
                  <a:pt x="4130116" y="48983"/>
                </a:lnTo>
                <a:lnTo>
                  <a:pt x="4137063" y="50355"/>
                </a:lnTo>
                <a:lnTo>
                  <a:pt x="4137063" y="509549"/>
                </a:lnTo>
                <a:lnTo>
                  <a:pt x="4114647" y="509549"/>
                </a:lnTo>
                <a:lnTo>
                  <a:pt x="4140123" y="560501"/>
                </a:lnTo>
                <a:lnTo>
                  <a:pt x="4161269" y="518223"/>
                </a:lnTo>
                <a:lnTo>
                  <a:pt x="4165600" y="509549"/>
                </a:lnTo>
                <a:lnTo>
                  <a:pt x="4143171" y="509549"/>
                </a:lnTo>
                <a:lnTo>
                  <a:pt x="4143171" y="50355"/>
                </a:lnTo>
                <a:lnTo>
                  <a:pt x="4150118" y="48983"/>
                </a:lnTo>
                <a:lnTo>
                  <a:pt x="4158208" y="43573"/>
                </a:lnTo>
                <a:lnTo>
                  <a:pt x="4163618" y="35483"/>
                </a:lnTo>
                <a:lnTo>
                  <a:pt x="4164888" y="29044"/>
                </a:lnTo>
                <a:lnTo>
                  <a:pt x="4165600" y="254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3665467" y="8581641"/>
            <a:ext cx="229235" cy="2565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931522" y="9049229"/>
            <a:ext cx="4164965" cy="63690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365"/>
              </a:spcBef>
            </a:pP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00" spc="23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500" spc="-5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-26143" sz="1275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345"/>
              </a:spcBef>
            </a:pPr>
            <a:r>
              <a:rPr dirty="0" sz="2000" spc="34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49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-487">
                <a:solidFill>
                  <a:srgbClr val="231F20"/>
                </a:solidFill>
                <a:latin typeface="Times New Roman"/>
                <a:cs typeface="Times New Roman"/>
              </a:rPr>
              <a:t>7RWDO</a:t>
            </a:r>
            <a:r>
              <a:rPr dirty="0" baseline="-24154" sz="1725" spc="56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6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34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509">
                <a:solidFill>
                  <a:srgbClr val="231F20"/>
                </a:solidFill>
                <a:latin typeface="Times New Roman"/>
                <a:cs typeface="Times New Roman"/>
              </a:rPr>
              <a:t>/</a:t>
            </a:r>
            <a:r>
              <a:rPr dirty="0" baseline="-24154" sz="1725" spc="10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09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405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607">
                <a:solidFill>
                  <a:srgbClr val="231F20"/>
                </a:solidFill>
                <a:latin typeface="Times New Roman"/>
                <a:cs typeface="Times New Roman"/>
              </a:rPr>
              <a:t>/</a:t>
            </a:r>
            <a:r>
              <a:rPr dirty="0" baseline="-24154" sz="1725" spc="39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6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000" spc="51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36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baseline="-24154" sz="1725" spc="540">
                <a:solidFill>
                  <a:srgbClr val="231F20"/>
                </a:solidFill>
                <a:latin typeface="Times New Roman"/>
                <a:cs typeface="Times New Roman"/>
              </a:rPr>
              <a:t>/ </a:t>
            </a:r>
            <a:endParaRPr baseline="-24154" sz="1725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288583" y="502696"/>
            <a:ext cx="29787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FDSDFLGDG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0" b="1">
                <a:solidFill>
                  <a:srgbClr val="231F20"/>
                </a:solidFill>
                <a:latin typeface="Arial"/>
                <a:cs typeface="Arial"/>
              </a:rPr>
              <a:t>WpUPLFD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255166" y="1030046"/>
            <a:ext cx="1328420" cy="400050"/>
          </a:xfrm>
          <a:custGeom>
            <a:avLst/>
            <a:gdLst/>
            <a:ahLst/>
            <a:cxnLst/>
            <a:rect l="l" t="t" r="r" b="b"/>
            <a:pathLst>
              <a:path w="1328420" h="400050">
                <a:moveTo>
                  <a:pt x="1327899" y="0"/>
                </a:moveTo>
                <a:lnTo>
                  <a:pt x="0" y="0"/>
                </a:lnTo>
                <a:lnTo>
                  <a:pt x="0" y="399999"/>
                </a:lnTo>
                <a:lnTo>
                  <a:pt x="1327899" y="399999"/>
                </a:lnTo>
                <a:lnTo>
                  <a:pt x="1327899" y="396938"/>
                </a:lnTo>
                <a:lnTo>
                  <a:pt x="6121" y="396938"/>
                </a:lnTo>
                <a:lnTo>
                  <a:pt x="3060" y="393877"/>
                </a:lnTo>
                <a:lnTo>
                  <a:pt x="6121" y="393877"/>
                </a:lnTo>
                <a:lnTo>
                  <a:pt x="6121" y="6108"/>
                </a:lnTo>
                <a:lnTo>
                  <a:pt x="3060" y="6108"/>
                </a:lnTo>
                <a:lnTo>
                  <a:pt x="6121" y="3060"/>
                </a:lnTo>
                <a:lnTo>
                  <a:pt x="1327899" y="3060"/>
                </a:lnTo>
                <a:lnTo>
                  <a:pt x="1327899" y="0"/>
                </a:lnTo>
                <a:close/>
              </a:path>
              <a:path w="1328420" h="400050">
                <a:moveTo>
                  <a:pt x="6121" y="393877"/>
                </a:moveTo>
                <a:lnTo>
                  <a:pt x="3060" y="393877"/>
                </a:lnTo>
                <a:lnTo>
                  <a:pt x="6121" y="396938"/>
                </a:lnTo>
                <a:lnTo>
                  <a:pt x="6121" y="393877"/>
                </a:lnTo>
                <a:close/>
              </a:path>
              <a:path w="1328420" h="400050">
                <a:moveTo>
                  <a:pt x="1321777" y="393877"/>
                </a:moveTo>
                <a:lnTo>
                  <a:pt x="6121" y="393877"/>
                </a:lnTo>
                <a:lnTo>
                  <a:pt x="6121" y="396938"/>
                </a:lnTo>
                <a:lnTo>
                  <a:pt x="1321777" y="396938"/>
                </a:lnTo>
                <a:lnTo>
                  <a:pt x="1321777" y="393877"/>
                </a:lnTo>
                <a:close/>
              </a:path>
              <a:path w="1328420" h="400050">
                <a:moveTo>
                  <a:pt x="1321777" y="3060"/>
                </a:moveTo>
                <a:lnTo>
                  <a:pt x="1321777" y="396938"/>
                </a:lnTo>
                <a:lnTo>
                  <a:pt x="1324838" y="393877"/>
                </a:lnTo>
                <a:lnTo>
                  <a:pt x="1327899" y="393877"/>
                </a:lnTo>
                <a:lnTo>
                  <a:pt x="1327899" y="6108"/>
                </a:lnTo>
                <a:lnTo>
                  <a:pt x="1324838" y="6108"/>
                </a:lnTo>
                <a:lnTo>
                  <a:pt x="1321777" y="3060"/>
                </a:lnTo>
                <a:close/>
              </a:path>
              <a:path w="1328420" h="400050">
                <a:moveTo>
                  <a:pt x="1327899" y="393877"/>
                </a:moveTo>
                <a:lnTo>
                  <a:pt x="1324838" y="393877"/>
                </a:lnTo>
                <a:lnTo>
                  <a:pt x="1321777" y="396938"/>
                </a:lnTo>
                <a:lnTo>
                  <a:pt x="1327899" y="396938"/>
                </a:lnTo>
                <a:lnTo>
                  <a:pt x="1327899" y="393877"/>
                </a:lnTo>
                <a:close/>
              </a:path>
              <a:path w="1328420" h="400050">
                <a:moveTo>
                  <a:pt x="6121" y="3060"/>
                </a:moveTo>
                <a:lnTo>
                  <a:pt x="3060" y="6108"/>
                </a:lnTo>
                <a:lnTo>
                  <a:pt x="6121" y="6108"/>
                </a:lnTo>
                <a:lnTo>
                  <a:pt x="6121" y="3060"/>
                </a:lnTo>
                <a:close/>
              </a:path>
              <a:path w="1328420" h="400050">
                <a:moveTo>
                  <a:pt x="1321777" y="3060"/>
                </a:moveTo>
                <a:lnTo>
                  <a:pt x="6121" y="3060"/>
                </a:lnTo>
                <a:lnTo>
                  <a:pt x="6121" y="6108"/>
                </a:lnTo>
                <a:lnTo>
                  <a:pt x="1321777" y="6108"/>
                </a:lnTo>
                <a:lnTo>
                  <a:pt x="1321777" y="3060"/>
                </a:lnTo>
                <a:close/>
              </a:path>
              <a:path w="1328420" h="400050">
                <a:moveTo>
                  <a:pt x="1327899" y="3060"/>
                </a:moveTo>
                <a:lnTo>
                  <a:pt x="1321777" y="3060"/>
                </a:lnTo>
                <a:lnTo>
                  <a:pt x="1324838" y="6108"/>
                </a:lnTo>
                <a:lnTo>
                  <a:pt x="1327899" y="6108"/>
                </a:lnTo>
                <a:lnTo>
                  <a:pt x="1327899" y="306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306667" y="1042311"/>
            <a:ext cx="1217930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spc="-455" b="1">
                <a:solidFill>
                  <a:srgbClr val="231F20"/>
                </a:solidFill>
                <a:latin typeface="Times New Roman"/>
                <a:cs typeface="Times New Roman"/>
              </a:rPr>
              <a:t>&amp;RQGLFLyQ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049308" y="1017816"/>
            <a:ext cx="414655" cy="502284"/>
            <a:chOff x="3049308" y="1017816"/>
            <a:chExt cx="414655" cy="502284"/>
          </a:xfrm>
        </p:grpSpPr>
        <p:sp>
          <p:nvSpPr>
            <p:cNvPr id="6" name="object 6" descr=""/>
            <p:cNvSpPr/>
            <p:nvPr/>
          </p:nvSpPr>
          <p:spPr>
            <a:xfrm>
              <a:off x="3052356" y="1033106"/>
              <a:ext cx="407670" cy="471805"/>
            </a:xfrm>
            <a:custGeom>
              <a:avLst/>
              <a:gdLst/>
              <a:ahLst/>
              <a:cxnLst/>
              <a:rect l="l" t="t" r="r" b="b"/>
              <a:pathLst>
                <a:path w="407670" h="471805">
                  <a:moveTo>
                    <a:pt x="305739" y="0"/>
                  </a:moveTo>
                  <a:lnTo>
                    <a:pt x="305739" y="117703"/>
                  </a:lnTo>
                  <a:lnTo>
                    <a:pt x="0" y="117703"/>
                  </a:lnTo>
                  <a:lnTo>
                    <a:pt x="0" y="353631"/>
                  </a:lnTo>
                  <a:lnTo>
                    <a:pt x="305739" y="353631"/>
                  </a:lnTo>
                  <a:lnTo>
                    <a:pt x="305739" y="471335"/>
                  </a:lnTo>
                  <a:lnTo>
                    <a:pt x="407644" y="235915"/>
                  </a:lnTo>
                  <a:lnTo>
                    <a:pt x="30573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049308" y="1017816"/>
              <a:ext cx="414655" cy="502284"/>
            </a:xfrm>
            <a:custGeom>
              <a:avLst/>
              <a:gdLst/>
              <a:ahLst/>
              <a:cxnLst/>
              <a:rect l="l" t="t" r="r" b="b"/>
              <a:pathLst>
                <a:path w="414654" h="502284">
                  <a:moveTo>
                    <a:pt x="305727" y="485609"/>
                  </a:moveTo>
                  <a:lnTo>
                    <a:pt x="305727" y="501903"/>
                  </a:lnTo>
                  <a:lnTo>
                    <a:pt x="312341" y="486625"/>
                  </a:lnTo>
                  <a:lnTo>
                    <a:pt x="311835" y="486625"/>
                  </a:lnTo>
                  <a:lnTo>
                    <a:pt x="305727" y="485609"/>
                  </a:lnTo>
                  <a:close/>
                </a:path>
                <a:path w="414654" h="502284">
                  <a:moveTo>
                    <a:pt x="311835" y="471467"/>
                  </a:moveTo>
                  <a:lnTo>
                    <a:pt x="305727" y="485609"/>
                  </a:lnTo>
                  <a:lnTo>
                    <a:pt x="311835" y="486625"/>
                  </a:lnTo>
                  <a:lnTo>
                    <a:pt x="311835" y="471467"/>
                  </a:lnTo>
                  <a:close/>
                </a:path>
                <a:path w="414654" h="502284">
                  <a:moveTo>
                    <a:pt x="407080" y="250959"/>
                  </a:moveTo>
                  <a:lnTo>
                    <a:pt x="311835" y="471467"/>
                  </a:lnTo>
                  <a:lnTo>
                    <a:pt x="311835" y="486625"/>
                  </a:lnTo>
                  <a:lnTo>
                    <a:pt x="312341" y="486625"/>
                  </a:lnTo>
                  <a:lnTo>
                    <a:pt x="413815" y="252234"/>
                  </a:lnTo>
                  <a:lnTo>
                    <a:pt x="407631" y="252234"/>
                  </a:lnTo>
                  <a:lnTo>
                    <a:pt x="407080" y="250959"/>
                  </a:lnTo>
                  <a:close/>
                </a:path>
                <a:path w="414654" h="502284">
                  <a:moveTo>
                    <a:pt x="305727" y="368922"/>
                  </a:moveTo>
                  <a:lnTo>
                    <a:pt x="305727" y="485609"/>
                  </a:lnTo>
                  <a:lnTo>
                    <a:pt x="311835" y="471467"/>
                  </a:lnTo>
                  <a:lnTo>
                    <a:pt x="311835" y="371970"/>
                  </a:lnTo>
                  <a:lnTo>
                    <a:pt x="308787" y="371970"/>
                  </a:lnTo>
                  <a:lnTo>
                    <a:pt x="305727" y="368922"/>
                  </a:lnTo>
                  <a:close/>
                </a:path>
                <a:path w="414654" h="502284">
                  <a:moveTo>
                    <a:pt x="305727" y="129933"/>
                  </a:moveTo>
                  <a:lnTo>
                    <a:pt x="0" y="129933"/>
                  </a:lnTo>
                  <a:lnTo>
                    <a:pt x="0" y="371970"/>
                  </a:lnTo>
                  <a:lnTo>
                    <a:pt x="305727" y="371970"/>
                  </a:lnTo>
                  <a:lnTo>
                    <a:pt x="305727" y="368922"/>
                  </a:lnTo>
                  <a:lnTo>
                    <a:pt x="6108" y="368922"/>
                  </a:lnTo>
                  <a:lnTo>
                    <a:pt x="3048" y="365861"/>
                  </a:lnTo>
                  <a:lnTo>
                    <a:pt x="6108" y="365861"/>
                  </a:lnTo>
                  <a:lnTo>
                    <a:pt x="6108" y="136563"/>
                  </a:lnTo>
                  <a:lnTo>
                    <a:pt x="3048" y="136563"/>
                  </a:lnTo>
                  <a:lnTo>
                    <a:pt x="6108" y="132994"/>
                  </a:lnTo>
                  <a:lnTo>
                    <a:pt x="305727" y="132994"/>
                  </a:lnTo>
                  <a:lnTo>
                    <a:pt x="305727" y="129933"/>
                  </a:lnTo>
                  <a:close/>
                </a:path>
                <a:path w="414654" h="502284">
                  <a:moveTo>
                    <a:pt x="311835" y="365861"/>
                  </a:moveTo>
                  <a:lnTo>
                    <a:pt x="6108" y="365861"/>
                  </a:lnTo>
                  <a:lnTo>
                    <a:pt x="6108" y="368922"/>
                  </a:lnTo>
                  <a:lnTo>
                    <a:pt x="305727" y="368922"/>
                  </a:lnTo>
                  <a:lnTo>
                    <a:pt x="308787" y="371970"/>
                  </a:lnTo>
                  <a:lnTo>
                    <a:pt x="311835" y="371970"/>
                  </a:lnTo>
                  <a:lnTo>
                    <a:pt x="311835" y="365861"/>
                  </a:lnTo>
                  <a:close/>
                </a:path>
                <a:path w="414654" h="502284">
                  <a:moveTo>
                    <a:pt x="6108" y="365861"/>
                  </a:moveTo>
                  <a:lnTo>
                    <a:pt x="3048" y="365861"/>
                  </a:lnTo>
                  <a:lnTo>
                    <a:pt x="6108" y="368922"/>
                  </a:lnTo>
                  <a:lnTo>
                    <a:pt x="6108" y="365861"/>
                  </a:lnTo>
                  <a:close/>
                </a:path>
                <a:path w="414654" h="502284">
                  <a:moveTo>
                    <a:pt x="407631" y="249681"/>
                  </a:moveTo>
                  <a:lnTo>
                    <a:pt x="407080" y="250959"/>
                  </a:lnTo>
                  <a:lnTo>
                    <a:pt x="407631" y="252234"/>
                  </a:lnTo>
                  <a:lnTo>
                    <a:pt x="407631" y="249681"/>
                  </a:lnTo>
                  <a:close/>
                </a:path>
                <a:path w="414654" h="502284">
                  <a:moveTo>
                    <a:pt x="413602" y="249681"/>
                  </a:moveTo>
                  <a:lnTo>
                    <a:pt x="407631" y="249681"/>
                  </a:lnTo>
                  <a:lnTo>
                    <a:pt x="407631" y="252234"/>
                  </a:lnTo>
                  <a:lnTo>
                    <a:pt x="413815" y="252234"/>
                  </a:lnTo>
                  <a:lnTo>
                    <a:pt x="414261" y="251205"/>
                  </a:lnTo>
                  <a:lnTo>
                    <a:pt x="413602" y="249681"/>
                  </a:lnTo>
                  <a:close/>
                </a:path>
                <a:path w="414654" h="502284">
                  <a:moveTo>
                    <a:pt x="312333" y="15290"/>
                  </a:moveTo>
                  <a:lnTo>
                    <a:pt x="311835" y="15290"/>
                  </a:lnTo>
                  <a:lnTo>
                    <a:pt x="311835" y="30927"/>
                  </a:lnTo>
                  <a:lnTo>
                    <a:pt x="407080" y="250959"/>
                  </a:lnTo>
                  <a:lnTo>
                    <a:pt x="407631" y="249681"/>
                  </a:lnTo>
                  <a:lnTo>
                    <a:pt x="413602" y="249681"/>
                  </a:lnTo>
                  <a:lnTo>
                    <a:pt x="312333" y="15290"/>
                  </a:lnTo>
                  <a:close/>
                </a:path>
                <a:path w="414654" h="502284">
                  <a:moveTo>
                    <a:pt x="6108" y="132994"/>
                  </a:moveTo>
                  <a:lnTo>
                    <a:pt x="3048" y="136563"/>
                  </a:lnTo>
                  <a:lnTo>
                    <a:pt x="6108" y="136563"/>
                  </a:lnTo>
                  <a:lnTo>
                    <a:pt x="6108" y="132994"/>
                  </a:lnTo>
                  <a:close/>
                </a:path>
                <a:path w="414654" h="502284">
                  <a:moveTo>
                    <a:pt x="311835" y="129933"/>
                  </a:moveTo>
                  <a:lnTo>
                    <a:pt x="308787" y="129933"/>
                  </a:lnTo>
                  <a:lnTo>
                    <a:pt x="305727" y="132994"/>
                  </a:lnTo>
                  <a:lnTo>
                    <a:pt x="6108" y="132994"/>
                  </a:lnTo>
                  <a:lnTo>
                    <a:pt x="6108" y="136563"/>
                  </a:lnTo>
                  <a:lnTo>
                    <a:pt x="311835" y="136563"/>
                  </a:lnTo>
                  <a:lnTo>
                    <a:pt x="311835" y="129933"/>
                  </a:lnTo>
                  <a:close/>
                </a:path>
                <a:path w="414654" h="502284">
                  <a:moveTo>
                    <a:pt x="305727" y="16814"/>
                  </a:moveTo>
                  <a:lnTo>
                    <a:pt x="305727" y="132994"/>
                  </a:lnTo>
                  <a:lnTo>
                    <a:pt x="308787" y="129933"/>
                  </a:lnTo>
                  <a:lnTo>
                    <a:pt x="311835" y="129933"/>
                  </a:lnTo>
                  <a:lnTo>
                    <a:pt x="311835" y="30927"/>
                  </a:lnTo>
                  <a:lnTo>
                    <a:pt x="305727" y="16814"/>
                  </a:lnTo>
                  <a:close/>
                </a:path>
                <a:path w="414654" h="502284">
                  <a:moveTo>
                    <a:pt x="311835" y="15290"/>
                  </a:moveTo>
                  <a:lnTo>
                    <a:pt x="305727" y="16814"/>
                  </a:lnTo>
                  <a:lnTo>
                    <a:pt x="311835" y="30927"/>
                  </a:lnTo>
                  <a:lnTo>
                    <a:pt x="311835" y="15290"/>
                  </a:lnTo>
                  <a:close/>
                </a:path>
                <a:path w="414654" h="502284">
                  <a:moveTo>
                    <a:pt x="305727" y="0"/>
                  </a:moveTo>
                  <a:lnTo>
                    <a:pt x="305727" y="16814"/>
                  </a:lnTo>
                  <a:lnTo>
                    <a:pt x="311835" y="15290"/>
                  </a:lnTo>
                  <a:lnTo>
                    <a:pt x="312333" y="15290"/>
                  </a:lnTo>
                  <a:lnTo>
                    <a:pt x="3057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774761" y="1025203"/>
            <a:ext cx="3734435" cy="1043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30935">
              <a:lnSpc>
                <a:spcPct val="100000"/>
              </a:lnSpc>
              <a:spcBef>
                <a:spcPts val="105"/>
              </a:spcBef>
              <a:tabLst>
                <a:tab pos="1554480" algn="l"/>
                <a:tab pos="1849120" algn="l"/>
              </a:tabLst>
            </a:pPr>
            <a:r>
              <a:rPr dirty="0" sz="2250" spc="8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516" sz="2775" spc="12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dirty="0" baseline="-16516" sz="2775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250" spc="6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2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250" spc="5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516" sz="2775" spc="82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baseline="-16516" sz="277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140"/>
              </a:spcBef>
            </a:pPr>
            <a:r>
              <a:rPr dirty="0" sz="1300" spc="220" b="1">
                <a:solidFill>
                  <a:srgbClr val="640833"/>
                </a:solidFill>
                <a:latin typeface="Times New Roman"/>
                <a:cs typeface="Times New Roman"/>
              </a:rPr>
              <a:t>,</a:t>
            </a:r>
            <a:r>
              <a:rPr dirty="0" baseline="-21604" sz="1350" spc="-525" b="1">
                <a:solidFill>
                  <a:srgbClr val="640833"/>
                </a:solidFill>
                <a:latin typeface="Times New Roman"/>
                <a:cs typeface="Times New Roman"/>
              </a:rPr>
              <a:t>%</a:t>
            </a:r>
            <a:r>
              <a:rPr dirty="0" sz="1300" spc="250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300" spc="-350" b="1">
                <a:solidFill>
                  <a:srgbClr val="640833"/>
                </a:solidFill>
                <a:latin typeface="Times New Roman"/>
                <a:cs typeface="Times New Roman"/>
              </a:rPr>
              <a:t>,QWHQVLGDG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640833"/>
                </a:solidFill>
                <a:latin typeface="Times New Roman"/>
                <a:cs typeface="Times New Roman"/>
              </a:rPr>
              <a:t>VHUYLFLR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dirty="0" sz="1300" spc="130" b="1">
                <a:solidFill>
                  <a:srgbClr val="640833"/>
                </a:solidFill>
                <a:latin typeface="Times New Roman"/>
                <a:cs typeface="Times New Roman"/>
              </a:rPr>
              <a:t>,</a:t>
            </a:r>
            <a:r>
              <a:rPr dirty="0" baseline="-21604" sz="1350" spc="195" b="1">
                <a:solidFill>
                  <a:srgbClr val="640833"/>
                </a:solidFill>
                <a:latin typeface="Times New Roman"/>
                <a:cs typeface="Times New Roman"/>
              </a:rPr>
              <a:t>=</a:t>
            </a:r>
            <a:r>
              <a:rPr dirty="0" sz="1300" spc="250" b="1">
                <a:solidFill>
                  <a:srgbClr val="640833"/>
                </a:solidFill>
                <a:latin typeface="Times New Roman"/>
                <a:cs typeface="Times New Roman"/>
              </a:rPr>
              <a:t>  </a:t>
            </a:r>
            <a:r>
              <a:rPr dirty="0" sz="1300" spc="-350" b="1">
                <a:solidFill>
                  <a:srgbClr val="640833"/>
                </a:solidFill>
                <a:latin typeface="Times New Roman"/>
                <a:cs typeface="Times New Roman"/>
              </a:rPr>
              <a:t>,QWHQVLGDG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640833"/>
                </a:solidFill>
                <a:latin typeface="Times New Roman"/>
                <a:cs typeface="Times New Roman"/>
              </a:rPr>
              <a:t>Pi[LPD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640833"/>
                </a:solidFill>
                <a:latin typeface="Times New Roman"/>
                <a:cs typeface="Times New Roman"/>
              </a:rPr>
              <a:t>DGPLVLEOH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640833"/>
                </a:solidFill>
                <a:latin typeface="Times New Roman"/>
                <a:cs typeface="Times New Roman"/>
              </a:rPr>
              <a:t>SRU</a:t>
            </a: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640833"/>
                </a:solidFill>
                <a:latin typeface="Times New Roman"/>
                <a:cs typeface="Times New Roman"/>
              </a:rPr>
              <a:t>HO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1155" y="2363038"/>
            <a:ext cx="142163" cy="14776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316433" y="2289188"/>
            <a:ext cx="3494404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-340" b="1">
                <a:solidFill>
                  <a:srgbClr val="444DA0"/>
                </a:solidFill>
                <a:latin typeface="Times New Roman"/>
                <a:cs typeface="Times New Roman"/>
              </a:rPr>
              <a:t>&amp;iOFXOR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444DA0"/>
                </a:solidFill>
                <a:latin typeface="Times New Roman"/>
                <a:cs typeface="Times New Roman"/>
              </a:rPr>
              <a:t>LQWHQVLGDG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444DA0"/>
                </a:solidFill>
                <a:latin typeface="Times New Roman"/>
                <a:cs typeface="Times New Roman"/>
              </a:rPr>
              <a:t>VHUYLFLR</a:t>
            </a:r>
            <a:r>
              <a:rPr dirty="0" sz="1600" spc="55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235" b="1">
                <a:solidFill>
                  <a:srgbClr val="444DA0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-615" b="1">
                <a:solidFill>
                  <a:srgbClr val="444DA0"/>
                </a:solidFill>
                <a:latin typeface="Times New Roman"/>
                <a:cs typeface="Times New Roman"/>
              </a:rPr>
              <a:t>%</a:t>
            </a:r>
            <a:r>
              <a:rPr dirty="0" sz="1600" spc="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1978228" y="3137039"/>
            <a:ext cx="785495" cy="0"/>
          </a:xfrm>
          <a:custGeom>
            <a:avLst/>
            <a:gdLst/>
            <a:ahLst/>
            <a:cxnLst/>
            <a:rect l="l" t="t" r="r" b="b"/>
            <a:pathLst>
              <a:path w="785494" h="0">
                <a:moveTo>
                  <a:pt x="0" y="0"/>
                </a:moveTo>
                <a:lnTo>
                  <a:pt x="785215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933511" y="2831680"/>
            <a:ext cx="838200" cy="63754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38100" marR="30480" indent="200025">
              <a:lnSpc>
                <a:spcPts val="2370"/>
              </a:lnSpc>
              <a:spcBef>
                <a:spcPts val="225"/>
              </a:spcBef>
            </a:pPr>
            <a:r>
              <a:rPr dirty="0" baseline="13888" sz="3000" spc="-3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650" spc="-20" i="1">
                <a:solidFill>
                  <a:srgbClr val="231F20"/>
                </a:solidFill>
                <a:latin typeface="Times New Roman"/>
                <a:cs typeface="Times New Roman"/>
              </a:rPr>
              <a:t>cál</a:t>
            </a:r>
            <a:r>
              <a:rPr dirty="0" sz="1650" spc="-2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25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445">
                <a:solidFill>
                  <a:srgbClr val="231F20"/>
                </a:solidFill>
                <a:latin typeface="Times New Roman"/>
                <a:cs typeface="Times New Roman"/>
              </a:rPr>
              <a:t>āFRV</a:t>
            </a:r>
            <a:r>
              <a:rPr dirty="0" sz="2100" spc="-445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543618" y="3038587"/>
            <a:ext cx="156845" cy="2825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50" spc="2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34066" y="2931546"/>
            <a:ext cx="494665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9725" algn="l"/>
              </a:tabLst>
            </a:pPr>
            <a:r>
              <a:rPr dirty="0" sz="2000" spc="-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20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56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836064" y="4205839"/>
            <a:ext cx="1143635" cy="313690"/>
            <a:chOff x="1836064" y="4205839"/>
            <a:chExt cx="1143635" cy="313690"/>
          </a:xfrm>
        </p:grpSpPr>
        <p:sp>
          <p:nvSpPr>
            <p:cNvPr id="16" name="object 16" descr=""/>
            <p:cNvSpPr/>
            <p:nvPr/>
          </p:nvSpPr>
          <p:spPr>
            <a:xfrm>
              <a:off x="1862556" y="4415510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19" h="19050">
                  <a:moveTo>
                    <a:pt x="0" y="18846"/>
                  </a:moveTo>
                  <a:lnTo>
                    <a:pt x="32613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95170" y="4421111"/>
              <a:ext cx="47625" cy="87630"/>
            </a:xfrm>
            <a:custGeom>
              <a:avLst/>
              <a:gdLst/>
              <a:ahLst/>
              <a:cxnLst/>
              <a:rect l="l" t="t" r="r" b="b"/>
              <a:pathLst>
                <a:path w="47625" h="87629">
                  <a:moveTo>
                    <a:pt x="0" y="0"/>
                  </a:moveTo>
                  <a:lnTo>
                    <a:pt x="47383" y="87134"/>
                  </a:lnTo>
                </a:path>
              </a:pathLst>
            </a:custGeom>
            <a:ln w="213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947646" y="4248378"/>
              <a:ext cx="200025" cy="260350"/>
            </a:xfrm>
            <a:custGeom>
              <a:avLst/>
              <a:gdLst/>
              <a:ahLst/>
              <a:cxnLst/>
              <a:rect l="l" t="t" r="r" b="b"/>
              <a:pathLst>
                <a:path w="200025" h="260350">
                  <a:moveTo>
                    <a:pt x="0" y="259867"/>
                  </a:moveTo>
                  <a:lnTo>
                    <a:pt x="62674" y="0"/>
                  </a:lnTo>
                  <a:lnTo>
                    <a:pt x="199745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836064" y="4211180"/>
              <a:ext cx="1143635" cy="0"/>
            </a:xfrm>
            <a:custGeom>
              <a:avLst/>
              <a:gdLst/>
              <a:ahLst/>
              <a:cxnLst/>
              <a:rect l="l" t="t" r="r" b="b"/>
              <a:pathLst>
                <a:path w="1143635" h="0">
                  <a:moveTo>
                    <a:pt x="0" y="0"/>
                  </a:moveTo>
                  <a:lnTo>
                    <a:pt x="1143431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2005789" y="4209172"/>
            <a:ext cx="956944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0" spc="5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30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000" spc="-30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254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445">
                <a:solidFill>
                  <a:srgbClr val="231F20"/>
                </a:solidFill>
                <a:latin typeface="Times New Roman"/>
                <a:cs typeface="Times New Roman"/>
              </a:rPr>
              <a:t>āFRV</a:t>
            </a:r>
            <a:r>
              <a:rPr dirty="0" sz="2100" spc="-445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170461" y="3905816"/>
            <a:ext cx="453390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13888" sz="3000" spc="-3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650" spc="-20" i="1">
                <a:solidFill>
                  <a:srgbClr val="231F20"/>
                </a:solidFill>
                <a:latin typeface="Times New Roman"/>
                <a:cs typeface="Times New Roman"/>
              </a:rPr>
              <a:t>cál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266513" y="4005677"/>
            <a:ext cx="545465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2000" spc="10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835" sz="2475" spc="157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dirty="0" baseline="-16835" sz="2475" spc="40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56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400939" y="3529945"/>
            <a:ext cx="14814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75" b="1">
                <a:solidFill>
                  <a:srgbClr val="ED2024"/>
                </a:solidFill>
                <a:latin typeface="Times New Roman"/>
                <a:cs typeface="Times New Roman"/>
              </a:rPr>
              <a:t>&amp;</a:t>
            </a:r>
            <a:r>
              <a:rPr dirty="0" sz="16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600" spc="4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spc="-185" b="1">
                <a:solidFill>
                  <a:srgbClr val="ED2024"/>
                </a:solidFill>
                <a:latin typeface="Times New Roman"/>
                <a:cs typeface="Times New Roman"/>
              </a:rPr>
              <a:t>0RQRIiVLFD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448837" y="4650960"/>
            <a:ext cx="123634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75" b="1">
                <a:solidFill>
                  <a:srgbClr val="ED2024"/>
                </a:solidFill>
                <a:latin typeface="Times New Roman"/>
                <a:cs typeface="Times New Roman"/>
              </a:rPr>
              <a:t>&amp;</a:t>
            </a:r>
            <a:r>
              <a:rPr dirty="0" sz="16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600" spc="4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spc="200" b="1">
                <a:solidFill>
                  <a:srgbClr val="ED2024"/>
                </a:solidFill>
                <a:latin typeface="Times New Roman"/>
                <a:cs typeface="Times New Roman"/>
              </a:rPr>
              <a:t>7</a:t>
            </a:r>
            <a:r>
              <a:rPr dirty="0" sz="1600" spc="-350" b="1">
                <a:solidFill>
                  <a:srgbClr val="ED2024"/>
                </a:solidFill>
                <a:latin typeface="Times New Roman"/>
                <a:cs typeface="Times New Roman"/>
              </a:rPr>
              <a:t>ULIiVLFD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25" name="object 25" descr=""/>
          <p:cNvGraphicFramePr>
            <a:graphicFrameLocks noGrp="1"/>
          </p:cNvGraphicFramePr>
          <p:nvPr/>
        </p:nvGraphicFramePr>
        <p:xfrm>
          <a:off x="3251942" y="2789866"/>
          <a:ext cx="3455035" cy="1979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5590"/>
                <a:gridCol w="629920"/>
              </a:tblGrid>
              <a:tr h="247015"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3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)DFWRUHV</a:t>
                      </a:r>
                      <a:r>
                        <a:rPr dirty="0" sz="1200" spc="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GH</a:t>
                      </a:r>
                      <a:r>
                        <a:rPr dirty="0" sz="1200" spc="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SRWHQFLD</a:t>
                      </a:r>
                      <a:r>
                        <a:rPr dirty="0" sz="1200" spc="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4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JOREDOHV</a:t>
                      </a:r>
                      <a:r>
                        <a:rPr dirty="0" sz="1200" spc="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XVXDOHV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44D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33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FRV</a:t>
                      </a:r>
                      <a:r>
                        <a:rPr dirty="0" sz="1200" spc="-330" b="1">
                          <a:solidFill>
                            <a:srgbClr val="FFFFFF"/>
                          </a:solidFill>
                          <a:latin typeface="Symbol"/>
                          <a:cs typeface="Symbol"/>
                        </a:rPr>
                        <a:t>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44DA0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30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/*$</a:t>
                      </a:r>
                      <a:r>
                        <a:rPr dirty="0" sz="1200" spc="-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29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18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18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LIiVLFD</a:t>
                      </a:r>
                      <a:r>
                        <a:rPr dirty="0" sz="1200" spc="2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(GLILFLR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9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dirty="0" sz="1200" spc="-1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YLHQGDV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'HULYDFLyQ</a:t>
                      </a:r>
                      <a:r>
                        <a:rPr dirty="0" sz="1200" spc="3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9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,QGLYLGXDO</a:t>
                      </a:r>
                      <a:r>
                        <a:rPr dirty="0" sz="1200" spc="3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0RQRIiVLFD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'HULYDFLyQ</a:t>
                      </a:r>
                      <a:r>
                        <a:rPr dirty="0" sz="1200" spc="2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9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,QGLYLGXDO</a:t>
                      </a:r>
                      <a:r>
                        <a:rPr dirty="0" sz="1200" spc="29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7ULIiVLFD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1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/tQHDV</a:t>
                      </a:r>
                      <a:r>
                        <a:rPr dirty="0" sz="1200" spc="3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7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,QWHULRUHV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3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dirty="0" sz="1200" spc="-2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YLHQGDV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3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&amp;RQMXQWR</a:t>
                      </a:r>
                      <a:r>
                        <a:rPr dirty="0" sz="1200" spc="1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GH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7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FDUJDV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9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YDULDV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  <a:tr h="24701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10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/iPSDUDV</a:t>
                      </a:r>
                      <a:r>
                        <a:rPr dirty="0" sz="1200" spc="3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GH</a:t>
                      </a:r>
                      <a:r>
                        <a:rPr dirty="0" sz="1200" spc="4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8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GHVFDUJD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54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,QFDQGHVFHQFLD</a:t>
                      </a:r>
                      <a:r>
                        <a:rPr dirty="0" sz="12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/HGV</a:t>
                      </a:r>
                      <a:r>
                        <a:rPr dirty="0" sz="1200" spc="2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45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HWF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</a:tbl>
          </a:graphicData>
        </a:graphic>
      </p:graphicFrame>
      <p:pic>
        <p:nvPicPr>
          <p:cNvPr id="26" name="object 2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1520802" y="5679233"/>
            <a:ext cx="4189095" cy="984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512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FDSDFLGDG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0" b="1">
                <a:solidFill>
                  <a:srgbClr val="231F20"/>
                </a:solidFill>
                <a:latin typeface="Arial"/>
                <a:cs typeface="Arial"/>
              </a:rPr>
              <a:t>WpUPLFD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600" spc="-340" b="1">
                <a:solidFill>
                  <a:srgbClr val="444DA0"/>
                </a:solidFill>
                <a:latin typeface="Times New Roman"/>
                <a:cs typeface="Times New Roman"/>
              </a:rPr>
              <a:t>&amp;iOFXOR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444DA0"/>
                </a:solidFill>
                <a:latin typeface="Times New Roman"/>
                <a:cs typeface="Times New Roman"/>
              </a:rPr>
              <a:t>LQWHQVLGDG</a:t>
            </a:r>
            <a:r>
              <a:rPr dirty="0" sz="16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55" b="1">
                <a:solidFill>
                  <a:srgbClr val="444DA0"/>
                </a:solidFill>
                <a:latin typeface="Times New Roman"/>
                <a:cs typeface="Times New Roman"/>
              </a:rPr>
              <a:t>Pi[LPD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415" b="1">
                <a:solidFill>
                  <a:srgbClr val="444DA0"/>
                </a:solidFill>
                <a:latin typeface="Times New Roman"/>
                <a:cs typeface="Times New Roman"/>
              </a:rPr>
              <a:t>DGPLVLEOH</a:t>
            </a:r>
            <a:r>
              <a:rPr dirty="0" sz="1600" spc="100" b="1">
                <a:solidFill>
                  <a:srgbClr val="444DA0"/>
                </a:solidFill>
                <a:latin typeface="Times New Roman"/>
                <a:cs typeface="Times New Roman"/>
              </a:rPr>
              <a:t>  </a:t>
            </a:r>
            <a:r>
              <a:rPr dirty="0" sz="1600" spc="110" b="1">
                <a:solidFill>
                  <a:srgbClr val="444DA0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165" b="1">
                <a:solidFill>
                  <a:srgbClr val="444DA0"/>
                </a:solidFill>
                <a:latin typeface="Times New Roman"/>
                <a:cs typeface="Times New Roman"/>
              </a:rPr>
              <a:t>=</a:t>
            </a:r>
            <a:r>
              <a:rPr dirty="0" sz="1600" spc="1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7716" y="6466966"/>
            <a:ext cx="142671" cy="150317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2058267" y="7072344"/>
            <a:ext cx="5822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1600" spc="-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110" b="1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1600" spc="-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90" b="1">
                <a:solidFill>
                  <a:srgbClr val="231F20"/>
                </a:solidFill>
                <a:latin typeface="Times New Roman"/>
                <a:cs typeface="Times New Roman"/>
              </a:rPr>
              <a:t>7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2692615" y="6903136"/>
            <a:ext cx="297180" cy="631190"/>
          </a:xfrm>
          <a:custGeom>
            <a:avLst/>
            <a:gdLst/>
            <a:ahLst/>
            <a:cxnLst/>
            <a:rect l="l" t="t" r="r" b="b"/>
            <a:pathLst>
              <a:path w="297180" h="631190">
                <a:moveTo>
                  <a:pt x="152869" y="364845"/>
                </a:moveTo>
                <a:lnTo>
                  <a:pt x="146240" y="364845"/>
                </a:lnTo>
                <a:lnTo>
                  <a:pt x="146748" y="367385"/>
                </a:lnTo>
                <a:lnTo>
                  <a:pt x="146748" y="575792"/>
                </a:lnTo>
                <a:lnTo>
                  <a:pt x="173253" y="607390"/>
                </a:lnTo>
                <a:lnTo>
                  <a:pt x="221405" y="623443"/>
                </a:lnTo>
                <a:lnTo>
                  <a:pt x="266496" y="629805"/>
                </a:lnTo>
                <a:lnTo>
                  <a:pt x="296049" y="630821"/>
                </a:lnTo>
                <a:lnTo>
                  <a:pt x="296557" y="624205"/>
                </a:lnTo>
                <a:lnTo>
                  <a:pt x="281266" y="624205"/>
                </a:lnTo>
                <a:lnTo>
                  <a:pt x="251420" y="621822"/>
                </a:lnTo>
                <a:lnTo>
                  <a:pt x="211916" y="614710"/>
                </a:lnTo>
                <a:lnTo>
                  <a:pt x="175116" y="601261"/>
                </a:lnTo>
                <a:lnTo>
                  <a:pt x="153377" y="579869"/>
                </a:lnTo>
                <a:lnTo>
                  <a:pt x="152869" y="577329"/>
                </a:lnTo>
                <a:lnTo>
                  <a:pt x="153276" y="577329"/>
                </a:lnTo>
                <a:lnTo>
                  <a:pt x="152970" y="575792"/>
                </a:lnTo>
                <a:lnTo>
                  <a:pt x="152869" y="364845"/>
                </a:lnTo>
                <a:close/>
              </a:path>
              <a:path w="297180" h="631190">
                <a:moveTo>
                  <a:pt x="153276" y="577329"/>
                </a:moveTo>
                <a:lnTo>
                  <a:pt x="152869" y="577329"/>
                </a:lnTo>
                <a:lnTo>
                  <a:pt x="153377" y="577837"/>
                </a:lnTo>
                <a:lnTo>
                  <a:pt x="153276" y="577329"/>
                </a:lnTo>
                <a:close/>
              </a:path>
              <a:path w="297180" h="631190">
                <a:moveTo>
                  <a:pt x="53188" y="315410"/>
                </a:moveTo>
                <a:lnTo>
                  <a:pt x="49633" y="316084"/>
                </a:lnTo>
                <a:lnTo>
                  <a:pt x="18338" y="318465"/>
                </a:lnTo>
                <a:lnTo>
                  <a:pt x="3060" y="318465"/>
                </a:lnTo>
                <a:lnTo>
                  <a:pt x="18338" y="318985"/>
                </a:lnTo>
                <a:lnTo>
                  <a:pt x="87498" y="328134"/>
                </a:lnTo>
                <a:lnTo>
                  <a:pt x="124818" y="341815"/>
                </a:lnTo>
                <a:lnTo>
                  <a:pt x="146240" y="365353"/>
                </a:lnTo>
                <a:lnTo>
                  <a:pt x="146240" y="364845"/>
                </a:lnTo>
                <a:lnTo>
                  <a:pt x="152869" y="364845"/>
                </a:lnTo>
                <a:lnTo>
                  <a:pt x="152869" y="364324"/>
                </a:lnTo>
                <a:lnTo>
                  <a:pt x="152361" y="361276"/>
                </a:lnTo>
                <a:lnTo>
                  <a:pt x="130015" y="337532"/>
                </a:lnTo>
                <a:lnTo>
                  <a:pt x="91841" y="322676"/>
                </a:lnTo>
                <a:lnTo>
                  <a:pt x="53188" y="315410"/>
                </a:lnTo>
                <a:close/>
              </a:path>
              <a:path w="297180" h="631190">
                <a:moveTo>
                  <a:pt x="3568" y="312356"/>
                </a:moveTo>
                <a:lnTo>
                  <a:pt x="1524" y="312356"/>
                </a:lnTo>
                <a:lnTo>
                  <a:pt x="0" y="313880"/>
                </a:lnTo>
                <a:lnTo>
                  <a:pt x="0" y="316941"/>
                </a:lnTo>
                <a:lnTo>
                  <a:pt x="1524" y="318465"/>
                </a:lnTo>
                <a:lnTo>
                  <a:pt x="3568" y="318465"/>
                </a:lnTo>
                <a:lnTo>
                  <a:pt x="3568" y="312356"/>
                </a:lnTo>
                <a:close/>
              </a:path>
              <a:path w="297180" h="631190">
                <a:moveTo>
                  <a:pt x="18338" y="312356"/>
                </a:moveTo>
                <a:lnTo>
                  <a:pt x="3568" y="312356"/>
                </a:lnTo>
                <a:lnTo>
                  <a:pt x="3568" y="318465"/>
                </a:lnTo>
                <a:lnTo>
                  <a:pt x="18338" y="318465"/>
                </a:lnTo>
                <a:lnTo>
                  <a:pt x="49633" y="316084"/>
                </a:lnTo>
                <a:lnTo>
                  <a:pt x="53188" y="315410"/>
                </a:lnTo>
                <a:lnTo>
                  <a:pt x="50422" y="314890"/>
                </a:lnTo>
                <a:lnTo>
                  <a:pt x="18338" y="312356"/>
                </a:lnTo>
                <a:close/>
              </a:path>
              <a:path w="297180" h="631190">
                <a:moveTo>
                  <a:pt x="296049" y="0"/>
                </a:moveTo>
                <a:lnTo>
                  <a:pt x="243913" y="3509"/>
                </a:lnTo>
                <a:lnTo>
                  <a:pt x="198607" y="13283"/>
                </a:lnTo>
                <a:lnTo>
                  <a:pt x="161346" y="30805"/>
                </a:lnTo>
                <a:lnTo>
                  <a:pt x="146748" y="55537"/>
                </a:lnTo>
                <a:lnTo>
                  <a:pt x="146748" y="262928"/>
                </a:lnTo>
                <a:lnTo>
                  <a:pt x="146324" y="265480"/>
                </a:lnTo>
                <a:lnTo>
                  <a:pt x="87718" y="302515"/>
                </a:lnTo>
                <a:lnTo>
                  <a:pt x="47803" y="309841"/>
                </a:lnTo>
                <a:lnTo>
                  <a:pt x="3060" y="312356"/>
                </a:lnTo>
                <a:lnTo>
                  <a:pt x="18338" y="312356"/>
                </a:lnTo>
                <a:lnTo>
                  <a:pt x="50422" y="314890"/>
                </a:lnTo>
                <a:lnTo>
                  <a:pt x="53188" y="315410"/>
                </a:lnTo>
                <a:lnTo>
                  <a:pt x="91752" y="308098"/>
                </a:lnTo>
                <a:lnTo>
                  <a:pt x="130540" y="293069"/>
                </a:lnTo>
                <a:lnTo>
                  <a:pt x="151841" y="269557"/>
                </a:lnTo>
                <a:lnTo>
                  <a:pt x="152869" y="266496"/>
                </a:lnTo>
                <a:lnTo>
                  <a:pt x="152869" y="55537"/>
                </a:lnTo>
                <a:lnTo>
                  <a:pt x="153276" y="53505"/>
                </a:lnTo>
                <a:lnTo>
                  <a:pt x="152869" y="53505"/>
                </a:lnTo>
                <a:lnTo>
                  <a:pt x="153885" y="50444"/>
                </a:lnTo>
                <a:lnTo>
                  <a:pt x="175242" y="29489"/>
                </a:lnTo>
                <a:lnTo>
                  <a:pt x="212251" y="16078"/>
                </a:lnTo>
                <a:lnTo>
                  <a:pt x="251923" y="8896"/>
                </a:lnTo>
                <a:lnTo>
                  <a:pt x="281266" y="6629"/>
                </a:lnTo>
                <a:lnTo>
                  <a:pt x="296557" y="6629"/>
                </a:lnTo>
                <a:lnTo>
                  <a:pt x="296049" y="0"/>
                </a:lnTo>
                <a:close/>
              </a:path>
              <a:path w="297180" h="631190">
                <a:moveTo>
                  <a:pt x="153377" y="52997"/>
                </a:moveTo>
                <a:lnTo>
                  <a:pt x="152869" y="53505"/>
                </a:lnTo>
                <a:lnTo>
                  <a:pt x="153276" y="53505"/>
                </a:lnTo>
                <a:lnTo>
                  <a:pt x="153377" y="5299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2949974" y="7056032"/>
            <a:ext cx="340995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185" b="1">
                <a:solidFill>
                  <a:srgbClr val="640833"/>
                </a:solidFill>
                <a:latin typeface="Times New Roman"/>
                <a:cs typeface="Times New Roman"/>
              </a:rPr>
              <a:t>'HSHQGH</a:t>
            </a:r>
            <a:r>
              <a:rPr dirty="0" sz="1300" spc="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640833"/>
                </a:solidFill>
                <a:latin typeface="Times New Roman"/>
                <a:cs typeface="Times New Roman"/>
              </a:rPr>
              <a:t>ODV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640833"/>
                </a:solidFill>
                <a:latin typeface="Times New Roman"/>
                <a:cs typeface="Times New Roman"/>
              </a:rPr>
              <a:t>FDUDFWHUtVWLFDV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640833"/>
                </a:solidFill>
                <a:latin typeface="Times New Roman"/>
                <a:cs typeface="Times New Roman"/>
              </a:rPr>
              <a:t>OD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640833"/>
                </a:solidFill>
                <a:latin typeface="Times New Roman"/>
                <a:cs typeface="Times New Roman"/>
              </a:rPr>
              <a:t>LQVWDODFLyQ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300" spc="-7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640833"/>
                </a:solidFill>
                <a:latin typeface="Times New Roman"/>
                <a:cs typeface="Times New Roman"/>
              </a:rPr>
              <a:t>)DFWRUHV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640833"/>
                </a:solidFill>
                <a:latin typeface="Times New Roman"/>
                <a:cs typeface="Times New Roman"/>
              </a:rPr>
              <a:t>FRUUHFFLyQ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15" b="1">
                <a:solidFill>
                  <a:srgbClr val="640833"/>
                </a:solidFill>
                <a:latin typeface="Times New Roman"/>
                <a:cs typeface="Times New Roman"/>
              </a:rPr>
              <a:t>VHJ~Q</a:t>
            </a:r>
            <a:r>
              <a:rPr dirty="0" sz="1300" spc="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45" b="1">
                <a:solidFill>
                  <a:srgbClr val="640833"/>
                </a:solidFill>
                <a:latin typeface="Times New Roman"/>
                <a:cs typeface="Times New Roman"/>
              </a:rPr>
              <a:t>5%7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272017" y="8142906"/>
            <a:ext cx="2105025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1300" spc="-254" b="1">
                <a:solidFill>
                  <a:srgbClr val="640833"/>
                </a:solidFill>
                <a:latin typeface="Times New Roman"/>
                <a:cs typeface="Times New Roman"/>
              </a:rPr>
              <a:t>5HGHV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640833"/>
                </a:solidFill>
                <a:latin typeface="Times New Roman"/>
                <a:cs typeface="Times New Roman"/>
              </a:rPr>
              <a:t>'LWULEXFLyQ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640833"/>
                </a:solidFill>
                <a:latin typeface="Times New Roman"/>
                <a:cs typeface="Times New Roman"/>
              </a:rPr>
              <a:t>HQ</a:t>
            </a:r>
            <a:r>
              <a:rPr dirty="0" sz="130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640833"/>
                </a:solidFill>
                <a:latin typeface="Times New Roman"/>
                <a:cs typeface="Times New Roman"/>
              </a:rPr>
              <a:t>%</a:t>
            </a:r>
            <a:r>
              <a:rPr dirty="0" sz="1300" spc="-7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85" b="1">
                <a:solidFill>
                  <a:srgbClr val="640833"/>
                </a:solidFill>
                <a:latin typeface="Times New Roman"/>
                <a:cs typeface="Times New Roman"/>
              </a:rPr>
              <a:t>7 </a:t>
            </a:r>
            <a:endParaRPr sz="13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45"/>
              </a:spcBef>
            </a:pPr>
            <a:r>
              <a:rPr dirty="0" sz="1300" spc="490" b="1">
                <a:solidFill>
                  <a:srgbClr val="640833"/>
                </a:solidFill>
                <a:latin typeface="Times New Roman"/>
                <a:cs typeface="Times New Roman"/>
              </a:rPr>
              <a:t>     </a:t>
            </a:r>
            <a:r>
              <a:rPr dirty="0" sz="1300" spc="385" b="1">
                <a:solidFill>
                  <a:srgbClr val="640833"/>
                </a:solidFill>
                <a:latin typeface="Times New Roman"/>
                <a:cs typeface="Times New Roman"/>
              </a:rPr>
              <a:t>.9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480436" y="9102400"/>
            <a:ext cx="1723389" cy="6369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65" b="1">
                <a:solidFill>
                  <a:srgbClr val="640833"/>
                </a:solidFill>
                <a:latin typeface="Times New Roman"/>
                <a:cs typeface="Times New Roman"/>
              </a:rPr>
              <a:t>,QVWDODFLRQHV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640833"/>
                </a:solidFill>
                <a:latin typeface="Times New Roman"/>
                <a:cs typeface="Times New Roman"/>
              </a:rPr>
              <a:t>,QWHULRUHV</a:t>
            </a:r>
            <a:r>
              <a:rPr dirty="0" sz="130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640833"/>
                </a:solidFill>
                <a:latin typeface="Times New Roman"/>
                <a:cs typeface="Times New Roman"/>
              </a:rPr>
              <a:t>R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640833"/>
                </a:solidFill>
                <a:latin typeface="Times New Roman"/>
                <a:cs typeface="Times New Roman"/>
              </a:rPr>
              <a:t>5HFHSWRUDV</a:t>
            </a:r>
            <a:endParaRPr sz="13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45"/>
              </a:spcBef>
            </a:pPr>
            <a:r>
              <a:rPr dirty="0" sz="1300" spc="495" b="1">
                <a:solidFill>
                  <a:srgbClr val="640833"/>
                </a:solidFill>
                <a:latin typeface="Times New Roman"/>
                <a:cs typeface="Times New Roman"/>
              </a:rPr>
              <a:t>       </a:t>
            </a:r>
            <a:r>
              <a:rPr dirty="0" sz="1300" spc="235" b="1">
                <a:solidFill>
                  <a:srgbClr val="640833"/>
                </a:solidFill>
                <a:latin typeface="Times New Roman"/>
                <a:cs typeface="Times New Roman"/>
              </a:rPr>
              <a:t>9 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3558870" y="8112811"/>
            <a:ext cx="274320" cy="364490"/>
            <a:chOff x="3558870" y="8112811"/>
            <a:chExt cx="274320" cy="364490"/>
          </a:xfrm>
        </p:grpSpPr>
        <p:sp>
          <p:nvSpPr>
            <p:cNvPr id="35" name="object 35" descr=""/>
            <p:cNvSpPr/>
            <p:nvPr/>
          </p:nvSpPr>
          <p:spPr>
            <a:xfrm>
              <a:off x="3561918" y="8129117"/>
              <a:ext cx="267970" cy="331470"/>
            </a:xfrm>
            <a:custGeom>
              <a:avLst/>
              <a:gdLst/>
              <a:ahLst/>
              <a:cxnLst/>
              <a:rect l="l" t="t" r="r" b="b"/>
              <a:pathLst>
                <a:path w="267970" h="331470">
                  <a:moveTo>
                    <a:pt x="200774" y="0"/>
                  </a:moveTo>
                  <a:lnTo>
                    <a:pt x="200774" y="83058"/>
                  </a:lnTo>
                  <a:lnTo>
                    <a:pt x="0" y="83058"/>
                  </a:lnTo>
                  <a:lnTo>
                    <a:pt x="0" y="248666"/>
                  </a:lnTo>
                  <a:lnTo>
                    <a:pt x="200774" y="248666"/>
                  </a:lnTo>
                  <a:lnTo>
                    <a:pt x="200774" y="331216"/>
                  </a:lnTo>
                  <a:lnTo>
                    <a:pt x="267525" y="165608"/>
                  </a:lnTo>
                  <a:lnTo>
                    <a:pt x="200774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558870" y="8112811"/>
              <a:ext cx="274320" cy="364490"/>
            </a:xfrm>
            <a:custGeom>
              <a:avLst/>
              <a:gdLst/>
              <a:ahLst/>
              <a:cxnLst/>
              <a:rect l="l" t="t" r="r" b="b"/>
              <a:pathLst>
                <a:path w="274320" h="364490">
                  <a:moveTo>
                    <a:pt x="200761" y="346494"/>
                  </a:moveTo>
                  <a:lnTo>
                    <a:pt x="200761" y="364337"/>
                  </a:lnTo>
                  <a:lnTo>
                    <a:pt x="207524" y="347522"/>
                  </a:lnTo>
                  <a:lnTo>
                    <a:pt x="206870" y="347522"/>
                  </a:lnTo>
                  <a:lnTo>
                    <a:pt x="200761" y="346494"/>
                  </a:lnTo>
                  <a:close/>
                </a:path>
                <a:path w="274320" h="364490">
                  <a:moveTo>
                    <a:pt x="206870" y="331454"/>
                  </a:moveTo>
                  <a:lnTo>
                    <a:pt x="200761" y="346494"/>
                  </a:lnTo>
                  <a:lnTo>
                    <a:pt x="206870" y="347522"/>
                  </a:lnTo>
                  <a:lnTo>
                    <a:pt x="206870" y="331454"/>
                  </a:lnTo>
                  <a:close/>
                </a:path>
                <a:path w="274320" h="364490">
                  <a:moveTo>
                    <a:pt x="267504" y="182168"/>
                  </a:moveTo>
                  <a:lnTo>
                    <a:pt x="206870" y="331454"/>
                  </a:lnTo>
                  <a:lnTo>
                    <a:pt x="206870" y="347522"/>
                  </a:lnTo>
                  <a:lnTo>
                    <a:pt x="207524" y="347522"/>
                  </a:lnTo>
                  <a:lnTo>
                    <a:pt x="273516" y="183438"/>
                  </a:lnTo>
                  <a:lnTo>
                    <a:pt x="268020" y="183438"/>
                  </a:lnTo>
                  <a:lnTo>
                    <a:pt x="267504" y="182168"/>
                  </a:lnTo>
                  <a:close/>
                </a:path>
                <a:path w="274320" h="364490">
                  <a:moveTo>
                    <a:pt x="200761" y="264972"/>
                  </a:moveTo>
                  <a:lnTo>
                    <a:pt x="200761" y="346494"/>
                  </a:lnTo>
                  <a:lnTo>
                    <a:pt x="206870" y="331454"/>
                  </a:lnTo>
                  <a:lnTo>
                    <a:pt x="206870" y="268020"/>
                  </a:lnTo>
                  <a:lnTo>
                    <a:pt x="203822" y="268020"/>
                  </a:lnTo>
                  <a:lnTo>
                    <a:pt x="200761" y="264972"/>
                  </a:lnTo>
                  <a:close/>
                </a:path>
                <a:path w="274320" h="364490">
                  <a:moveTo>
                    <a:pt x="200761" y="96304"/>
                  </a:moveTo>
                  <a:lnTo>
                    <a:pt x="0" y="96304"/>
                  </a:lnTo>
                  <a:lnTo>
                    <a:pt x="0" y="268020"/>
                  </a:lnTo>
                  <a:lnTo>
                    <a:pt x="200761" y="268020"/>
                  </a:lnTo>
                  <a:lnTo>
                    <a:pt x="200761" y="264972"/>
                  </a:lnTo>
                  <a:lnTo>
                    <a:pt x="6616" y="264972"/>
                  </a:lnTo>
                  <a:lnTo>
                    <a:pt x="3048" y="261912"/>
                  </a:lnTo>
                  <a:lnTo>
                    <a:pt x="6616" y="261912"/>
                  </a:lnTo>
                  <a:lnTo>
                    <a:pt x="6616" y="102425"/>
                  </a:lnTo>
                  <a:lnTo>
                    <a:pt x="3048" y="102425"/>
                  </a:lnTo>
                  <a:lnTo>
                    <a:pt x="6616" y="99364"/>
                  </a:lnTo>
                  <a:lnTo>
                    <a:pt x="200761" y="99364"/>
                  </a:lnTo>
                  <a:lnTo>
                    <a:pt x="200761" y="96304"/>
                  </a:lnTo>
                  <a:close/>
                </a:path>
                <a:path w="274320" h="364490">
                  <a:moveTo>
                    <a:pt x="206870" y="261912"/>
                  </a:moveTo>
                  <a:lnTo>
                    <a:pt x="6616" y="261912"/>
                  </a:lnTo>
                  <a:lnTo>
                    <a:pt x="6616" y="264972"/>
                  </a:lnTo>
                  <a:lnTo>
                    <a:pt x="200761" y="264972"/>
                  </a:lnTo>
                  <a:lnTo>
                    <a:pt x="203822" y="268020"/>
                  </a:lnTo>
                  <a:lnTo>
                    <a:pt x="206870" y="268020"/>
                  </a:lnTo>
                  <a:lnTo>
                    <a:pt x="206870" y="261912"/>
                  </a:lnTo>
                  <a:close/>
                </a:path>
                <a:path w="274320" h="364490">
                  <a:moveTo>
                    <a:pt x="6616" y="261912"/>
                  </a:moveTo>
                  <a:lnTo>
                    <a:pt x="3048" y="261912"/>
                  </a:lnTo>
                  <a:lnTo>
                    <a:pt x="6616" y="264972"/>
                  </a:lnTo>
                  <a:lnTo>
                    <a:pt x="6616" y="261912"/>
                  </a:lnTo>
                  <a:close/>
                </a:path>
                <a:path w="274320" h="364490">
                  <a:moveTo>
                    <a:pt x="268020" y="180898"/>
                  </a:moveTo>
                  <a:lnTo>
                    <a:pt x="267504" y="182168"/>
                  </a:lnTo>
                  <a:lnTo>
                    <a:pt x="268020" y="183438"/>
                  </a:lnTo>
                  <a:lnTo>
                    <a:pt x="268020" y="180898"/>
                  </a:lnTo>
                  <a:close/>
                </a:path>
                <a:path w="274320" h="364490">
                  <a:moveTo>
                    <a:pt x="273719" y="180898"/>
                  </a:moveTo>
                  <a:lnTo>
                    <a:pt x="268020" y="180898"/>
                  </a:lnTo>
                  <a:lnTo>
                    <a:pt x="268020" y="183438"/>
                  </a:lnTo>
                  <a:lnTo>
                    <a:pt x="273516" y="183438"/>
                  </a:lnTo>
                  <a:lnTo>
                    <a:pt x="274129" y="181914"/>
                  </a:lnTo>
                  <a:lnTo>
                    <a:pt x="273719" y="180898"/>
                  </a:lnTo>
                  <a:close/>
                </a:path>
                <a:path w="274320" h="364490">
                  <a:moveTo>
                    <a:pt x="207338" y="16306"/>
                  </a:moveTo>
                  <a:lnTo>
                    <a:pt x="206870" y="16306"/>
                  </a:lnTo>
                  <a:lnTo>
                    <a:pt x="206870" y="32871"/>
                  </a:lnTo>
                  <a:lnTo>
                    <a:pt x="267504" y="182168"/>
                  </a:lnTo>
                  <a:lnTo>
                    <a:pt x="268020" y="180898"/>
                  </a:lnTo>
                  <a:lnTo>
                    <a:pt x="273719" y="180898"/>
                  </a:lnTo>
                  <a:lnTo>
                    <a:pt x="207338" y="16306"/>
                  </a:lnTo>
                  <a:close/>
                </a:path>
                <a:path w="274320" h="364490">
                  <a:moveTo>
                    <a:pt x="6616" y="99364"/>
                  </a:moveTo>
                  <a:lnTo>
                    <a:pt x="3048" y="102425"/>
                  </a:lnTo>
                  <a:lnTo>
                    <a:pt x="6616" y="102425"/>
                  </a:lnTo>
                  <a:lnTo>
                    <a:pt x="6616" y="99364"/>
                  </a:lnTo>
                  <a:close/>
                </a:path>
                <a:path w="274320" h="364490">
                  <a:moveTo>
                    <a:pt x="206870" y="96304"/>
                  </a:moveTo>
                  <a:lnTo>
                    <a:pt x="203822" y="96304"/>
                  </a:lnTo>
                  <a:lnTo>
                    <a:pt x="200761" y="99364"/>
                  </a:lnTo>
                  <a:lnTo>
                    <a:pt x="6616" y="99364"/>
                  </a:lnTo>
                  <a:lnTo>
                    <a:pt x="6616" y="102425"/>
                  </a:lnTo>
                  <a:lnTo>
                    <a:pt x="206870" y="102425"/>
                  </a:lnTo>
                  <a:lnTo>
                    <a:pt x="206870" y="96304"/>
                  </a:lnTo>
                  <a:close/>
                </a:path>
                <a:path w="274320" h="364490">
                  <a:moveTo>
                    <a:pt x="200761" y="17830"/>
                  </a:moveTo>
                  <a:lnTo>
                    <a:pt x="200761" y="99364"/>
                  </a:lnTo>
                  <a:lnTo>
                    <a:pt x="203822" y="96304"/>
                  </a:lnTo>
                  <a:lnTo>
                    <a:pt x="206870" y="96304"/>
                  </a:lnTo>
                  <a:lnTo>
                    <a:pt x="206870" y="32871"/>
                  </a:lnTo>
                  <a:lnTo>
                    <a:pt x="200761" y="17830"/>
                  </a:lnTo>
                  <a:close/>
                </a:path>
                <a:path w="274320" h="364490">
                  <a:moveTo>
                    <a:pt x="206870" y="16306"/>
                  </a:moveTo>
                  <a:lnTo>
                    <a:pt x="200761" y="17830"/>
                  </a:lnTo>
                  <a:lnTo>
                    <a:pt x="206870" y="32871"/>
                  </a:lnTo>
                  <a:lnTo>
                    <a:pt x="206870" y="16306"/>
                  </a:lnTo>
                  <a:close/>
                </a:path>
                <a:path w="274320" h="364490">
                  <a:moveTo>
                    <a:pt x="200761" y="0"/>
                  </a:moveTo>
                  <a:lnTo>
                    <a:pt x="200761" y="17830"/>
                  </a:lnTo>
                  <a:lnTo>
                    <a:pt x="206870" y="16306"/>
                  </a:lnTo>
                  <a:lnTo>
                    <a:pt x="207338" y="16306"/>
                  </a:lnTo>
                  <a:lnTo>
                    <a:pt x="200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4117868" y="8045085"/>
            <a:ext cx="190563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185" b="1">
                <a:solidFill>
                  <a:srgbClr val="444DA0"/>
                </a:solidFill>
                <a:latin typeface="Times New Roman"/>
                <a:cs typeface="Times New Roman"/>
              </a:rPr>
              <a:t>$pUHDV</a:t>
            </a:r>
            <a:r>
              <a:rPr dirty="0" sz="1300" spc="2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1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444DA0"/>
                </a:solidFill>
                <a:latin typeface="Times New Roman"/>
                <a:cs typeface="Times New Roman"/>
              </a:rPr>
              <a:t>%7</a:t>
            </a:r>
            <a:r>
              <a:rPr dirty="0" sz="1300" spc="-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444DA0"/>
                </a:solidFill>
                <a:latin typeface="Times New Roman"/>
                <a:cs typeface="Times New Roman"/>
              </a:rPr>
              <a:t>6XEWHUUiQHDV</a:t>
            </a:r>
            <a:r>
              <a:rPr dirty="0" sz="1300" spc="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1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3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444DA0"/>
                </a:solidFill>
                <a:latin typeface="Times New Roman"/>
                <a:cs typeface="Times New Roman"/>
              </a:rPr>
              <a:t>%7</a:t>
            </a:r>
            <a:r>
              <a:rPr dirty="0" sz="1300" spc="-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3563454" y="9060065"/>
            <a:ext cx="274320" cy="363855"/>
            <a:chOff x="3563454" y="9060065"/>
            <a:chExt cx="274320" cy="363855"/>
          </a:xfrm>
        </p:grpSpPr>
        <p:sp>
          <p:nvSpPr>
            <p:cNvPr id="39" name="object 39" descr=""/>
            <p:cNvSpPr/>
            <p:nvPr/>
          </p:nvSpPr>
          <p:spPr>
            <a:xfrm>
              <a:off x="3566515" y="9076372"/>
              <a:ext cx="267970" cy="331470"/>
            </a:xfrm>
            <a:custGeom>
              <a:avLst/>
              <a:gdLst/>
              <a:ahLst/>
              <a:cxnLst/>
              <a:rect l="l" t="t" r="r" b="b"/>
              <a:pathLst>
                <a:path w="267970" h="331470">
                  <a:moveTo>
                    <a:pt x="200761" y="0"/>
                  </a:moveTo>
                  <a:lnTo>
                    <a:pt x="200761" y="82550"/>
                  </a:lnTo>
                  <a:lnTo>
                    <a:pt x="0" y="82550"/>
                  </a:lnTo>
                  <a:lnTo>
                    <a:pt x="0" y="248158"/>
                  </a:lnTo>
                  <a:lnTo>
                    <a:pt x="200761" y="248158"/>
                  </a:lnTo>
                  <a:lnTo>
                    <a:pt x="200761" y="331216"/>
                  </a:lnTo>
                  <a:lnTo>
                    <a:pt x="267512" y="165608"/>
                  </a:lnTo>
                  <a:lnTo>
                    <a:pt x="20076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563454" y="9060065"/>
              <a:ext cx="274320" cy="363855"/>
            </a:xfrm>
            <a:custGeom>
              <a:avLst/>
              <a:gdLst/>
              <a:ahLst/>
              <a:cxnLst/>
              <a:rect l="l" t="t" r="r" b="b"/>
              <a:pathLst>
                <a:path w="274320" h="363854">
                  <a:moveTo>
                    <a:pt x="200253" y="264464"/>
                  </a:moveTo>
                  <a:lnTo>
                    <a:pt x="200253" y="363829"/>
                  </a:lnTo>
                  <a:lnTo>
                    <a:pt x="206876" y="347522"/>
                  </a:lnTo>
                  <a:lnTo>
                    <a:pt x="200761" y="345986"/>
                  </a:lnTo>
                  <a:lnTo>
                    <a:pt x="206870" y="330831"/>
                  </a:lnTo>
                  <a:lnTo>
                    <a:pt x="206870" y="268033"/>
                  </a:lnTo>
                  <a:lnTo>
                    <a:pt x="203822" y="268033"/>
                  </a:lnTo>
                  <a:lnTo>
                    <a:pt x="200253" y="264464"/>
                  </a:lnTo>
                  <a:close/>
                </a:path>
                <a:path w="274320" h="363854">
                  <a:moveTo>
                    <a:pt x="206870" y="330831"/>
                  </a:moveTo>
                  <a:lnTo>
                    <a:pt x="200761" y="345986"/>
                  </a:lnTo>
                  <a:lnTo>
                    <a:pt x="206870" y="347522"/>
                  </a:lnTo>
                  <a:lnTo>
                    <a:pt x="206870" y="330831"/>
                  </a:lnTo>
                  <a:close/>
                </a:path>
                <a:path w="274320" h="363854">
                  <a:moveTo>
                    <a:pt x="267000" y="181660"/>
                  </a:moveTo>
                  <a:lnTo>
                    <a:pt x="206870" y="330831"/>
                  </a:lnTo>
                  <a:lnTo>
                    <a:pt x="206870" y="347522"/>
                  </a:lnTo>
                  <a:lnTo>
                    <a:pt x="273729" y="182930"/>
                  </a:lnTo>
                  <a:lnTo>
                    <a:pt x="267512" y="182930"/>
                  </a:lnTo>
                  <a:lnTo>
                    <a:pt x="267000" y="181660"/>
                  </a:lnTo>
                  <a:close/>
                </a:path>
                <a:path w="274320" h="363854">
                  <a:moveTo>
                    <a:pt x="200253" y="95796"/>
                  </a:moveTo>
                  <a:lnTo>
                    <a:pt x="0" y="95796"/>
                  </a:lnTo>
                  <a:lnTo>
                    <a:pt x="0" y="268033"/>
                  </a:lnTo>
                  <a:lnTo>
                    <a:pt x="200253" y="268033"/>
                  </a:lnTo>
                  <a:lnTo>
                    <a:pt x="200253" y="264464"/>
                  </a:lnTo>
                  <a:lnTo>
                    <a:pt x="6108" y="264464"/>
                  </a:lnTo>
                  <a:lnTo>
                    <a:pt x="3060" y="261404"/>
                  </a:lnTo>
                  <a:lnTo>
                    <a:pt x="6108" y="261404"/>
                  </a:lnTo>
                  <a:lnTo>
                    <a:pt x="6108" y="102425"/>
                  </a:lnTo>
                  <a:lnTo>
                    <a:pt x="3060" y="102425"/>
                  </a:lnTo>
                  <a:lnTo>
                    <a:pt x="6108" y="98856"/>
                  </a:lnTo>
                  <a:lnTo>
                    <a:pt x="200253" y="98856"/>
                  </a:lnTo>
                  <a:lnTo>
                    <a:pt x="200253" y="95796"/>
                  </a:lnTo>
                  <a:close/>
                </a:path>
                <a:path w="274320" h="363854">
                  <a:moveTo>
                    <a:pt x="206870" y="261404"/>
                  </a:moveTo>
                  <a:lnTo>
                    <a:pt x="6108" y="261404"/>
                  </a:lnTo>
                  <a:lnTo>
                    <a:pt x="6108" y="264464"/>
                  </a:lnTo>
                  <a:lnTo>
                    <a:pt x="200253" y="264464"/>
                  </a:lnTo>
                  <a:lnTo>
                    <a:pt x="203822" y="268033"/>
                  </a:lnTo>
                  <a:lnTo>
                    <a:pt x="206870" y="268033"/>
                  </a:lnTo>
                  <a:lnTo>
                    <a:pt x="206870" y="261404"/>
                  </a:lnTo>
                  <a:close/>
                </a:path>
                <a:path w="274320" h="363854">
                  <a:moveTo>
                    <a:pt x="6108" y="261404"/>
                  </a:moveTo>
                  <a:lnTo>
                    <a:pt x="3060" y="261404"/>
                  </a:lnTo>
                  <a:lnTo>
                    <a:pt x="6108" y="264464"/>
                  </a:lnTo>
                  <a:lnTo>
                    <a:pt x="6108" y="261404"/>
                  </a:lnTo>
                  <a:close/>
                </a:path>
                <a:path w="274320" h="363854">
                  <a:moveTo>
                    <a:pt x="267512" y="180390"/>
                  </a:moveTo>
                  <a:lnTo>
                    <a:pt x="267000" y="181660"/>
                  </a:lnTo>
                  <a:lnTo>
                    <a:pt x="267512" y="182930"/>
                  </a:lnTo>
                  <a:lnTo>
                    <a:pt x="267512" y="180390"/>
                  </a:lnTo>
                  <a:close/>
                </a:path>
                <a:path w="274320" h="363854">
                  <a:moveTo>
                    <a:pt x="273523" y="180390"/>
                  </a:moveTo>
                  <a:lnTo>
                    <a:pt x="267512" y="180390"/>
                  </a:lnTo>
                  <a:lnTo>
                    <a:pt x="267512" y="182930"/>
                  </a:lnTo>
                  <a:lnTo>
                    <a:pt x="273729" y="182930"/>
                  </a:lnTo>
                  <a:lnTo>
                    <a:pt x="274142" y="181914"/>
                  </a:lnTo>
                  <a:lnTo>
                    <a:pt x="273523" y="180390"/>
                  </a:lnTo>
                  <a:close/>
                </a:path>
                <a:path w="274320" h="363854">
                  <a:moveTo>
                    <a:pt x="206876" y="16306"/>
                  </a:moveTo>
                  <a:lnTo>
                    <a:pt x="206870" y="32478"/>
                  </a:lnTo>
                  <a:lnTo>
                    <a:pt x="267000" y="181660"/>
                  </a:lnTo>
                  <a:lnTo>
                    <a:pt x="267512" y="180390"/>
                  </a:lnTo>
                  <a:lnTo>
                    <a:pt x="273523" y="180390"/>
                  </a:lnTo>
                  <a:lnTo>
                    <a:pt x="206876" y="16306"/>
                  </a:lnTo>
                  <a:close/>
                </a:path>
                <a:path w="274320" h="363854">
                  <a:moveTo>
                    <a:pt x="6108" y="98856"/>
                  </a:moveTo>
                  <a:lnTo>
                    <a:pt x="3060" y="102425"/>
                  </a:lnTo>
                  <a:lnTo>
                    <a:pt x="6108" y="102425"/>
                  </a:lnTo>
                  <a:lnTo>
                    <a:pt x="6108" y="98856"/>
                  </a:lnTo>
                  <a:close/>
                </a:path>
                <a:path w="274320" h="363854">
                  <a:moveTo>
                    <a:pt x="206870" y="95796"/>
                  </a:moveTo>
                  <a:lnTo>
                    <a:pt x="203822" y="95796"/>
                  </a:lnTo>
                  <a:lnTo>
                    <a:pt x="200253" y="98856"/>
                  </a:lnTo>
                  <a:lnTo>
                    <a:pt x="6108" y="98856"/>
                  </a:lnTo>
                  <a:lnTo>
                    <a:pt x="6108" y="102425"/>
                  </a:lnTo>
                  <a:lnTo>
                    <a:pt x="206870" y="102425"/>
                  </a:lnTo>
                  <a:lnTo>
                    <a:pt x="206870" y="95796"/>
                  </a:lnTo>
                  <a:close/>
                </a:path>
                <a:path w="274320" h="363854">
                  <a:moveTo>
                    <a:pt x="200253" y="0"/>
                  </a:moveTo>
                  <a:lnTo>
                    <a:pt x="200253" y="98856"/>
                  </a:lnTo>
                  <a:lnTo>
                    <a:pt x="203822" y="95796"/>
                  </a:lnTo>
                  <a:lnTo>
                    <a:pt x="206870" y="95796"/>
                  </a:lnTo>
                  <a:lnTo>
                    <a:pt x="206870" y="32478"/>
                  </a:lnTo>
                  <a:lnTo>
                    <a:pt x="200761" y="17322"/>
                  </a:lnTo>
                  <a:lnTo>
                    <a:pt x="206870" y="16306"/>
                  </a:lnTo>
                  <a:lnTo>
                    <a:pt x="200253" y="0"/>
                  </a:lnTo>
                  <a:close/>
                </a:path>
                <a:path w="274320" h="363854">
                  <a:moveTo>
                    <a:pt x="206870" y="16306"/>
                  </a:moveTo>
                  <a:lnTo>
                    <a:pt x="200761" y="17322"/>
                  </a:lnTo>
                  <a:lnTo>
                    <a:pt x="206870" y="32478"/>
                  </a:lnTo>
                  <a:lnTo>
                    <a:pt x="206870" y="163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4129590" y="9132461"/>
            <a:ext cx="8921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00" b="1">
                <a:solidFill>
                  <a:srgbClr val="444DA0"/>
                </a:solidFill>
                <a:latin typeface="Times New Roman"/>
                <a:cs typeface="Times New Roman"/>
              </a:rPr>
              <a:t>,7&amp;</a:t>
            </a:r>
            <a:r>
              <a:rPr dirty="0" sz="130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444DA0"/>
                </a:solidFill>
                <a:latin typeface="Times New Roman"/>
                <a:cs typeface="Times New Roman"/>
              </a:rPr>
              <a:t>%7</a:t>
            </a:r>
            <a:r>
              <a:rPr dirty="0" sz="1300" spc="-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2341" y="502696"/>
            <a:ext cx="3885565" cy="1130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98855">
              <a:lnSpc>
                <a:spcPct val="100000"/>
              </a:lnSpc>
              <a:spcBef>
                <a:spcPts val="105"/>
              </a:spcBef>
            </a:pPr>
            <a:r>
              <a:rPr dirty="0" sz="1600" spc="-155" b="1">
                <a:solidFill>
                  <a:srgbClr val="231F20"/>
                </a:solidFill>
                <a:latin typeface="Arial"/>
                <a:cs typeface="Arial"/>
              </a:rPr>
              <a:t>6HFFLyQ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Arial"/>
                <a:cs typeface="Arial"/>
              </a:rPr>
              <a:t>GHO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0" b="1">
                <a:solidFill>
                  <a:srgbClr val="231F20"/>
                </a:solidFill>
                <a:latin typeface="Arial"/>
                <a:cs typeface="Arial"/>
              </a:rPr>
              <a:t>FRQGXFWRU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QHXWUR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1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/tQHD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*HQHUDO</a:t>
            </a:r>
            <a:r>
              <a:rPr dirty="0" u="heavy" sz="1600" spc="-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3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$OLPHQWDFLyQ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708" y="1193101"/>
            <a:ext cx="139623" cy="14777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1793" y="1120749"/>
            <a:ext cx="2448902" cy="233069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3708" y="3841750"/>
            <a:ext cx="139623" cy="14777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342341" y="3767904"/>
            <a:ext cx="416432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2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'HULYDFLyQ</a:t>
            </a:r>
            <a:r>
              <a:rPr dirty="0" u="heavy" sz="1600" spc="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,QGLYLGXDO</a:t>
            </a:r>
            <a:r>
              <a:rPr dirty="0" u="heavy" sz="1600" spc="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</a:t>
            </a:r>
            <a:r>
              <a:rPr dirty="0" u="heavy" sz="1600" spc="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,QVWDODFLRQHV</a:t>
            </a:r>
            <a:r>
              <a:rPr dirty="0" u="heavy" sz="1600" spc="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,QWHULRUHV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1811" y="4238379"/>
            <a:ext cx="5202023" cy="54534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978257" y="5679233"/>
            <a:ext cx="36010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55" b="1">
                <a:solidFill>
                  <a:srgbClr val="231F20"/>
                </a:solidFill>
                <a:latin typeface="Arial"/>
                <a:cs typeface="Arial"/>
              </a:rPr>
              <a:t>6HFFLyQ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Arial"/>
                <a:cs typeface="Arial"/>
              </a:rPr>
              <a:t>GHO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0" b="1">
                <a:solidFill>
                  <a:srgbClr val="231F20"/>
                </a:solidFill>
                <a:latin typeface="Arial"/>
                <a:cs typeface="Arial"/>
              </a:rPr>
              <a:t>FRQGXFWRU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SURWHFFLyQ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018815" y="6450139"/>
            <a:ext cx="5718810" cy="3234690"/>
            <a:chOff x="1018815" y="6450139"/>
            <a:chExt cx="5718810" cy="3234690"/>
          </a:xfrm>
        </p:grpSpPr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6833" y="6450139"/>
              <a:ext cx="5566854" cy="180891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018806" y="7530566"/>
              <a:ext cx="740410" cy="597535"/>
            </a:xfrm>
            <a:custGeom>
              <a:avLst/>
              <a:gdLst/>
              <a:ahLst/>
              <a:cxnLst/>
              <a:rect l="l" t="t" r="r" b="b"/>
              <a:pathLst>
                <a:path w="740410" h="597534">
                  <a:moveTo>
                    <a:pt x="719937" y="456895"/>
                  </a:moveTo>
                  <a:lnTo>
                    <a:pt x="719429" y="453326"/>
                  </a:lnTo>
                  <a:lnTo>
                    <a:pt x="709726" y="429107"/>
                  </a:lnTo>
                  <a:lnTo>
                    <a:pt x="703122" y="421170"/>
                  </a:lnTo>
                  <a:lnTo>
                    <a:pt x="703122" y="464032"/>
                  </a:lnTo>
                  <a:lnTo>
                    <a:pt x="702614" y="467093"/>
                  </a:lnTo>
                  <a:lnTo>
                    <a:pt x="683361" y="499986"/>
                  </a:lnTo>
                  <a:lnTo>
                    <a:pt x="645312" y="526440"/>
                  </a:lnTo>
                  <a:lnTo>
                    <a:pt x="594868" y="546938"/>
                  </a:lnTo>
                  <a:lnTo>
                    <a:pt x="538314" y="562025"/>
                  </a:lnTo>
                  <a:lnTo>
                    <a:pt x="481977" y="572185"/>
                  </a:lnTo>
                  <a:lnTo>
                    <a:pt x="432206" y="577913"/>
                  </a:lnTo>
                  <a:lnTo>
                    <a:pt x="395338" y="579704"/>
                  </a:lnTo>
                  <a:lnTo>
                    <a:pt x="377507" y="579704"/>
                  </a:lnTo>
                  <a:lnTo>
                    <a:pt x="359676" y="580212"/>
                  </a:lnTo>
                  <a:lnTo>
                    <a:pt x="278612" y="576719"/>
                  </a:lnTo>
                  <a:lnTo>
                    <a:pt x="226466" y="570280"/>
                  </a:lnTo>
                  <a:lnTo>
                    <a:pt x="172199" y="560070"/>
                  </a:lnTo>
                  <a:lnTo>
                    <a:pt x="120027" y="545592"/>
                  </a:lnTo>
                  <a:lnTo>
                    <a:pt x="74168" y="526351"/>
                  </a:lnTo>
                  <a:lnTo>
                    <a:pt x="38836" y="501878"/>
                  </a:lnTo>
                  <a:lnTo>
                    <a:pt x="17767" y="469125"/>
                  </a:lnTo>
                  <a:lnTo>
                    <a:pt x="17259" y="466064"/>
                  </a:lnTo>
                  <a:lnTo>
                    <a:pt x="16852" y="464032"/>
                  </a:lnTo>
                  <a:lnTo>
                    <a:pt x="36715" y="422351"/>
                  </a:lnTo>
                  <a:lnTo>
                    <a:pt x="71615" y="397446"/>
                  </a:lnTo>
                  <a:lnTo>
                    <a:pt x="117881" y="377710"/>
                  </a:lnTo>
                  <a:lnTo>
                    <a:pt x="170954" y="362724"/>
                  </a:lnTo>
                  <a:lnTo>
                    <a:pt x="226237" y="352094"/>
                  </a:lnTo>
                  <a:lnTo>
                    <a:pt x="279171" y="345414"/>
                  </a:lnTo>
                  <a:lnTo>
                    <a:pt x="325183" y="342277"/>
                  </a:lnTo>
                  <a:lnTo>
                    <a:pt x="378675" y="342277"/>
                  </a:lnTo>
                  <a:lnTo>
                    <a:pt x="432841" y="344639"/>
                  </a:lnTo>
                  <a:lnTo>
                    <a:pt x="482600" y="350367"/>
                  </a:lnTo>
                  <a:lnTo>
                    <a:pt x="538848" y="360502"/>
                  </a:lnTo>
                  <a:lnTo>
                    <a:pt x="595274" y="375589"/>
                  </a:lnTo>
                  <a:lnTo>
                    <a:pt x="645579" y="396151"/>
                  </a:lnTo>
                  <a:lnTo>
                    <a:pt x="683450" y="422732"/>
                  </a:lnTo>
                  <a:lnTo>
                    <a:pt x="702614" y="455879"/>
                  </a:lnTo>
                  <a:lnTo>
                    <a:pt x="703122" y="464032"/>
                  </a:lnTo>
                  <a:lnTo>
                    <a:pt x="703122" y="421170"/>
                  </a:lnTo>
                  <a:lnTo>
                    <a:pt x="666318" y="388302"/>
                  </a:lnTo>
                  <a:lnTo>
                    <a:pt x="597077" y="357695"/>
                  </a:lnTo>
                  <a:lnTo>
                    <a:pt x="555066" y="346227"/>
                  </a:lnTo>
                  <a:lnTo>
                    <a:pt x="509384" y="337299"/>
                  </a:lnTo>
                  <a:lnTo>
                    <a:pt x="460933" y="330936"/>
                  </a:lnTo>
                  <a:lnTo>
                    <a:pt x="410641" y="327113"/>
                  </a:lnTo>
                  <a:lnTo>
                    <a:pt x="359435" y="325856"/>
                  </a:lnTo>
                  <a:lnTo>
                    <a:pt x="308241" y="327152"/>
                  </a:lnTo>
                  <a:lnTo>
                    <a:pt x="257975" y="331000"/>
                  </a:lnTo>
                  <a:lnTo>
                    <a:pt x="209575" y="337400"/>
                  </a:lnTo>
                  <a:lnTo>
                    <a:pt x="163957" y="346367"/>
                  </a:lnTo>
                  <a:lnTo>
                    <a:pt x="122047" y="357873"/>
                  </a:lnTo>
                  <a:lnTo>
                    <a:pt x="84759" y="371957"/>
                  </a:lnTo>
                  <a:lnTo>
                    <a:pt x="27787" y="407771"/>
                  </a:lnTo>
                  <a:lnTo>
                    <a:pt x="444" y="453834"/>
                  </a:lnTo>
                  <a:lnTo>
                    <a:pt x="0" y="456895"/>
                  </a:lnTo>
                  <a:lnTo>
                    <a:pt x="0" y="466064"/>
                  </a:lnTo>
                  <a:lnTo>
                    <a:pt x="444" y="469125"/>
                  </a:lnTo>
                  <a:lnTo>
                    <a:pt x="952" y="473202"/>
                  </a:lnTo>
                  <a:lnTo>
                    <a:pt x="20764" y="507949"/>
                  </a:lnTo>
                  <a:lnTo>
                    <a:pt x="52895" y="533679"/>
                  </a:lnTo>
                  <a:lnTo>
                    <a:pt x="95110" y="554367"/>
                  </a:lnTo>
                  <a:lnTo>
                    <a:pt x="144157" y="570471"/>
                  </a:lnTo>
                  <a:lnTo>
                    <a:pt x="196786" y="582396"/>
                  </a:lnTo>
                  <a:lnTo>
                    <a:pt x="249745" y="590588"/>
                  </a:lnTo>
                  <a:lnTo>
                    <a:pt x="299770" y="595464"/>
                  </a:lnTo>
                  <a:lnTo>
                    <a:pt x="343611" y="597471"/>
                  </a:lnTo>
                  <a:lnTo>
                    <a:pt x="378015" y="597027"/>
                  </a:lnTo>
                  <a:lnTo>
                    <a:pt x="396367" y="596519"/>
                  </a:lnTo>
                  <a:lnTo>
                    <a:pt x="446963" y="593496"/>
                  </a:lnTo>
                  <a:lnTo>
                    <a:pt x="490283" y="588251"/>
                  </a:lnTo>
                  <a:lnTo>
                    <a:pt x="534581" y="580212"/>
                  </a:lnTo>
                  <a:lnTo>
                    <a:pt x="539356" y="579348"/>
                  </a:lnTo>
                  <a:lnTo>
                    <a:pt x="589851" y="566369"/>
                  </a:lnTo>
                  <a:lnTo>
                    <a:pt x="637463" y="548868"/>
                  </a:lnTo>
                  <a:lnTo>
                    <a:pt x="677887" y="526440"/>
                  </a:lnTo>
                  <a:lnTo>
                    <a:pt x="706818" y="498640"/>
                  </a:lnTo>
                  <a:lnTo>
                    <a:pt x="719937" y="465048"/>
                  </a:lnTo>
                  <a:lnTo>
                    <a:pt x="719937" y="456895"/>
                  </a:lnTo>
                  <a:close/>
                </a:path>
                <a:path w="740410" h="597534">
                  <a:moveTo>
                    <a:pt x="740321" y="123139"/>
                  </a:moveTo>
                  <a:lnTo>
                    <a:pt x="740244" y="115493"/>
                  </a:lnTo>
                  <a:lnTo>
                    <a:pt x="739813" y="112433"/>
                  </a:lnTo>
                  <a:lnTo>
                    <a:pt x="729411" y="89890"/>
                  </a:lnTo>
                  <a:lnTo>
                    <a:pt x="723506" y="83858"/>
                  </a:lnTo>
                  <a:lnTo>
                    <a:pt x="723506" y="122123"/>
                  </a:lnTo>
                  <a:lnTo>
                    <a:pt x="722998" y="124663"/>
                  </a:lnTo>
                  <a:lnTo>
                    <a:pt x="663536" y="177330"/>
                  </a:lnTo>
                  <a:lnTo>
                    <a:pt x="612394" y="195199"/>
                  </a:lnTo>
                  <a:lnTo>
                    <a:pt x="555586" y="208153"/>
                  </a:lnTo>
                  <a:lnTo>
                    <a:pt x="499567" y="216738"/>
                  </a:lnTo>
                  <a:lnTo>
                    <a:pt x="450799" y="221513"/>
                  </a:lnTo>
                  <a:lnTo>
                    <a:pt x="415734" y="223012"/>
                  </a:lnTo>
                  <a:lnTo>
                    <a:pt x="397903" y="223012"/>
                  </a:lnTo>
                  <a:lnTo>
                    <a:pt x="380072" y="223520"/>
                  </a:lnTo>
                  <a:lnTo>
                    <a:pt x="302336" y="220764"/>
                  </a:lnTo>
                  <a:lnTo>
                    <a:pt x="250113" y="215163"/>
                  </a:lnTo>
                  <a:lnTo>
                    <a:pt x="195084" y="206197"/>
                  </a:lnTo>
                  <a:lnTo>
                    <a:pt x="141846" y="193433"/>
                  </a:lnTo>
                  <a:lnTo>
                    <a:pt x="94970" y="176466"/>
                  </a:lnTo>
                  <a:lnTo>
                    <a:pt x="59042" y="154876"/>
                  </a:lnTo>
                  <a:lnTo>
                    <a:pt x="37236" y="122123"/>
                  </a:lnTo>
                  <a:lnTo>
                    <a:pt x="37134" y="117538"/>
                  </a:lnTo>
                  <a:lnTo>
                    <a:pt x="37642" y="114985"/>
                  </a:lnTo>
                  <a:lnTo>
                    <a:pt x="93637" y="63817"/>
                  </a:lnTo>
                  <a:lnTo>
                    <a:pt x="140665" y="46545"/>
                  </a:lnTo>
                  <a:lnTo>
                    <a:pt x="194259" y="33566"/>
                  </a:lnTo>
                  <a:lnTo>
                    <a:pt x="249720" y="24460"/>
                  </a:lnTo>
                  <a:lnTo>
                    <a:pt x="302310" y="18796"/>
                  </a:lnTo>
                  <a:lnTo>
                    <a:pt x="347332" y="16167"/>
                  </a:lnTo>
                  <a:lnTo>
                    <a:pt x="399402" y="16167"/>
                  </a:lnTo>
                  <a:lnTo>
                    <a:pt x="451015" y="18110"/>
                  </a:lnTo>
                  <a:lnTo>
                    <a:pt x="499859" y="22923"/>
                  </a:lnTo>
                  <a:lnTo>
                    <a:pt x="556133" y="31597"/>
                  </a:lnTo>
                  <a:lnTo>
                    <a:pt x="613206" y="44665"/>
                  </a:lnTo>
                  <a:lnTo>
                    <a:pt x="664464" y="62661"/>
                  </a:lnTo>
                  <a:lnTo>
                    <a:pt x="703262" y="86093"/>
                  </a:lnTo>
                  <a:lnTo>
                    <a:pt x="723506" y="122123"/>
                  </a:lnTo>
                  <a:lnTo>
                    <a:pt x="723506" y="83858"/>
                  </a:lnTo>
                  <a:lnTo>
                    <a:pt x="682117" y="52349"/>
                  </a:lnTo>
                  <a:lnTo>
                    <a:pt x="606717" y="24853"/>
                  </a:lnTo>
                  <a:lnTo>
                    <a:pt x="566928" y="16129"/>
                  </a:lnTo>
                  <a:lnTo>
                    <a:pt x="511886" y="7404"/>
                  </a:lnTo>
                  <a:lnTo>
                    <a:pt x="459892" y="2451"/>
                  </a:lnTo>
                  <a:lnTo>
                    <a:pt x="406311" y="0"/>
                  </a:lnTo>
                  <a:lnTo>
                    <a:pt x="352196" y="50"/>
                  </a:lnTo>
                  <a:lnTo>
                    <a:pt x="298653" y="2603"/>
                  </a:lnTo>
                  <a:lnTo>
                    <a:pt x="246761" y="7658"/>
                  </a:lnTo>
                  <a:lnTo>
                    <a:pt x="197599" y="15214"/>
                  </a:lnTo>
                  <a:lnTo>
                    <a:pt x="152260" y="25273"/>
                  </a:lnTo>
                  <a:lnTo>
                    <a:pt x="111823" y="37820"/>
                  </a:lnTo>
                  <a:lnTo>
                    <a:pt x="50012" y="70408"/>
                  </a:lnTo>
                  <a:lnTo>
                    <a:pt x="20828" y="112953"/>
                  </a:lnTo>
                  <a:lnTo>
                    <a:pt x="20383" y="124155"/>
                  </a:lnTo>
                  <a:lnTo>
                    <a:pt x="21336" y="130784"/>
                  </a:lnTo>
                  <a:lnTo>
                    <a:pt x="75247" y="185470"/>
                  </a:lnTo>
                  <a:lnTo>
                    <a:pt x="118186" y="203758"/>
                  </a:lnTo>
                  <a:lnTo>
                    <a:pt x="167728" y="217817"/>
                  </a:lnTo>
                  <a:lnTo>
                    <a:pt x="220535" y="228079"/>
                  </a:lnTo>
                  <a:lnTo>
                    <a:pt x="273316" y="235013"/>
                  </a:lnTo>
                  <a:lnTo>
                    <a:pt x="322757" y="239064"/>
                  </a:lnTo>
                  <a:lnTo>
                    <a:pt x="365556" y="240690"/>
                  </a:lnTo>
                  <a:lnTo>
                    <a:pt x="398411" y="240334"/>
                  </a:lnTo>
                  <a:lnTo>
                    <a:pt x="465086" y="237502"/>
                  </a:lnTo>
                  <a:lnTo>
                    <a:pt x="507352" y="232994"/>
                  </a:lnTo>
                  <a:lnTo>
                    <a:pt x="556285" y="225323"/>
                  </a:lnTo>
                  <a:lnTo>
                    <a:pt x="564413" y="223520"/>
                  </a:lnTo>
                  <a:lnTo>
                    <a:pt x="607301" y="214020"/>
                  </a:lnTo>
                  <a:lnTo>
                    <a:pt x="655802" y="198628"/>
                  </a:lnTo>
                  <a:lnTo>
                    <a:pt x="697204" y="178663"/>
                  </a:lnTo>
                  <a:lnTo>
                    <a:pt x="726897" y="153657"/>
                  </a:lnTo>
                  <a:lnTo>
                    <a:pt x="740321" y="123139"/>
                  </a:lnTo>
                  <a:close/>
                </a:path>
              </a:pathLst>
            </a:custGeom>
            <a:solidFill>
              <a:srgbClr val="650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710715" y="7639951"/>
              <a:ext cx="1661160" cy="1858645"/>
            </a:xfrm>
            <a:custGeom>
              <a:avLst/>
              <a:gdLst/>
              <a:ahLst/>
              <a:cxnLst/>
              <a:rect l="l" t="t" r="r" b="b"/>
              <a:pathLst>
                <a:path w="1661160" h="1858645">
                  <a:moveTo>
                    <a:pt x="1609674" y="1152093"/>
                  </a:moveTo>
                  <a:lnTo>
                    <a:pt x="1607642" y="1147508"/>
                  </a:lnTo>
                  <a:lnTo>
                    <a:pt x="1564830" y="1050696"/>
                  </a:lnTo>
                  <a:lnTo>
                    <a:pt x="1562277" y="1044575"/>
                  </a:lnTo>
                  <a:lnTo>
                    <a:pt x="1554632" y="1041527"/>
                  </a:lnTo>
                  <a:lnTo>
                    <a:pt x="1548523" y="1044067"/>
                  </a:lnTo>
                  <a:lnTo>
                    <a:pt x="1541894" y="1047127"/>
                  </a:lnTo>
                  <a:lnTo>
                    <a:pt x="1538846" y="1054773"/>
                  </a:lnTo>
                  <a:lnTo>
                    <a:pt x="1541894" y="1060881"/>
                  </a:lnTo>
                  <a:lnTo>
                    <a:pt x="1558785" y="1099261"/>
                  </a:lnTo>
                  <a:lnTo>
                    <a:pt x="47383" y="0"/>
                  </a:lnTo>
                  <a:lnTo>
                    <a:pt x="32600" y="20891"/>
                  </a:lnTo>
                  <a:lnTo>
                    <a:pt x="1543011" y="1119428"/>
                  </a:lnTo>
                  <a:lnTo>
                    <a:pt x="1502156" y="1115402"/>
                  </a:lnTo>
                  <a:lnTo>
                    <a:pt x="1495018" y="1114894"/>
                  </a:lnTo>
                  <a:lnTo>
                    <a:pt x="1488909" y="1119987"/>
                  </a:lnTo>
                  <a:lnTo>
                    <a:pt x="1488389" y="1126617"/>
                  </a:lnTo>
                  <a:lnTo>
                    <a:pt x="1487373" y="1133754"/>
                  </a:lnTo>
                  <a:lnTo>
                    <a:pt x="1492465" y="1139863"/>
                  </a:lnTo>
                  <a:lnTo>
                    <a:pt x="1499603" y="1140879"/>
                  </a:lnTo>
                  <a:lnTo>
                    <a:pt x="1609674" y="1152093"/>
                  </a:lnTo>
                  <a:close/>
                </a:path>
                <a:path w="1661160" h="1858645">
                  <a:moveTo>
                    <a:pt x="1660626" y="1858327"/>
                  </a:moveTo>
                  <a:lnTo>
                    <a:pt x="1658340" y="1851202"/>
                  </a:lnTo>
                  <a:lnTo>
                    <a:pt x="1626997" y="1753362"/>
                  </a:lnTo>
                  <a:lnTo>
                    <a:pt x="1624952" y="1746745"/>
                  </a:lnTo>
                  <a:lnTo>
                    <a:pt x="1617814" y="1743176"/>
                  </a:lnTo>
                  <a:lnTo>
                    <a:pt x="1610690" y="1745208"/>
                  </a:lnTo>
                  <a:lnTo>
                    <a:pt x="1604060" y="1747253"/>
                  </a:lnTo>
                  <a:lnTo>
                    <a:pt x="1600492" y="1754378"/>
                  </a:lnTo>
                  <a:lnTo>
                    <a:pt x="1602536" y="1761007"/>
                  </a:lnTo>
                  <a:lnTo>
                    <a:pt x="1615135" y="1800491"/>
                  </a:lnTo>
                  <a:lnTo>
                    <a:pt x="16814" y="357708"/>
                  </a:lnTo>
                  <a:lnTo>
                    <a:pt x="0" y="376555"/>
                  </a:lnTo>
                  <a:lnTo>
                    <a:pt x="1597952" y="1819465"/>
                  </a:lnTo>
                  <a:lnTo>
                    <a:pt x="1550555" y="1809419"/>
                  </a:lnTo>
                  <a:lnTo>
                    <a:pt x="1543939" y="1814004"/>
                  </a:lnTo>
                  <a:lnTo>
                    <a:pt x="1542402" y="1820621"/>
                  </a:lnTo>
                  <a:lnTo>
                    <a:pt x="1540878" y="1827758"/>
                  </a:lnTo>
                  <a:lnTo>
                    <a:pt x="1545463" y="1834388"/>
                  </a:lnTo>
                  <a:lnTo>
                    <a:pt x="1660626" y="1858327"/>
                  </a:lnTo>
                  <a:close/>
                </a:path>
              </a:pathLst>
            </a:custGeom>
            <a:solidFill>
              <a:srgbClr val="444D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316300" y="8665679"/>
              <a:ext cx="3421379" cy="1019175"/>
            </a:xfrm>
            <a:custGeom>
              <a:avLst/>
              <a:gdLst/>
              <a:ahLst/>
              <a:cxnLst/>
              <a:rect l="l" t="t" r="r" b="b"/>
              <a:pathLst>
                <a:path w="3421379" h="1019175">
                  <a:moveTo>
                    <a:pt x="3370199" y="0"/>
                  </a:moveTo>
                  <a:lnTo>
                    <a:pt x="3363569" y="0"/>
                  </a:lnTo>
                  <a:lnTo>
                    <a:pt x="3363569" y="6108"/>
                  </a:lnTo>
                  <a:lnTo>
                    <a:pt x="3363569" y="390829"/>
                  </a:lnTo>
                  <a:lnTo>
                    <a:pt x="6642" y="390829"/>
                  </a:lnTo>
                  <a:lnTo>
                    <a:pt x="6642" y="6108"/>
                  </a:lnTo>
                  <a:lnTo>
                    <a:pt x="3363569" y="6108"/>
                  </a:lnTo>
                  <a:lnTo>
                    <a:pt x="3363569" y="0"/>
                  </a:lnTo>
                  <a:lnTo>
                    <a:pt x="0" y="0"/>
                  </a:lnTo>
                  <a:lnTo>
                    <a:pt x="0" y="397446"/>
                  </a:lnTo>
                  <a:lnTo>
                    <a:pt x="3370199" y="397446"/>
                  </a:lnTo>
                  <a:lnTo>
                    <a:pt x="3370199" y="394385"/>
                  </a:lnTo>
                  <a:lnTo>
                    <a:pt x="3370199" y="390829"/>
                  </a:lnTo>
                  <a:lnTo>
                    <a:pt x="3370199" y="6108"/>
                  </a:lnTo>
                  <a:lnTo>
                    <a:pt x="3370199" y="3048"/>
                  </a:lnTo>
                  <a:lnTo>
                    <a:pt x="3370199" y="0"/>
                  </a:lnTo>
                  <a:close/>
                </a:path>
                <a:path w="3421379" h="1019175">
                  <a:moveTo>
                    <a:pt x="3421151" y="621652"/>
                  </a:moveTo>
                  <a:lnTo>
                    <a:pt x="3414522" y="621652"/>
                  </a:lnTo>
                  <a:lnTo>
                    <a:pt x="3414522" y="627761"/>
                  </a:lnTo>
                  <a:lnTo>
                    <a:pt x="3414522" y="1012482"/>
                  </a:lnTo>
                  <a:lnTo>
                    <a:pt x="57594" y="1012482"/>
                  </a:lnTo>
                  <a:lnTo>
                    <a:pt x="57594" y="627761"/>
                  </a:lnTo>
                  <a:lnTo>
                    <a:pt x="3414522" y="627761"/>
                  </a:lnTo>
                  <a:lnTo>
                    <a:pt x="3414522" y="621652"/>
                  </a:lnTo>
                  <a:lnTo>
                    <a:pt x="50965" y="621652"/>
                  </a:lnTo>
                  <a:lnTo>
                    <a:pt x="50965" y="1019098"/>
                  </a:lnTo>
                  <a:lnTo>
                    <a:pt x="3421151" y="1019098"/>
                  </a:lnTo>
                  <a:lnTo>
                    <a:pt x="3421151" y="1016038"/>
                  </a:lnTo>
                  <a:lnTo>
                    <a:pt x="3421151" y="1012482"/>
                  </a:lnTo>
                  <a:lnTo>
                    <a:pt x="3421151" y="627761"/>
                  </a:lnTo>
                  <a:lnTo>
                    <a:pt x="3421151" y="624713"/>
                  </a:lnTo>
                  <a:lnTo>
                    <a:pt x="3421151" y="621652"/>
                  </a:lnTo>
                  <a:close/>
                </a:path>
              </a:pathLst>
            </a:custGeom>
            <a:solidFill>
              <a:srgbClr val="6509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3367817" y="8682525"/>
            <a:ext cx="3215005" cy="973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135" b="1">
                <a:solidFill>
                  <a:srgbClr val="640833"/>
                </a:solidFill>
                <a:latin typeface="Times New Roman"/>
                <a:cs typeface="Times New Roman"/>
              </a:rPr>
              <a:t>3RU</a:t>
            </a:r>
            <a:r>
              <a:rPr dirty="0" sz="105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640833"/>
                </a:solidFill>
                <a:latin typeface="Times New Roman"/>
                <a:cs typeface="Times New Roman"/>
              </a:rPr>
              <a:t>HMHPSOR</a:t>
            </a:r>
            <a:r>
              <a:rPr dirty="0" sz="1050" spc="204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640833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640833"/>
                </a:solidFill>
                <a:latin typeface="Times New Roman"/>
                <a:cs typeface="Times New Roman"/>
              </a:rPr>
              <a:t>WLHUUD</a:t>
            </a:r>
            <a:r>
              <a:rPr dirty="0" sz="105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640833"/>
                </a:solidFill>
                <a:latin typeface="Times New Roman"/>
                <a:cs typeface="Times New Roman"/>
              </a:rPr>
              <a:t>VHSDUDGR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640833"/>
                </a:solidFill>
                <a:latin typeface="Times New Roman"/>
                <a:cs typeface="Times New Roman"/>
              </a:rPr>
              <a:t>UHVWR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640833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40833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640833"/>
                </a:solidFill>
                <a:latin typeface="Times New Roman"/>
                <a:cs typeface="Times New Roman"/>
              </a:rPr>
              <a:t>HO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640833"/>
                </a:solidFill>
                <a:latin typeface="Times New Roman"/>
                <a:cs typeface="Times New Roman"/>
              </a:rPr>
              <a:t>LQWHULRU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640833"/>
                </a:solidFill>
                <a:latin typeface="Times New Roman"/>
                <a:cs typeface="Times New Roman"/>
              </a:rPr>
              <a:t>XQ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640833"/>
                </a:solidFill>
                <a:latin typeface="Times New Roman"/>
                <a:cs typeface="Times New Roman"/>
              </a:rPr>
              <a:t>WXER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640833"/>
                </a:solidFill>
                <a:latin typeface="Times New Roman"/>
                <a:cs typeface="Times New Roman"/>
              </a:rPr>
              <a:t>LQGHSHQGLHQWH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63500" marR="24130">
              <a:lnSpc>
                <a:spcPct val="101899"/>
              </a:lnSpc>
              <a:spcBef>
                <a:spcPts val="950"/>
              </a:spcBef>
            </a:pPr>
            <a:r>
              <a:rPr dirty="0" sz="1050" spc="-135" b="1">
                <a:solidFill>
                  <a:srgbClr val="640833"/>
                </a:solidFill>
                <a:latin typeface="Times New Roman"/>
                <a:cs typeface="Times New Roman"/>
              </a:rPr>
              <a:t>3RU</a:t>
            </a:r>
            <a:r>
              <a:rPr dirty="0" sz="105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640833"/>
                </a:solidFill>
                <a:latin typeface="Times New Roman"/>
                <a:cs typeface="Times New Roman"/>
              </a:rPr>
              <a:t>HMHPSOR</a:t>
            </a:r>
            <a:r>
              <a:rPr dirty="0" sz="1050" spc="204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640833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640833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640833"/>
                </a:solidFill>
                <a:latin typeface="Times New Roman"/>
                <a:cs typeface="Times New Roman"/>
              </a:rPr>
              <a:t>WLHUUD</a:t>
            </a:r>
            <a:r>
              <a:rPr dirty="0" sz="105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640833"/>
                </a:solidFill>
                <a:latin typeface="Times New Roman"/>
                <a:cs typeface="Times New Roman"/>
              </a:rPr>
              <a:t>VHSDUDGR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640833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640833"/>
                </a:solidFill>
                <a:latin typeface="Times New Roman"/>
                <a:cs typeface="Times New Roman"/>
              </a:rPr>
              <a:t>UHVWR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40833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640833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640833"/>
                </a:solidFill>
                <a:latin typeface="Times New Roman"/>
                <a:cs typeface="Times New Roman"/>
              </a:rPr>
              <a:t>HQWHUUDGR</a:t>
            </a:r>
            <a:r>
              <a:rPr dirty="0" sz="1050" spc="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640833"/>
                </a:solidFill>
                <a:latin typeface="Times New Roman"/>
                <a:cs typeface="Times New Roman"/>
              </a:rPr>
              <a:t>VLQ</a:t>
            </a:r>
            <a:r>
              <a:rPr dirty="0" sz="1050" spc="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640833"/>
                </a:solidFill>
                <a:latin typeface="Times New Roman"/>
                <a:cs typeface="Times New Roman"/>
              </a:rPr>
              <a:t>WXER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99542" y="3330202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2590" y="1565375"/>
            <a:ext cx="5077593" cy="157097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19926" y="5679233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99542" y="9046864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8295" y="6678821"/>
            <a:ext cx="5084447" cy="215244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99542" y="4094539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730" y="1488395"/>
            <a:ext cx="5074193" cy="246819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19926" y="5679233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99542" y="8679984"/>
            <a:ext cx="4657725" cy="1167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225" b="1">
                <a:solidFill>
                  <a:srgbClr val="166634"/>
                </a:solidFill>
                <a:latin typeface="Times New Roman"/>
                <a:cs typeface="Times New Roman"/>
              </a:rPr>
              <a:t>127$</a:t>
            </a:r>
            <a:r>
              <a:rPr dirty="0" sz="105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SRWHQFLD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FiOFXOR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LQGLFDGD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GLEXMR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0973" y="6732693"/>
            <a:ext cx="5064881" cy="150057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99542" y="3798998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8678" y="1499030"/>
            <a:ext cx="5084447" cy="215209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19926" y="5679233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99542" y="9189535"/>
            <a:ext cx="5385435" cy="1003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   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1899"/>
              </a:lnSpc>
            </a:pPr>
            <a:r>
              <a:rPr dirty="0" sz="1050" spc="4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0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XQLIRUPH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WRGD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2652" y="6569728"/>
            <a:ext cx="4908509" cy="258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47307" y="3098363"/>
            <a:ext cx="15125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/tQHD</a:t>
            </a:r>
            <a:r>
              <a:rPr dirty="0" u="sng" sz="800" spc="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*HQHUD</a:t>
            </a:r>
            <a:r>
              <a:rPr dirty="0" u="sng" sz="800" spc="-4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O</a:t>
            </a:r>
            <a:r>
              <a:rPr dirty="0" u="sng" sz="800" spc="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1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GH</a:t>
            </a: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1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$OLPHQWDFLyQ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47307" y="3342941"/>
            <a:ext cx="1751964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75" b="1">
                <a:solidFill>
                  <a:srgbClr val="231F20"/>
                </a:solidFill>
                <a:latin typeface="Arial"/>
                <a:cs typeface="Arial"/>
              </a:rPr>
              <a:t>HO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40" b="1">
                <a:solidFill>
                  <a:srgbClr val="231F20"/>
                </a:solidFill>
                <a:latin typeface="Arial"/>
                <a:cs typeface="Arial"/>
              </a:rPr>
              <a:t>LQWHULRU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45" b="1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XERV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45" b="1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800" spc="-245" b="1">
                <a:solidFill>
                  <a:srgbClr val="231F20"/>
                </a:solidFill>
                <a:latin typeface="Arial"/>
                <a:cs typeface="Arial"/>
              </a:rPr>
              <a:t>RQWDMH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VXSHUILFLDO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95721" y="3098374"/>
            <a:ext cx="12757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11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'HULYDFLRQHV</a:t>
            </a:r>
            <a:r>
              <a:rPr dirty="0" u="sng" sz="800" spc="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1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,QGLYLGXDOHV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95706" y="3342941"/>
            <a:ext cx="181356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85" b="1">
                <a:solidFill>
                  <a:srgbClr val="231F20"/>
                </a:solidFill>
                <a:latin typeface="Arial"/>
                <a:cs typeface="Arial"/>
              </a:rPr>
              <a:t>EDMR</a:t>
            </a:r>
            <a:r>
              <a:rPr dirty="0" sz="8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75" b="1">
                <a:solidFill>
                  <a:srgbClr val="231F20"/>
                </a:solidFill>
                <a:latin typeface="Arial"/>
                <a:cs typeface="Arial"/>
              </a:rPr>
              <a:t>WXER</a:t>
            </a:r>
            <a:r>
              <a:rPr dirty="0" sz="8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75" b="1">
                <a:solidFill>
                  <a:srgbClr val="231F20"/>
                </a:solidFill>
                <a:latin typeface="Arial"/>
                <a:cs typeface="Arial"/>
              </a:rPr>
              <a:t>HO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15" b="1">
                <a:solidFill>
                  <a:srgbClr val="231F20"/>
                </a:solidFill>
                <a:latin typeface="Arial"/>
                <a:cs typeface="Arial"/>
              </a:rPr>
              <a:t>LQWHULRU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95" b="1">
                <a:solidFill>
                  <a:srgbClr val="231F20"/>
                </a:solidFill>
                <a:latin typeface="Arial"/>
                <a:cs typeface="Arial"/>
              </a:rPr>
              <a:t>XQ</a:t>
            </a:r>
            <a:r>
              <a:rPr dirty="0" sz="8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FRQGXFWR</a:t>
            </a:r>
            <a:r>
              <a:rPr dirty="0" sz="8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0" b="1">
                <a:solidFill>
                  <a:srgbClr val="231F20"/>
                </a:solidFill>
                <a:latin typeface="Arial"/>
                <a:cs typeface="Arial"/>
              </a:rPr>
              <a:t>FHUUDGR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14" b="1">
                <a:solidFill>
                  <a:srgbClr val="231F20"/>
                </a:solidFill>
                <a:latin typeface="Arial"/>
                <a:cs typeface="Arial"/>
              </a:rPr>
              <a:t>IDEULFD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99542" y="4002820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SLGH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/*$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HULYDFLRQHV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QGLYLGXDOHV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268425" y="995908"/>
            <a:ext cx="5535930" cy="2150745"/>
            <a:chOff x="1268425" y="995908"/>
            <a:chExt cx="5535930" cy="2150745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1849" y="995908"/>
              <a:ext cx="4552353" cy="21503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68425" y="1013230"/>
              <a:ext cx="1025525" cy="315595"/>
            </a:xfrm>
            <a:custGeom>
              <a:avLst/>
              <a:gdLst/>
              <a:ahLst/>
              <a:cxnLst/>
              <a:rect l="l" t="t" r="r" b="b"/>
              <a:pathLst>
                <a:path w="1025525" h="315594">
                  <a:moveTo>
                    <a:pt x="1025220" y="1536"/>
                  </a:moveTo>
                  <a:lnTo>
                    <a:pt x="1023696" y="0"/>
                  </a:lnTo>
                  <a:lnTo>
                    <a:pt x="1018603" y="0"/>
                  </a:lnTo>
                  <a:lnTo>
                    <a:pt x="1018603" y="6629"/>
                  </a:lnTo>
                  <a:lnTo>
                    <a:pt x="1018603" y="308787"/>
                  </a:lnTo>
                  <a:lnTo>
                    <a:pt x="6629" y="308787"/>
                  </a:lnTo>
                  <a:lnTo>
                    <a:pt x="6629" y="6629"/>
                  </a:lnTo>
                  <a:lnTo>
                    <a:pt x="1018603" y="6629"/>
                  </a:lnTo>
                  <a:lnTo>
                    <a:pt x="1018603" y="0"/>
                  </a:lnTo>
                  <a:lnTo>
                    <a:pt x="1524" y="0"/>
                  </a:lnTo>
                  <a:lnTo>
                    <a:pt x="0" y="1536"/>
                  </a:lnTo>
                  <a:lnTo>
                    <a:pt x="0" y="313880"/>
                  </a:lnTo>
                  <a:lnTo>
                    <a:pt x="1524" y="315417"/>
                  </a:lnTo>
                  <a:lnTo>
                    <a:pt x="1023696" y="315417"/>
                  </a:lnTo>
                  <a:lnTo>
                    <a:pt x="1025220" y="313880"/>
                  </a:lnTo>
                  <a:lnTo>
                    <a:pt x="1025220" y="311848"/>
                  </a:lnTo>
                  <a:lnTo>
                    <a:pt x="1025220" y="308787"/>
                  </a:lnTo>
                  <a:lnTo>
                    <a:pt x="1025220" y="6629"/>
                  </a:lnTo>
                  <a:lnTo>
                    <a:pt x="1025220" y="3060"/>
                  </a:lnTo>
                  <a:lnTo>
                    <a:pt x="1025220" y="15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319926" y="5679233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322466" y="8285080"/>
            <a:ext cx="8420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/tQHDV</a:t>
            </a: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2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LQWHULRUHV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322466" y="8529669"/>
            <a:ext cx="1751964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75" b="1">
                <a:solidFill>
                  <a:srgbClr val="231F20"/>
                </a:solidFill>
                <a:latin typeface="Arial"/>
                <a:cs typeface="Arial"/>
              </a:rPr>
              <a:t>HO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40" b="1">
                <a:solidFill>
                  <a:srgbClr val="231F20"/>
                </a:solidFill>
                <a:latin typeface="Arial"/>
                <a:cs typeface="Arial"/>
              </a:rPr>
              <a:t>LQWHULRU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45" b="1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XERV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45" b="1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800" spc="-245" b="1">
                <a:solidFill>
                  <a:srgbClr val="231F20"/>
                </a:solidFill>
                <a:latin typeface="Arial"/>
                <a:cs typeface="Arial"/>
              </a:rPr>
              <a:t>RQWDMH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VXSHUILFLDO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304615" y="8285092"/>
            <a:ext cx="1162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11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'HULYDFLRQHV</a:t>
            </a:r>
            <a:r>
              <a:rPr dirty="0" u="sng" sz="800" spc="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1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,QGLYLGXDO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04635" y="8529669"/>
            <a:ext cx="16446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85" b="1">
                <a:solidFill>
                  <a:srgbClr val="231F20"/>
                </a:solidFill>
                <a:latin typeface="Arial"/>
                <a:cs typeface="Arial"/>
              </a:rPr>
              <a:t>EDMR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59" b="1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dirty="0" sz="800" spc="-80" b="1">
                <a:solidFill>
                  <a:srgbClr val="231F20"/>
                </a:solidFill>
                <a:latin typeface="Arial"/>
                <a:cs typeface="Arial"/>
              </a:rPr>
              <a:t>XER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0" b="1">
                <a:solidFill>
                  <a:srgbClr val="231F20"/>
                </a:solidFill>
                <a:latin typeface="Arial"/>
                <a:cs typeface="Arial"/>
              </a:rPr>
              <a:t>HQWHUUDGR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99542" y="9179350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SLGH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'HULYDFLyQ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LQGLYLGXDO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97184" y="6240153"/>
            <a:ext cx="4218851" cy="1927246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322466" y="3190070"/>
            <a:ext cx="9779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2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</a:t>
            </a:r>
            <a:r>
              <a:rPr dirty="0" u="sng" sz="800" spc="2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800" spc="2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</a:t>
            </a:r>
            <a:r>
              <a:rPr dirty="0" u="sng" sz="800" spc="4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800" spc="2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</a:t>
            </a:r>
            <a:r>
              <a:rPr dirty="0" u="sng" sz="800" spc="3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800" spc="2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\</a:t>
            </a:r>
            <a:r>
              <a:rPr dirty="0" u="sng" sz="8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1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/&amp;6</a:t>
            </a:r>
            <a:r>
              <a:rPr dirty="0" u="sng" sz="800" spc="2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322466" y="3434660"/>
            <a:ext cx="1751964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75" b="1">
                <a:solidFill>
                  <a:srgbClr val="231F20"/>
                </a:solidFill>
                <a:latin typeface="Arial"/>
                <a:cs typeface="Arial"/>
              </a:rPr>
              <a:t>HO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40" b="1">
                <a:solidFill>
                  <a:srgbClr val="231F20"/>
                </a:solidFill>
                <a:latin typeface="Arial"/>
                <a:cs typeface="Arial"/>
              </a:rPr>
              <a:t>LQWHULRU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45" b="1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XERV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45" b="1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800" spc="-245" b="1">
                <a:solidFill>
                  <a:srgbClr val="231F20"/>
                </a:solidFill>
                <a:latin typeface="Arial"/>
                <a:cs typeface="Arial"/>
              </a:rPr>
              <a:t>RQWDMH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VXSHUILFLDO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04615" y="3179892"/>
            <a:ext cx="1162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11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'HULYDFLRQHV</a:t>
            </a:r>
            <a:r>
              <a:rPr dirty="0" u="sng" sz="800" spc="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1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,QGLYLGXDO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04635" y="3424475"/>
            <a:ext cx="16446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85" b="1">
                <a:solidFill>
                  <a:srgbClr val="231F20"/>
                </a:solidFill>
                <a:latin typeface="Arial"/>
                <a:cs typeface="Arial"/>
              </a:rPr>
              <a:t>EDMR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59" b="1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dirty="0" sz="800" spc="-80" b="1">
                <a:solidFill>
                  <a:srgbClr val="231F20"/>
                </a:solidFill>
                <a:latin typeface="Arial"/>
                <a:cs typeface="Arial"/>
              </a:rPr>
              <a:t>XER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0" b="1">
                <a:solidFill>
                  <a:srgbClr val="231F20"/>
                </a:solidFill>
                <a:latin typeface="Arial"/>
                <a:cs typeface="Arial"/>
              </a:rPr>
              <a:t>HQWHUUDGR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99542" y="4002820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SLGH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65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9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65" b="1">
                <a:solidFill>
                  <a:srgbClr val="32659A"/>
                </a:solidFill>
                <a:latin typeface="Times New Roman"/>
                <a:cs typeface="Times New Roman"/>
              </a:rPr>
              <a:t>/&amp;6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40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/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2330" y="1064424"/>
            <a:ext cx="4296359" cy="206525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1268425" y="6189764"/>
            <a:ext cx="1128395" cy="315595"/>
          </a:xfrm>
          <a:custGeom>
            <a:avLst/>
            <a:gdLst/>
            <a:ahLst/>
            <a:cxnLst/>
            <a:rect l="l" t="t" r="r" b="b"/>
            <a:pathLst>
              <a:path w="1128395" h="315595">
                <a:moveTo>
                  <a:pt x="1128153" y="1524"/>
                </a:moveTo>
                <a:lnTo>
                  <a:pt x="1126629" y="0"/>
                </a:lnTo>
                <a:lnTo>
                  <a:pt x="1121524" y="0"/>
                </a:lnTo>
                <a:lnTo>
                  <a:pt x="1121524" y="6629"/>
                </a:lnTo>
                <a:lnTo>
                  <a:pt x="112152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121524" y="6629"/>
                </a:lnTo>
                <a:lnTo>
                  <a:pt x="112152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126629" y="315417"/>
                </a:lnTo>
                <a:lnTo>
                  <a:pt x="1128153" y="313880"/>
                </a:lnTo>
                <a:lnTo>
                  <a:pt x="1128153" y="311848"/>
                </a:lnTo>
                <a:lnTo>
                  <a:pt x="1128153" y="308787"/>
                </a:lnTo>
                <a:lnTo>
                  <a:pt x="1128153" y="6629"/>
                </a:lnTo>
                <a:lnTo>
                  <a:pt x="1128153" y="3060"/>
                </a:lnTo>
                <a:lnTo>
                  <a:pt x="1128153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319926" y="5679233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19926" y="8118964"/>
            <a:ext cx="1751964" cy="759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26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</a:t>
            </a:r>
            <a:r>
              <a:rPr dirty="0" u="sng" sz="800" spc="4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2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\</a:t>
            </a: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2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/</a:t>
            </a:r>
            <a:r>
              <a:rPr dirty="0" u="sng" sz="800" spc="4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Arial"/>
              <a:cs typeface="Arial"/>
            </a:endParaRPr>
          </a:p>
          <a:p>
            <a:pPr marL="127000" marR="5080" indent="-114935">
              <a:lnSpc>
                <a:spcPct val="100000"/>
              </a:lnSpc>
              <a:buFont typeface="Wingdings"/>
              <a:buChar char=""/>
              <a:tabLst>
                <a:tab pos="127635" algn="l"/>
              </a:tabLst>
            </a:pPr>
            <a:r>
              <a:rPr dirty="0" sz="800" spc="45" b="1">
                <a:solidFill>
                  <a:srgbClr val="1970B9"/>
                </a:solidFill>
                <a:latin typeface="Arial"/>
                <a:cs typeface="Arial"/>
              </a:rPr>
              <a:t>7</a:t>
            </a:r>
            <a:r>
              <a:rPr dirty="0" sz="800" spc="-245" b="1">
                <a:solidFill>
                  <a:srgbClr val="1970B9"/>
                </a:solidFill>
                <a:latin typeface="Arial"/>
                <a:cs typeface="Arial"/>
              </a:rPr>
              <a:t>L</a:t>
            </a:r>
            <a:r>
              <a:rPr dirty="0" sz="800" spc="-10" b="1">
                <a:solidFill>
                  <a:srgbClr val="1970B9"/>
                </a:solidFill>
                <a:latin typeface="Arial"/>
                <a:cs typeface="Arial"/>
              </a:rPr>
              <a:t>SR</a:t>
            </a:r>
            <a:r>
              <a:rPr dirty="0" sz="800" spc="19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155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 b="1">
                <a:solidFill>
                  <a:srgbClr val="231F20"/>
                </a:solidFill>
                <a:latin typeface="Arial"/>
                <a:cs typeface="Arial"/>
              </a:rPr>
              <a:t>DLVODGRV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65" b="1">
                <a:solidFill>
                  <a:srgbClr val="231F20"/>
                </a:solidFill>
                <a:latin typeface="Arial"/>
                <a:cs typeface="Arial"/>
              </a:rPr>
              <a:t>XQLSRODUHV</a:t>
            </a:r>
            <a:r>
              <a:rPr dirty="0" sz="8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75" b="1">
                <a:solidFill>
                  <a:srgbClr val="231F20"/>
                </a:solidFill>
                <a:latin typeface="Arial"/>
                <a:cs typeface="Arial"/>
              </a:rPr>
              <a:t>HO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40" b="1">
                <a:solidFill>
                  <a:srgbClr val="231F20"/>
                </a:solidFill>
                <a:latin typeface="Arial"/>
                <a:cs typeface="Arial"/>
              </a:rPr>
              <a:t>LQWHULRU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45" b="1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XERV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4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8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45" b="1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800" spc="-245" b="1">
                <a:solidFill>
                  <a:srgbClr val="231F20"/>
                </a:solidFill>
                <a:latin typeface="Arial"/>
                <a:cs typeface="Arial"/>
              </a:rPr>
              <a:t>RQWDMH</a:t>
            </a:r>
            <a:r>
              <a:rPr dirty="0" sz="8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75" b="1">
                <a:solidFill>
                  <a:srgbClr val="231F20"/>
                </a:solidFill>
                <a:latin typeface="Arial"/>
                <a:cs typeface="Arial"/>
              </a:rPr>
              <a:t>VXSHUILFLDO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135" b="1">
                <a:solidFill>
                  <a:srgbClr val="1970B9"/>
                </a:solidFill>
                <a:latin typeface="Arial"/>
                <a:cs typeface="Arial"/>
              </a:rPr>
              <a:t>&amp;RQGXFWRU</a:t>
            </a:r>
            <a:r>
              <a:rPr dirty="0" sz="800" spc="120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&amp;X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99542" y="9179350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SLGH</a:t>
            </a:r>
            <a:r>
              <a:rPr dirty="0" sz="1050" spc="1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05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/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FDtGD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FDSDFLGDG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WpUPLFD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DQRWDFLyQ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OLWHUDO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HVTXHPD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XQLILODU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'LiPHWUR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6481" y="6211028"/>
            <a:ext cx="4109136" cy="2115663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76732" y="619615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315" b="1">
                <a:solidFill>
                  <a:srgbClr val="231F20"/>
                </a:solidFill>
                <a:latin typeface="Arial"/>
                <a:cs typeface="Arial"/>
              </a:rPr>
              <a:t>81,9(56,'$'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70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655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229" b="1">
                <a:solidFill>
                  <a:srgbClr val="231F20"/>
                </a:solidFill>
                <a:latin typeface="Arial"/>
                <a:cs typeface="Arial"/>
              </a:rPr>
              <a:t>9$/(1&amp;,$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90" b="1">
                <a:solidFill>
                  <a:srgbClr val="231F20"/>
                </a:solidFill>
                <a:latin typeface="Arial"/>
                <a:cs typeface="Arial"/>
              </a:rPr>
              <a:t>(6&amp;8(/$</a:t>
            </a:r>
            <a:r>
              <a:rPr dirty="0" sz="13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155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3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25" b="1">
                <a:solidFill>
                  <a:srgbClr val="231F20"/>
                </a:solidFill>
                <a:latin typeface="Arial"/>
                <a:cs typeface="Arial"/>
              </a:rPr>
              <a:t>683(5,25</a:t>
            </a:r>
            <a:r>
              <a:rPr dirty="0" sz="13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55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3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15" b="1">
                <a:solidFill>
                  <a:srgbClr val="231F20"/>
                </a:solidFill>
                <a:latin typeface="Arial"/>
                <a:cs typeface="Arial"/>
              </a:rPr>
              <a:t>$/&amp;2&lt;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210" b="1">
                <a:solidFill>
                  <a:srgbClr val="231F20"/>
                </a:solidFill>
                <a:latin typeface="Arial"/>
                <a:cs typeface="Arial"/>
              </a:rPr>
              <a:t>'(3$57$0(172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44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45" b="1">
                <a:solidFill>
                  <a:srgbClr val="231F20"/>
                </a:solidFill>
                <a:latin typeface="Arial"/>
                <a:cs typeface="Arial"/>
              </a:rPr>
              <a:t>,1*(1,(5Ë$</a:t>
            </a:r>
            <a:r>
              <a:rPr dirty="0" sz="105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30" b="1">
                <a:solidFill>
                  <a:srgbClr val="231F20"/>
                </a:solidFill>
                <a:latin typeface="Arial"/>
                <a:cs typeface="Arial"/>
              </a:rPr>
              <a:t>(/e&amp;75,&amp;$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325" y="2998444"/>
              <a:ext cx="5375783" cy="113375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264" y="2995383"/>
              <a:ext cx="5382412" cy="11403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484505" y="3002565"/>
            <a:ext cx="4613910" cy="9220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90"/>
              </a:spcBef>
            </a:pPr>
            <a:r>
              <a:rPr dirty="0" sz="2950" spc="-965" b="1">
                <a:solidFill>
                  <a:srgbClr val="166634"/>
                </a:solidFill>
                <a:latin typeface="Times New Roman"/>
                <a:cs typeface="Times New Roman"/>
              </a:rPr>
              <a:t>&amp;RUULHQWHV</a:t>
            </a:r>
            <a:r>
              <a:rPr dirty="0" sz="295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3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29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930" b="1">
                <a:solidFill>
                  <a:srgbClr val="166634"/>
                </a:solidFill>
                <a:latin typeface="Times New Roman"/>
                <a:cs typeface="Times New Roman"/>
              </a:rPr>
              <a:t>FRUWRFLUFXLWR</a:t>
            </a:r>
            <a:r>
              <a:rPr dirty="0" sz="29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595" b="1">
                <a:solidFill>
                  <a:srgbClr val="166634"/>
                </a:solidFill>
                <a:latin typeface="Times New Roman"/>
                <a:cs typeface="Times New Roman"/>
              </a:rPr>
              <a:t>\ </a:t>
            </a:r>
            <a:r>
              <a:rPr dirty="0" sz="2950" spc="-844" b="1">
                <a:solidFill>
                  <a:srgbClr val="166634"/>
                </a:solidFill>
                <a:latin typeface="Times New Roman"/>
                <a:cs typeface="Times New Roman"/>
              </a:rPr>
              <a:t>SURWHFFLRQHV</a:t>
            </a:r>
            <a:r>
              <a:rPr dirty="0" sz="2950" spc="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965" b="1">
                <a:solidFill>
                  <a:srgbClr val="166634"/>
                </a:solidFill>
                <a:latin typeface="Times New Roman"/>
                <a:cs typeface="Times New Roman"/>
              </a:rPr>
              <a:t>HOpFWULFDV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-28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21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3381" y="6130658"/>
            <a:ext cx="4700117" cy="903439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2159664" y="6145982"/>
            <a:ext cx="4408170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915035" marR="5080" indent="-902969">
              <a:lnSpc>
                <a:spcPct val="101899"/>
              </a:lnSpc>
              <a:spcBef>
                <a:spcPts val="90"/>
              </a:spcBef>
            </a:pP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CÁLCULO</a:t>
            </a:r>
            <a:r>
              <a:rPr dirty="0" sz="2100" spc="10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DE</a:t>
            </a:r>
            <a:r>
              <a:rPr dirty="0" sz="2100" spc="10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CORRIENTES</a:t>
            </a:r>
            <a:r>
              <a:rPr dirty="0" sz="2100" spc="114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25" b="1">
                <a:solidFill>
                  <a:srgbClr val="166634"/>
                </a:solidFill>
                <a:latin typeface="Castellar"/>
                <a:cs typeface="Castellar"/>
              </a:rPr>
              <a:t>DE </a:t>
            </a:r>
            <a:r>
              <a:rPr dirty="0" sz="2100" spc="-10" b="1">
                <a:solidFill>
                  <a:srgbClr val="166634"/>
                </a:solidFill>
                <a:latin typeface="Castellar"/>
                <a:cs typeface="Castellar"/>
              </a:rPr>
              <a:t>CORTOCIRCUITO</a:t>
            </a:r>
            <a:endParaRPr sz="2100">
              <a:latin typeface="Castellar"/>
              <a:cs typeface="Castellar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780" y="6119456"/>
            <a:ext cx="1137323" cy="914641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234824" y="609095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37737" y="7376553"/>
            <a:ext cx="3397885" cy="1248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Introducción.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Tipos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cortocircuito.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Intensidad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máxima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y</a:t>
            </a:r>
            <a:r>
              <a:rPr dirty="0" sz="1600" spc="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mínima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c.c.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Cálculo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la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c.c.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en una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instalación.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Ejercicios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aplicación.</a:t>
            </a:r>
            <a:endParaRPr sz="1600">
              <a:latin typeface="Tempus Sans ITC"/>
              <a:cs typeface="Tempus Sans ITC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9121" y="2679979"/>
            <a:ext cx="142163" cy="14776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251640" y="502696"/>
            <a:ext cx="5271770" cy="4137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0955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¿Por</a:t>
            </a:r>
            <a:r>
              <a:rPr dirty="0" sz="1600" spc="-2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qué</a:t>
            </a:r>
            <a:r>
              <a:rPr dirty="0" sz="1600" spc="-1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es</a:t>
            </a:r>
            <a:r>
              <a:rPr dirty="0" sz="1600" spc="-1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necesario</a:t>
            </a:r>
            <a:r>
              <a:rPr dirty="0" sz="1600" spc="-10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calcular</a:t>
            </a:r>
            <a:r>
              <a:rPr dirty="0" sz="1600" spc="-1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la</a:t>
            </a:r>
            <a:r>
              <a:rPr dirty="0" sz="1600" spc="-1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corriente</a:t>
            </a:r>
            <a:r>
              <a:rPr dirty="0" sz="1600" spc="-1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de</a:t>
            </a:r>
            <a:r>
              <a:rPr dirty="0" sz="1600" spc="-10" b="1" i="1">
                <a:solidFill>
                  <a:srgbClr val="9A3466"/>
                </a:solidFill>
                <a:latin typeface="Times New Roman"/>
                <a:cs typeface="Times New Roman"/>
              </a:rPr>
              <a:t> cortocircuito?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76200" marR="5080">
              <a:lnSpc>
                <a:spcPct val="102899"/>
              </a:lnSpc>
            </a:pPr>
            <a:r>
              <a:rPr dirty="0" sz="1300" spc="-190" b="1">
                <a:solidFill>
                  <a:srgbClr val="32659A"/>
                </a:solidFill>
                <a:latin typeface="Times New Roman"/>
                <a:cs typeface="Times New Roman"/>
              </a:rPr>
              <a:t>3DUD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JDUDQWL]DU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GLVSRVLWLYRV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DEUDQ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FLUFXLWRV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3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DQWHV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95" b="1">
                <a:solidFill>
                  <a:srgbClr val="32659A"/>
                </a:solidFill>
                <a:latin typeface="Times New Roman"/>
                <a:cs typeface="Times New Roman"/>
              </a:rPr>
              <a:t>SURGX]FDQ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GDxRV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SHOLJURVRV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</a:pPr>
            <a:r>
              <a:rPr dirty="0" sz="1600" spc="-280" b="1">
                <a:solidFill>
                  <a:srgbClr val="231F20"/>
                </a:solidFill>
                <a:latin typeface="Times New Roman"/>
                <a:cs typeface="Times New Roman"/>
              </a:rPr>
              <a:t>'HILQLFLyQ</a:t>
            </a:r>
            <a:r>
              <a:rPr dirty="0" sz="1600" spc="114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600" spc="355" b="1">
                <a:solidFill>
                  <a:srgbClr val="231F20"/>
                </a:solidFill>
                <a:latin typeface="Times New Roman"/>
                <a:cs typeface="Times New Roman"/>
              </a:rPr>
              <a:t>81(</a:t>
            </a:r>
            <a:r>
              <a:rPr dirty="0" sz="16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</a:pPr>
            <a:r>
              <a:rPr dirty="0" sz="1200" spc="-335" b="1">
                <a:solidFill>
                  <a:srgbClr val="9A3466"/>
                </a:solidFill>
                <a:latin typeface="Times New Roman"/>
                <a:cs typeface="Times New Roman"/>
              </a:rPr>
              <a:t>6REUHLQWHQVLGDG</a:t>
            </a:r>
            <a:r>
              <a:rPr dirty="0" sz="120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VXSHULRU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79705" marR="377190">
              <a:lnSpc>
                <a:spcPct val="100000"/>
              </a:lnSpc>
            </a:pPr>
            <a:r>
              <a:rPr dirty="0" sz="1200" spc="-390" b="1">
                <a:solidFill>
                  <a:srgbClr val="9A3466"/>
                </a:solidFill>
                <a:latin typeface="Times New Roman"/>
                <a:cs typeface="Times New Roman"/>
              </a:rPr>
              <a:t>&amp;RUULHQWH</a:t>
            </a:r>
            <a:r>
              <a:rPr dirty="0" sz="12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200" spc="-200" b="1">
                <a:solidFill>
                  <a:srgbClr val="9A3466"/>
                </a:solidFill>
                <a:latin typeface="Times New Roman"/>
                <a:cs typeface="Times New Roman"/>
              </a:rPr>
              <a:t>6REUHFDUJD</a:t>
            </a:r>
            <a:r>
              <a:rPr dirty="0" sz="1200" spc="3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6REUHLQWHQVLGDG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SURGXFH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FLUFXLWR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HOpFWULFDPHQWH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VDQR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79705" marR="313055">
              <a:lnSpc>
                <a:spcPct val="100000"/>
              </a:lnSpc>
            </a:pPr>
            <a:r>
              <a:rPr dirty="0" sz="1200" spc="-390" b="1">
                <a:solidFill>
                  <a:srgbClr val="9A3466"/>
                </a:solidFill>
                <a:latin typeface="Times New Roman"/>
                <a:cs typeface="Times New Roman"/>
              </a:rPr>
              <a:t>&amp;RUULHQWH</a:t>
            </a:r>
            <a:r>
              <a:rPr dirty="0" sz="12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9A3466"/>
                </a:solidFill>
                <a:latin typeface="Times New Roman"/>
                <a:cs typeface="Times New Roman"/>
              </a:rPr>
              <a:t>&amp;RUWRFLUFXLWR</a:t>
            </a:r>
            <a:r>
              <a:rPr dirty="0" sz="1200" spc="4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6REUHLQWHQVLGDG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SURGXFLGD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GHIHFWR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LPSHGDQFLD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GHVSUHFLDEOH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SXQWRV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SUHVHQWDQ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GLIHUHQFLD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SRWHQFLDO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VHUYLFLR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" b="1">
                <a:solidFill>
                  <a:srgbClr val="32659A"/>
                </a:solidFill>
                <a:latin typeface="Times New Roman"/>
                <a:cs typeface="Times New Roman"/>
              </a:rPr>
              <a:t>QRUPDO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507949" y="5679233"/>
            <a:ext cx="3350260" cy="878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03325">
              <a:lnSpc>
                <a:spcPct val="100000"/>
              </a:lnSpc>
              <a:spcBef>
                <a:spcPts val="105"/>
              </a:spcBef>
            </a:pP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7</a:t>
            </a:r>
            <a:r>
              <a:rPr dirty="0" sz="1600" spc="-560" b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SR</a:t>
            </a:r>
            <a:r>
              <a:rPr dirty="0" sz="1600" spc="-155" b="1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4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&amp;RUWRFLUFXLWR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0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WULIiVLFR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7780" y="6360972"/>
            <a:ext cx="142163" cy="147777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2807258" y="7012685"/>
            <a:ext cx="486409" cy="1238250"/>
            <a:chOff x="2807258" y="7012685"/>
            <a:chExt cx="486409" cy="1238250"/>
          </a:xfrm>
        </p:grpSpPr>
        <p:sp>
          <p:nvSpPr>
            <p:cNvPr id="8" name="object 8" descr=""/>
            <p:cNvSpPr/>
            <p:nvPr/>
          </p:nvSpPr>
          <p:spPr>
            <a:xfrm>
              <a:off x="2810319" y="7015746"/>
              <a:ext cx="471805" cy="203835"/>
            </a:xfrm>
            <a:custGeom>
              <a:avLst/>
              <a:gdLst/>
              <a:ahLst/>
              <a:cxnLst/>
              <a:rect l="l" t="t" r="r" b="b"/>
              <a:pathLst>
                <a:path w="471804" h="203834">
                  <a:moveTo>
                    <a:pt x="471335" y="0"/>
                  </a:moveTo>
                  <a:lnTo>
                    <a:pt x="0" y="0"/>
                  </a:lnTo>
                  <a:lnTo>
                    <a:pt x="0" y="203822"/>
                  </a:lnTo>
                  <a:lnTo>
                    <a:pt x="471335" y="203822"/>
                  </a:lnTo>
                  <a:lnTo>
                    <a:pt x="47133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07258" y="7012685"/>
              <a:ext cx="478155" cy="210820"/>
            </a:xfrm>
            <a:custGeom>
              <a:avLst/>
              <a:gdLst/>
              <a:ahLst/>
              <a:cxnLst/>
              <a:rect l="l" t="t" r="r" b="b"/>
              <a:pathLst>
                <a:path w="478154" h="210820">
                  <a:moveTo>
                    <a:pt x="477964" y="0"/>
                  </a:moveTo>
                  <a:lnTo>
                    <a:pt x="0" y="0"/>
                  </a:lnTo>
                  <a:lnTo>
                    <a:pt x="0" y="210451"/>
                  </a:lnTo>
                  <a:lnTo>
                    <a:pt x="477964" y="210451"/>
                  </a:lnTo>
                  <a:lnTo>
                    <a:pt x="477964" y="206883"/>
                  </a:lnTo>
                  <a:lnTo>
                    <a:pt x="6629" y="206883"/>
                  </a:lnTo>
                  <a:lnTo>
                    <a:pt x="3060" y="203822"/>
                  </a:lnTo>
                  <a:lnTo>
                    <a:pt x="6629" y="203822"/>
                  </a:lnTo>
                  <a:lnTo>
                    <a:pt x="6629" y="6629"/>
                  </a:lnTo>
                  <a:lnTo>
                    <a:pt x="3060" y="6629"/>
                  </a:lnTo>
                  <a:lnTo>
                    <a:pt x="6629" y="3060"/>
                  </a:lnTo>
                  <a:lnTo>
                    <a:pt x="477964" y="3060"/>
                  </a:lnTo>
                  <a:lnTo>
                    <a:pt x="477964" y="0"/>
                  </a:lnTo>
                  <a:close/>
                </a:path>
                <a:path w="478154" h="210820">
                  <a:moveTo>
                    <a:pt x="6629" y="203822"/>
                  </a:moveTo>
                  <a:lnTo>
                    <a:pt x="3060" y="203822"/>
                  </a:lnTo>
                  <a:lnTo>
                    <a:pt x="6629" y="206883"/>
                  </a:lnTo>
                  <a:lnTo>
                    <a:pt x="6629" y="203822"/>
                  </a:lnTo>
                  <a:close/>
                </a:path>
                <a:path w="478154" h="210820">
                  <a:moveTo>
                    <a:pt x="471360" y="203822"/>
                  </a:moveTo>
                  <a:lnTo>
                    <a:pt x="6629" y="203822"/>
                  </a:lnTo>
                  <a:lnTo>
                    <a:pt x="6629" y="206883"/>
                  </a:lnTo>
                  <a:lnTo>
                    <a:pt x="471360" y="206883"/>
                  </a:lnTo>
                  <a:lnTo>
                    <a:pt x="471360" y="203822"/>
                  </a:lnTo>
                  <a:close/>
                </a:path>
                <a:path w="478154" h="210820">
                  <a:moveTo>
                    <a:pt x="471360" y="3060"/>
                  </a:moveTo>
                  <a:lnTo>
                    <a:pt x="471360" y="206883"/>
                  </a:lnTo>
                  <a:lnTo>
                    <a:pt x="474395" y="203822"/>
                  </a:lnTo>
                  <a:lnTo>
                    <a:pt x="477964" y="203822"/>
                  </a:lnTo>
                  <a:lnTo>
                    <a:pt x="477964" y="6629"/>
                  </a:lnTo>
                  <a:lnTo>
                    <a:pt x="474395" y="6629"/>
                  </a:lnTo>
                  <a:lnTo>
                    <a:pt x="471360" y="3060"/>
                  </a:lnTo>
                  <a:close/>
                </a:path>
                <a:path w="478154" h="210820">
                  <a:moveTo>
                    <a:pt x="477964" y="203822"/>
                  </a:moveTo>
                  <a:lnTo>
                    <a:pt x="474395" y="203822"/>
                  </a:lnTo>
                  <a:lnTo>
                    <a:pt x="471360" y="206883"/>
                  </a:lnTo>
                  <a:lnTo>
                    <a:pt x="477964" y="206883"/>
                  </a:lnTo>
                  <a:lnTo>
                    <a:pt x="477964" y="203822"/>
                  </a:lnTo>
                  <a:close/>
                </a:path>
                <a:path w="478154" h="210820">
                  <a:moveTo>
                    <a:pt x="6629" y="3060"/>
                  </a:moveTo>
                  <a:lnTo>
                    <a:pt x="3060" y="6629"/>
                  </a:lnTo>
                  <a:lnTo>
                    <a:pt x="6629" y="6629"/>
                  </a:lnTo>
                  <a:lnTo>
                    <a:pt x="6629" y="3060"/>
                  </a:lnTo>
                  <a:close/>
                </a:path>
                <a:path w="478154" h="210820">
                  <a:moveTo>
                    <a:pt x="471360" y="3060"/>
                  </a:moveTo>
                  <a:lnTo>
                    <a:pt x="6629" y="3060"/>
                  </a:lnTo>
                  <a:lnTo>
                    <a:pt x="6629" y="6629"/>
                  </a:lnTo>
                  <a:lnTo>
                    <a:pt x="471360" y="6629"/>
                  </a:lnTo>
                  <a:lnTo>
                    <a:pt x="471360" y="3060"/>
                  </a:lnTo>
                  <a:close/>
                </a:path>
                <a:path w="478154" h="210820">
                  <a:moveTo>
                    <a:pt x="477964" y="3060"/>
                  </a:moveTo>
                  <a:lnTo>
                    <a:pt x="471360" y="3060"/>
                  </a:lnTo>
                  <a:lnTo>
                    <a:pt x="474395" y="6629"/>
                  </a:lnTo>
                  <a:lnTo>
                    <a:pt x="477964" y="6629"/>
                  </a:lnTo>
                  <a:lnTo>
                    <a:pt x="477964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14904" y="7529880"/>
              <a:ext cx="471805" cy="203835"/>
            </a:xfrm>
            <a:custGeom>
              <a:avLst/>
              <a:gdLst/>
              <a:ahLst/>
              <a:cxnLst/>
              <a:rect l="l" t="t" r="r" b="b"/>
              <a:pathLst>
                <a:path w="471804" h="203834">
                  <a:moveTo>
                    <a:pt x="471335" y="0"/>
                  </a:moveTo>
                  <a:lnTo>
                    <a:pt x="0" y="0"/>
                  </a:lnTo>
                  <a:lnTo>
                    <a:pt x="0" y="203822"/>
                  </a:lnTo>
                  <a:lnTo>
                    <a:pt x="471335" y="203822"/>
                  </a:lnTo>
                  <a:lnTo>
                    <a:pt x="47133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11856" y="7526832"/>
              <a:ext cx="477520" cy="210185"/>
            </a:xfrm>
            <a:custGeom>
              <a:avLst/>
              <a:gdLst/>
              <a:ahLst/>
              <a:cxnLst/>
              <a:rect l="l" t="t" r="r" b="b"/>
              <a:pathLst>
                <a:path w="477520" h="210184">
                  <a:moveTo>
                    <a:pt x="477443" y="0"/>
                  </a:moveTo>
                  <a:lnTo>
                    <a:pt x="0" y="0"/>
                  </a:lnTo>
                  <a:lnTo>
                    <a:pt x="0" y="209931"/>
                  </a:lnTo>
                  <a:lnTo>
                    <a:pt x="477443" y="209931"/>
                  </a:lnTo>
                  <a:lnTo>
                    <a:pt x="477443" y="206870"/>
                  </a:lnTo>
                  <a:lnTo>
                    <a:pt x="6108" y="206870"/>
                  </a:lnTo>
                  <a:lnTo>
                    <a:pt x="3047" y="203822"/>
                  </a:lnTo>
                  <a:lnTo>
                    <a:pt x="6108" y="203822"/>
                  </a:lnTo>
                  <a:lnTo>
                    <a:pt x="6108" y="6108"/>
                  </a:lnTo>
                  <a:lnTo>
                    <a:pt x="3047" y="6108"/>
                  </a:lnTo>
                  <a:lnTo>
                    <a:pt x="6108" y="3048"/>
                  </a:lnTo>
                  <a:lnTo>
                    <a:pt x="477443" y="3048"/>
                  </a:lnTo>
                  <a:lnTo>
                    <a:pt x="477443" y="0"/>
                  </a:lnTo>
                  <a:close/>
                </a:path>
                <a:path w="477520" h="210184">
                  <a:moveTo>
                    <a:pt x="6108" y="203822"/>
                  </a:moveTo>
                  <a:lnTo>
                    <a:pt x="3047" y="203822"/>
                  </a:lnTo>
                  <a:lnTo>
                    <a:pt x="6108" y="206870"/>
                  </a:lnTo>
                  <a:lnTo>
                    <a:pt x="6108" y="203822"/>
                  </a:lnTo>
                  <a:close/>
                </a:path>
                <a:path w="477520" h="210184">
                  <a:moveTo>
                    <a:pt x="471347" y="203822"/>
                  </a:moveTo>
                  <a:lnTo>
                    <a:pt x="6108" y="203822"/>
                  </a:lnTo>
                  <a:lnTo>
                    <a:pt x="6108" y="206870"/>
                  </a:lnTo>
                  <a:lnTo>
                    <a:pt x="471347" y="206870"/>
                  </a:lnTo>
                  <a:lnTo>
                    <a:pt x="471347" y="203822"/>
                  </a:lnTo>
                  <a:close/>
                </a:path>
                <a:path w="477520" h="210184">
                  <a:moveTo>
                    <a:pt x="471347" y="3048"/>
                  </a:moveTo>
                  <a:lnTo>
                    <a:pt x="471347" y="206870"/>
                  </a:lnTo>
                  <a:lnTo>
                    <a:pt x="474383" y="203822"/>
                  </a:lnTo>
                  <a:lnTo>
                    <a:pt x="477443" y="203822"/>
                  </a:lnTo>
                  <a:lnTo>
                    <a:pt x="477443" y="6108"/>
                  </a:lnTo>
                  <a:lnTo>
                    <a:pt x="474383" y="6108"/>
                  </a:lnTo>
                  <a:lnTo>
                    <a:pt x="471347" y="3048"/>
                  </a:lnTo>
                  <a:close/>
                </a:path>
                <a:path w="477520" h="210184">
                  <a:moveTo>
                    <a:pt x="477443" y="203822"/>
                  </a:moveTo>
                  <a:lnTo>
                    <a:pt x="474383" y="203822"/>
                  </a:lnTo>
                  <a:lnTo>
                    <a:pt x="471347" y="206870"/>
                  </a:lnTo>
                  <a:lnTo>
                    <a:pt x="477443" y="206870"/>
                  </a:lnTo>
                  <a:lnTo>
                    <a:pt x="477443" y="203822"/>
                  </a:lnTo>
                  <a:close/>
                </a:path>
                <a:path w="477520" h="210184">
                  <a:moveTo>
                    <a:pt x="6108" y="3048"/>
                  </a:moveTo>
                  <a:lnTo>
                    <a:pt x="3047" y="6108"/>
                  </a:lnTo>
                  <a:lnTo>
                    <a:pt x="6108" y="6108"/>
                  </a:lnTo>
                  <a:lnTo>
                    <a:pt x="6108" y="3048"/>
                  </a:lnTo>
                  <a:close/>
                </a:path>
                <a:path w="477520" h="210184">
                  <a:moveTo>
                    <a:pt x="471347" y="3048"/>
                  </a:moveTo>
                  <a:lnTo>
                    <a:pt x="6108" y="3048"/>
                  </a:lnTo>
                  <a:lnTo>
                    <a:pt x="6108" y="6108"/>
                  </a:lnTo>
                  <a:lnTo>
                    <a:pt x="471347" y="6108"/>
                  </a:lnTo>
                  <a:lnTo>
                    <a:pt x="471347" y="3048"/>
                  </a:lnTo>
                  <a:close/>
                </a:path>
                <a:path w="477520" h="210184">
                  <a:moveTo>
                    <a:pt x="477443" y="3048"/>
                  </a:moveTo>
                  <a:lnTo>
                    <a:pt x="471347" y="3048"/>
                  </a:lnTo>
                  <a:lnTo>
                    <a:pt x="474383" y="6108"/>
                  </a:lnTo>
                  <a:lnTo>
                    <a:pt x="477443" y="6108"/>
                  </a:lnTo>
                  <a:lnTo>
                    <a:pt x="477443" y="30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818980" y="8043519"/>
              <a:ext cx="471805" cy="203835"/>
            </a:xfrm>
            <a:custGeom>
              <a:avLst/>
              <a:gdLst/>
              <a:ahLst/>
              <a:cxnLst/>
              <a:rect l="l" t="t" r="r" b="b"/>
              <a:pathLst>
                <a:path w="471804" h="203834">
                  <a:moveTo>
                    <a:pt x="471335" y="0"/>
                  </a:moveTo>
                  <a:lnTo>
                    <a:pt x="0" y="0"/>
                  </a:lnTo>
                  <a:lnTo>
                    <a:pt x="0" y="203809"/>
                  </a:lnTo>
                  <a:lnTo>
                    <a:pt x="471335" y="203809"/>
                  </a:lnTo>
                  <a:lnTo>
                    <a:pt x="47133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815945" y="8040458"/>
              <a:ext cx="477520" cy="210185"/>
            </a:xfrm>
            <a:custGeom>
              <a:avLst/>
              <a:gdLst/>
              <a:ahLst/>
              <a:cxnLst/>
              <a:rect l="l" t="t" r="r" b="b"/>
              <a:pathLst>
                <a:path w="477520" h="210184">
                  <a:moveTo>
                    <a:pt x="477443" y="0"/>
                  </a:moveTo>
                  <a:lnTo>
                    <a:pt x="0" y="0"/>
                  </a:lnTo>
                  <a:lnTo>
                    <a:pt x="0" y="209931"/>
                  </a:lnTo>
                  <a:lnTo>
                    <a:pt x="477443" y="209931"/>
                  </a:lnTo>
                  <a:lnTo>
                    <a:pt x="477443" y="206870"/>
                  </a:lnTo>
                  <a:lnTo>
                    <a:pt x="6095" y="206870"/>
                  </a:lnTo>
                  <a:lnTo>
                    <a:pt x="3035" y="203822"/>
                  </a:lnTo>
                  <a:lnTo>
                    <a:pt x="6095" y="203822"/>
                  </a:lnTo>
                  <a:lnTo>
                    <a:pt x="6095" y="6108"/>
                  </a:lnTo>
                  <a:lnTo>
                    <a:pt x="3035" y="6108"/>
                  </a:lnTo>
                  <a:lnTo>
                    <a:pt x="6095" y="3060"/>
                  </a:lnTo>
                  <a:lnTo>
                    <a:pt x="477443" y="3060"/>
                  </a:lnTo>
                  <a:lnTo>
                    <a:pt x="477443" y="0"/>
                  </a:lnTo>
                  <a:close/>
                </a:path>
                <a:path w="477520" h="210184">
                  <a:moveTo>
                    <a:pt x="6095" y="203822"/>
                  </a:moveTo>
                  <a:lnTo>
                    <a:pt x="3035" y="203822"/>
                  </a:lnTo>
                  <a:lnTo>
                    <a:pt x="6095" y="206870"/>
                  </a:lnTo>
                  <a:lnTo>
                    <a:pt x="6095" y="203822"/>
                  </a:lnTo>
                  <a:close/>
                </a:path>
                <a:path w="477520" h="210184">
                  <a:moveTo>
                    <a:pt x="471335" y="203822"/>
                  </a:moveTo>
                  <a:lnTo>
                    <a:pt x="6095" y="203822"/>
                  </a:lnTo>
                  <a:lnTo>
                    <a:pt x="6095" y="206870"/>
                  </a:lnTo>
                  <a:lnTo>
                    <a:pt x="471335" y="206870"/>
                  </a:lnTo>
                  <a:lnTo>
                    <a:pt x="471335" y="203822"/>
                  </a:lnTo>
                  <a:close/>
                </a:path>
                <a:path w="477520" h="210184">
                  <a:moveTo>
                    <a:pt x="471335" y="3060"/>
                  </a:moveTo>
                  <a:lnTo>
                    <a:pt x="471335" y="206870"/>
                  </a:lnTo>
                  <a:lnTo>
                    <a:pt x="474370" y="203822"/>
                  </a:lnTo>
                  <a:lnTo>
                    <a:pt x="477443" y="203822"/>
                  </a:lnTo>
                  <a:lnTo>
                    <a:pt x="477443" y="6108"/>
                  </a:lnTo>
                  <a:lnTo>
                    <a:pt x="474370" y="6108"/>
                  </a:lnTo>
                  <a:lnTo>
                    <a:pt x="471335" y="3060"/>
                  </a:lnTo>
                  <a:close/>
                </a:path>
                <a:path w="477520" h="210184">
                  <a:moveTo>
                    <a:pt x="477443" y="203822"/>
                  </a:moveTo>
                  <a:lnTo>
                    <a:pt x="474370" y="203822"/>
                  </a:lnTo>
                  <a:lnTo>
                    <a:pt x="471335" y="206870"/>
                  </a:lnTo>
                  <a:lnTo>
                    <a:pt x="477443" y="206870"/>
                  </a:lnTo>
                  <a:lnTo>
                    <a:pt x="477443" y="203822"/>
                  </a:lnTo>
                  <a:close/>
                </a:path>
                <a:path w="477520" h="210184">
                  <a:moveTo>
                    <a:pt x="6095" y="3060"/>
                  </a:moveTo>
                  <a:lnTo>
                    <a:pt x="3035" y="6108"/>
                  </a:lnTo>
                  <a:lnTo>
                    <a:pt x="6095" y="6108"/>
                  </a:lnTo>
                  <a:lnTo>
                    <a:pt x="6095" y="3060"/>
                  </a:lnTo>
                  <a:close/>
                </a:path>
                <a:path w="477520" h="210184">
                  <a:moveTo>
                    <a:pt x="471335" y="3060"/>
                  </a:moveTo>
                  <a:lnTo>
                    <a:pt x="6095" y="3060"/>
                  </a:lnTo>
                  <a:lnTo>
                    <a:pt x="6095" y="6108"/>
                  </a:lnTo>
                  <a:lnTo>
                    <a:pt x="471335" y="6108"/>
                  </a:lnTo>
                  <a:lnTo>
                    <a:pt x="471335" y="3060"/>
                  </a:lnTo>
                  <a:close/>
                </a:path>
                <a:path w="477520" h="210184">
                  <a:moveTo>
                    <a:pt x="477443" y="3060"/>
                  </a:moveTo>
                  <a:lnTo>
                    <a:pt x="471335" y="3060"/>
                  </a:lnTo>
                  <a:lnTo>
                    <a:pt x="474370" y="6108"/>
                  </a:lnTo>
                  <a:lnTo>
                    <a:pt x="477443" y="6108"/>
                  </a:lnTo>
                  <a:lnTo>
                    <a:pt x="477443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975463" y="6816042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967314" y="7329671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62729" y="7835151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2007781" y="6923519"/>
            <a:ext cx="2933700" cy="1408430"/>
          </a:xfrm>
          <a:custGeom>
            <a:avLst/>
            <a:gdLst/>
            <a:ahLst/>
            <a:cxnLst/>
            <a:rect l="l" t="t" r="r" b="b"/>
            <a:pathLst>
              <a:path w="2933700" h="1408429">
                <a:moveTo>
                  <a:pt x="789800" y="178346"/>
                </a:moveTo>
                <a:lnTo>
                  <a:pt x="50330" y="178346"/>
                </a:lnTo>
                <a:lnTo>
                  <a:pt x="48971" y="171615"/>
                </a:lnTo>
                <a:lnTo>
                  <a:pt x="43561" y="163499"/>
                </a:lnTo>
                <a:lnTo>
                  <a:pt x="35471" y="157975"/>
                </a:lnTo>
                <a:lnTo>
                  <a:pt x="25476" y="155917"/>
                </a:lnTo>
                <a:lnTo>
                  <a:pt x="15684" y="157975"/>
                </a:lnTo>
                <a:lnTo>
                  <a:pt x="7569" y="163499"/>
                </a:lnTo>
                <a:lnTo>
                  <a:pt x="2044" y="171615"/>
                </a:lnTo>
                <a:lnTo>
                  <a:pt x="0" y="181394"/>
                </a:lnTo>
                <a:lnTo>
                  <a:pt x="2044" y="191401"/>
                </a:lnTo>
                <a:lnTo>
                  <a:pt x="7569" y="199491"/>
                </a:lnTo>
                <a:lnTo>
                  <a:pt x="15684" y="204914"/>
                </a:lnTo>
                <a:lnTo>
                  <a:pt x="25476" y="206883"/>
                </a:lnTo>
                <a:lnTo>
                  <a:pt x="35471" y="204914"/>
                </a:lnTo>
                <a:lnTo>
                  <a:pt x="43561" y="199491"/>
                </a:lnTo>
                <a:lnTo>
                  <a:pt x="48971" y="191401"/>
                </a:lnTo>
                <a:lnTo>
                  <a:pt x="50241" y="184962"/>
                </a:lnTo>
                <a:lnTo>
                  <a:pt x="789800" y="184962"/>
                </a:lnTo>
                <a:lnTo>
                  <a:pt x="789800" y="178346"/>
                </a:lnTo>
                <a:close/>
              </a:path>
              <a:path w="2933700" h="1408429">
                <a:moveTo>
                  <a:pt x="807123" y="1214780"/>
                </a:moveTo>
                <a:lnTo>
                  <a:pt x="67640" y="1214780"/>
                </a:lnTo>
                <a:lnTo>
                  <a:pt x="66217" y="1207833"/>
                </a:lnTo>
                <a:lnTo>
                  <a:pt x="60693" y="1199743"/>
                </a:lnTo>
                <a:lnTo>
                  <a:pt x="52578" y="1194333"/>
                </a:lnTo>
                <a:lnTo>
                  <a:pt x="42799" y="1192352"/>
                </a:lnTo>
                <a:lnTo>
                  <a:pt x="32791" y="1194333"/>
                </a:lnTo>
                <a:lnTo>
                  <a:pt x="24701" y="1199743"/>
                </a:lnTo>
                <a:lnTo>
                  <a:pt x="19291" y="1207833"/>
                </a:lnTo>
                <a:lnTo>
                  <a:pt x="17322" y="1217828"/>
                </a:lnTo>
                <a:lnTo>
                  <a:pt x="19291" y="1227620"/>
                </a:lnTo>
                <a:lnTo>
                  <a:pt x="24701" y="1235735"/>
                </a:lnTo>
                <a:lnTo>
                  <a:pt x="32791" y="1241259"/>
                </a:lnTo>
                <a:lnTo>
                  <a:pt x="42799" y="1243304"/>
                </a:lnTo>
                <a:lnTo>
                  <a:pt x="52578" y="1241259"/>
                </a:lnTo>
                <a:lnTo>
                  <a:pt x="60693" y="1235735"/>
                </a:lnTo>
                <a:lnTo>
                  <a:pt x="66217" y="1227620"/>
                </a:lnTo>
                <a:lnTo>
                  <a:pt x="67627" y="1220889"/>
                </a:lnTo>
                <a:lnTo>
                  <a:pt x="807123" y="1220889"/>
                </a:lnTo>
                <a:lnTo>
                  <a:pt x="807123" y="1214780"/>
                </a:lnTo>
                <a:close/>
              </a:path>
              <a:path w="2933700" h="1408429">
                <a:moveTo>
                  <a:pt x="807123" y="705231"/>
                </a:moveTo>
                <a:lnTo>
                  <a:pt x="67640" y="705231"/>
                </a:lnTo>
                <a:lnTo>
                  <a:pt x="66217" y="698284"/>
                </a:lnTo>
                <a:lnTo>
                  <a:pt x="60693" y="690194"/>
                </a:lnTo>
                <a:lnTo>
                  <a:pt x="52578" y="684784"/>
                </a:lnTo>
                <a:lnTo>
                  <a:pt x="42799" y="682802"/>
                </a:lnTo>
                <a:lnTo>
                  <a:pt x="32791" y="684784"/>
                </a:lnTo>
                <a:lnTo>
                  <a:pt x="24701" y="690194"/>
                </a:lnTo>
                <a:lnTo>
                  <a:pt x="19291" y="698284"/>
                </a:lnTo>
                <a:lnTo>
                  <a:pt x="17322" y="708279"/>
                </a:lnTo>
                <a:lnTo>
                  <a:pt x="19291" y="718070"/>
                </a:lnTo>
                <a:lnTo>
                  <a:pt x="24701" y="726186"/>
                </a:lnTo>
                <a:lnTo>
                  <a:pt x="32791" y="731710"/>
                </a:lnTo>
                <a:lnTo>
                  <a:pt x="42799" y="733755"/>
                </a:lnTo>
                <a:lnTo>
                  <a:pt x="52578" y="731710"/>
                </a:lnTo>
                <a:lnTo>
                  <a:pt x="60693" y="726186"/>
                </a:lnTo>
                <a:lnTo>
                  <a:pt x="66217" y="718070"/>
                </a:lnTo>
                <a:lnTo>
                  <a:pt x="67627" y="711339"/>
                </a:lnTo>
                <a:lnTo>
                  <a:pt x="807123" y="711339"/>
                </a:lnTo>
                <a:lnTo>
                  <a:pt x="807123" y="705231"/>
                </a:lnTo>
                <a:close/>
              </a:path>
              <a:path w="2933700" h="1408429">
                <a:moveTo>
                  <a:pt x="2933496" y="0"/>
                </a:moveTo>
                <a:lnTo>
                  <a:pt x="2926880" y="0"/>
                </a:lnTo>
                <a:lnTo>
                  <a:pt x="2926880" y="6629"/>
                </a:lnTo>
                <a:lnTo>
                  <a:pt x="2926880" y="1401267"/>
                </a:lnTo>
                <a:lnTo>
                  <a:pt x="2041779" y="1401267"/>
                </a:lnTo>
                <a:lnTo>
                  <a:pt x="2041779" y="6629"/>
                </a:lnTo>
                <a:lnTo>
                  <a:pt x="2926880" y="6629"/>
                </a:lnTo>
                <a:lnTo>
                  <a:pt x="2926880" y="0"/>
                </a:lnTo>
                <a:lnTo>
                  <a:pt x="2035162" y="0"/>
                </a:lnTo>
                <a:lnTo>
                  <a:pt x="2035162" y="178346"/>
                </a:lnTo>
                <a:lnTo>
                  <a:pt x="1273873" y="178346"/>
                </a:lnTo>
                <a:lnTo>
                  <a:pt x="1273873" y="184962"/>
                </a:lnTo>
                <a:lnTo>
                  <a:pt x="2035162" y="184962"/>
                </a:lnTo>
                <a:lnTo>
                  <a:pt x="2035162" y="705231"/>
                </a:lnTo>
                <a:lnTo>
                  <a:pt x="1278458" y="705231"/>
                </a:lnTo>
                <a:lnTo>
                  <a:pt x="1278458" y="711339"/>
                </a:lnTo>
                <a:lnTo>
                  <a:pt x="2035162" y="711339"/>
                </a:lnTo>
                <a:lnTo>
                  <a:pt x="2035162" y="1214780"/>
                </a:lnTo>
                <a:lnTo>
                  <a:pt x="1278458" y="1214780"/>
                </a:lnTo>
                <a:lnTo>
                  <a:pt x="1278458" y="1220889"/>
                </a:lnTo>
                <a:lnTo>
                  <a:pt x="2035162" y="1220889"/>
                </a:lnTo>
                <a:lnTo>
                  <a:pt x="2035162" y="1407896"/>
                </a:lnTo>
                <a:lnTo>
                  <a:pt x="2933496" y="1407896"/>
                </a:lnTo>
                <a:lnTo>
                  <a:pt x="2933496" y="1404327"/>
                </a:lnTo>
                <a:lnTo>
                  <a:pt x="2933496" y="1401267"/>
                </a:lnTo>
                <a:lnTo>
                  <a:pt x="2933496" y="6629"/>
                </a:lnTo>
                <a:lnTo>
                  <a:pt x="2933496" y="3060"/>
                </a:lnTo>
                <a:lnTo>
                  <a:pt x="29334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4274815" y="7509537"/>
            <a:ext cx="4603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10" b="1" i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795339" y="6998464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5" b="1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786659" y="7525332"/>
            <a:ext cx="10160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70" b="1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790754" y="8038975"/>
            <a:ext cx="1162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8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3173133" y="9208871"/>
            <a:ext cx="1441450" cy="293370"/>
            <a:chOff x="3173133" y="9208871"/>
            <a:chExt cx="1441450" cy="293370"/>
          </a:xfrm>
        </p:grpSpPr>
        <p:sp>
          <p:nvSpPr>
            <p:cNvPr id="23" name="object 23" descr=""/>
            <p:cNvSpPr/>
            <p:nvPr/>
          </p:nvSpPr>
          <p:spPr>
            <a:xfrm>
              <a:off x="3203701" y="9405543"/>
              <a:ext cx="31115" cy="17780"/>
            </a:xfrm>
            <a:custGeom>
              <a:avLst/>
              <a:gdLst/>
              <a:ahLst/>
              <a:cxnLst/>
              <a:rect l="l" t="t" r="r" b="b"/>
              <a:pathLst>
                <a:path w="31114" h="17779">
                  <a:moveTo>
                    <a:pt x="0" y="17322"/>
                  </a:moveTo>
                  <a:lnTo>
                    <a:pt x="30568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234270" y="9410636"/>
              <a:ext cx="44450" cy="81280"/>
            </a:xfrm>
            <a:custGeom>
              <a:avLst/>
              <a:gdLst/>
              <a:ahLst/>
              <a:cxnLst/>
              <a:rect l="l" t="t" r="r" b="b"/>
              <a:pathLst>
                <a:path w="44450" h="81279">
                  <a:moveTo>
                    <a:pt x="0" y="0"/>
                  </a:moveTo>
                  <a:lnTo>
                    <a:pt x="44323" y="81026"/>
                  </a:lnTo>
                </a:path>
              </a:pathLst>
            </a:custGeom>
            <a:ln w="200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283699" y="9248609"/>
              <a:ext cx="188595" cy="243204"/>
            </a:xfrm>
            <a:custGeom>
              <a:avLst/>
              <a:gdLst/>
              <a:ahLst/>
              <a:cxnLst/>
              <a:rect l="l" t="t" r="r" b="b"/>
              <a:pathLst>
                <a:path w="188595" h="243204">
                  <a:moveTo>
                    <a:pt x="0" y="243052"/>
                  </a:moveTo>
                  <a:lnTo>
                    <a:pt x="59105" y="0"/>
                  </a:lnTo>
                  <a:lnTo>
                    <a:pt x="188023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178213" y="9213951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 h="0">
                  <a:moveTo>
                    <a:pt x="0" y="0"/>
                  </a:moveTo>
                  <a:lnTo>
                    <a:pt x="587514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046499" y="9405543"/>
              <a:ext cx="31115" cy="17780"/>
            </a:xfrm>
            <a:custGeom>
              <a:avLst/>
              <a:gdLst/>
              <a:ahLst/>
              <a:cxnLst/>
              <a:rect l="l" t="t" r="r" b="b"/>
              <a:pathLst>
                <a:path w="31114" h="17779">
                  <a:moveTo>
                    <a:pt x="0" y="17322"/>
                  </a:moveTo>
                  <a:lnTo>
                    <a:pt x="30568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077080" y="9410636"/>
              <a:ext cx="45085" cy="81280"/>
            </a:xfrm>
            <a:custGeom>
              <a:avLst/>
              <a:gdLst/>
              <a:ahLst/>
              <a:cxnLst/>
              <a:rect l="l" t="t" r="r" b="b"/>
              <a:pathLst>
                <a:path w="45085" h="81279">
                  <a:moveTo>
                    <a:pt x="0" y="0"/>
                  </a:moveTo>
                  <a:lnTo>
                    <a:pt x="44843" y="81026"/>
                  </a:lnTo>
                </a:path>
              </a:pathLst>
            </a:custGeom>
            <a:ln w="200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127017" y="9248609"/>
              <a:ext cx="188595" cy="243204"/>
            </a:xfrm>
            <a:custGeom>
              <a:avLst/>
              <a:gdLst/>
              <a:ahLst/>
              <a:cxnLst/>
              <a:rect l="l" t="t" r="r" b="b"/>
              <a:pathLst>
                <a:path w="188595" h="243204">
                  <a:moveTo>
                    <a:pt x="0" y="243052"/>
                  </a:moveTo>
                  <a:lnTo>
                    <a:pt x="58597" y="0"/>
                  </a:lnTo>
                  <a:lnTo>
                    <a:pt x="188023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021543" y="9213951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 h="0">
                  <a:moveTo>
                    <a:pt x="0" y="0"/>
                  </a:moveTo>
                  <a:lnTo>
                    <a:pt x="587514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4501053" y="9385003"/>
            <a:ext cx="958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657755" y="9385003"/>
            <a:ext cx="958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125505" y="8868943"/>
            <a:ext cx="386715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180546" y="9224643"/>
            <a:ext cx="344805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5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17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900" spc="-17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337218" y="9224643"/>
            <a:ext cx="34544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5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16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900" spc="-165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359134" y="8868943"/>
            <a:ext cx="17272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2767055" y="9181180"/>
            <a:ext cx="15049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5" i="1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817234" y="9020821"/>
            <a:ext cx="15748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56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2703856" y="9020788"/>
            <a:ext cx="42799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575" algn="l"/>
              </a:tabLst>
            </a:pPr>
            <a:r>
              <a:rPr dirty="0" sz="1900" spc="-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9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900" spc="509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2662059" y="8867457"/>
            <a:ext cx="2017395" cy="753110"/>
          </a:xfrm>
          <a:custGeom>
            <a:avLst/>
            <a:gdLst/>
            <a:ahLst/>
            <a:cxnLst/>
            <a:rect l="l" t="t" r="r" b="b"/>
            <a:pathLst>
              <a:path w="2017395" h="753109">
                <a:moveTo>
                  <a:pt x="2016798" y="0"/>
                </a:moveTo>
                <a:lnTo>
                  <a:pt x="0" y="0"/>
                </a:lnTo>
                <a:lnTo>
                  <a:pt x="0" y="752614"/>
                </a:lnTo>
                <a:lnTo>
                  <a:pt x="2016798" y="752614"/>
                </a:lnTo>
                <a:lnTo>
                  <a:pt x="2016798" y="739876"/>
                </a:lnTo>
                <a:lnTo>
                  <a:pt x="25463" y="739876"/>
                </a:lnTo>
                <a:lnTo>
                  <a:pt x="12725" y="727138"/>
                </a:lnTo>
                <a:lnTo>
                  <a:pt x="25463" y="727138"/>
                </a:lnTo>
                <a:lnTo>
                  <a:pt x="25463" y="25476"/>
                </a:lnTo>
                <a:lnTo>
                  <a:pt x="12725" y="25476"/>
                </a:lnTo>
                <a:lnTo>
                  <a:pt x="25463" y="12738"/>
                </a:lnTo>
                <a:lnTo>
                  <a:pt x="2016798" y="12738"/>
                </a:lnTo>
                <a:lnTo>
                  <a:pt x="2016798" y="0"/>
                </a:lnTo>
                <a:close/>
              </a:path>
              <a:path w="2017395" h="753109">
                <a:moveTo>
                  <a:pt x="25463" y="727138"/>
                </a:moveTo>
                <a:lnTo>
                  <a:pt x="12725" y="727138"/>
                </a:lnTo>
                <a:lnTo>
                  <a:pt x="25463" y="739876"/>
                </a:lnTo>
                <a:lnTo>
                  <a:pt x="25463" y="727138"/>
                </a:lnTo>
                <a:close/>
              </a:path>
              <a:path w="2017395" h="753109">
                <a:moveTo>
                  <a:pt x="1991321" y="727138"/>
                </a:moveTo>
                <a:lnTo>
                  <a:pt x="25463" y="727138"/>
                </a:lnTo>
                <a:lnTo>
                  <a:pt x="25463" y="739876"/>
                </a:lnTo>
                <a:lnTo>
                  <a:pt x="1991321" y="739876"/>
                </a:lnTo>
                <a:lnTo>
                  <a:pt x="1991321" y="727138"/>
                </a:lnTo>
                <a:close/>
              </a:path>
              <a:path w="2017395" h="753109">
                <a:moveTo>
                  <a:pt x="1991321" y="12738"/>
                </a:moveTo>
                <a:lnTo>
                  <a:pt x="1991321" y="739876"/>
                </a:lnTo>
                <a:lnTo>
                  <a:pt x="2004060" y="727138"/>
                </a:lnTo>
                <a:lnTo>
                  <a:pt x="2016798" y="727138"/>
                </a:lnTo>
                <a:lnTo>
                  <a:pt x="2016798" y="25476"/>
                </a:lnTo>
                <a:lnTo>
                  <a:pt x="2004060" y="25476"/>
                </a:lnTo>
                <a:lnTo>
                  <a:pt x="1991321" y="12738"/>
                </a:lnTo>
                <a:close/>
              </a:path>
              <a:path w="2017395" h="753109">
                <a:moveTo>
                  <a:pt x="2016798" y="727138"/>
                </a:moveTo>
                <a:lnTo>
                  <a:pt x="2004060" y="727138"/>
                </a:lnTo>
                <a:lnTo>
                  <a:pt x="1991321" y="739876"/>
                </a:lnTo>
                <a:lnTo>
                  <a:pt x="2016798" y="739876"/>
                </a:lnTo>
                <a:lnTo>
                  <a:pt x="2016798" y="727138"/>
                </a:lnTo>
                <a:close/>
              </a:path>
              <a:path w="2017395" h="753109">
                <a:moveTo>
                  <a:pt x="25463" y="12738"/>
                </a:moveTo>
                <a:lnTo>
                  <a:pt x="12725" y="25476"/>
                </a:lnTo>
                <a:lnTo>
                  <a:pt x="25463" y="25476"/>
                </a:lnTo>
                <a:lnTo>
                  <a:pt x="25463" y="12738"/>
                </a:lnTo>
                <a:close/>
              </a:path>
              <a:path w="2017395" h="753109">
                <a:moveTo>
                  <a:pt x="1991321" y="12738"/>
                </a:moveTo>
                <a:lnTo>
                  <a:pt x="25463" y="12738"/>
                </a:lnTo>
                <a:lnTo>
                  <a:pt x="25463" y="25476"/>
                </a:lnTo>
                <a:lnTo>
                  <a:pt x="1991321" y="25476"/>
                </a:lnTo>
                <a:lnTo>
                  <a:pt x="1991321" y="12738"/>
                </a:lnTo>
                <a:close/>
              </a:path>
              <a:path w="2017395" h="753109">
                <a:moveTo>
                  <a:pt x="2016798" y="12738"/>
                </a:moveTo>
                <a:lnTo>
                  <a:pt x="1991321" y="12738"/>
                </a:lnTo>
                <a:lnTo>
                  <a:pt x="2004060" y="25476"/>
                </a:lnTo>
                <a:lnTo>
                  <a:pt x="2016798" y="25476"/>
                </a:lnTo>
                <a:lnTo>
                  <a:pt x="2016798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1" name="object 41" descr=""/>
          <p:cNvGrpSpPr/>
          <p:nvPr/>
        </p:nvGrpSpPr>
        <p:grpSpPr>
          <a:xfrm>
            <a:off x="2292108" y="7038161"/>
            <a:ext cx="1703070" cy="1156970"/>
            <a:chOff x="2292108" y="7038161"/>
            <a:chExt cx="1703070" cy="1156970"/>
          </a:xfrm>
        </p:grpSpPr>
        <p:sp>
          <p:nvSpPr>
            <p:cNvPr id="42" name="object 42" descr=""/>
            <p:cNvSpPr/>
            <p:nvPr/>
          </p:nvSpPr>
          <p:spPr>
            <a:xfrm>
              <a:off x="3523704" y="7067282"/>
              <a:ext cx="471805" cy="1069975"/>
            </a:xfrm>
            <a:custGeom>
              <a:avLst/>
              <a:gdLst/>
              <a:ahLst/>
              <a:cxnLst/>
              <a:rect l="l" t="t" r="r" b="b"/>
              <a:pathLst>
                <a:path w="471804" h="1069975">
                  <a:moveTo>
                    <a:pt x="471208" y="33248"/>
                  </a:moveTo>
                  <a:lnTo>
                    <a:pt x="443395" y="939"/>
                  </a:lnTo>
                  <a:lnTo>
                    <a:pt x="428726" y="0"/>
                  </a:lnTo>
                  <a:lnTo>
                    <a:pt x="414718" y="4495"/>
                  </a:lnTo>
                  <a:lnTo>
                    <a:pt x="403059" y="14198"/>
                  </a:lnTo>
                  <a:lnTo>
                    <a:pt x="396417" y="27863"/>
                  </a:lnTo>
                  <a:lnTo>
                    <a:pt x="395478" y="42481"/>
                  </a:lnTo>
                  <a:lnTo>
                    <a:pt x="399973" y="56337"/>
                  </a:lnTo>
                  <a:lnTo>
                    <a:pt x="401408" y="58026"/>
                  </a:lnTo>
                  <a:lnTo>
                    <a:pt x="143192" y="386676"/>
                  </a:lnTo>
                  <a:lnTo>
                    <a:pt x="153123" y="394576"/>
                  </a:lnTo>
                  <a:lnTo>
                    <a:pt x="156946" y="406552"/>
                  </a:lnTo>
                  <a:lnTo>
                    <a:pt x="369392" y="339471"/>
                  </a:lnTo>
                  <a:lnTo>
                    <a:pt x="24244" y="996086"/>
                  </a:lnTo>
                  <a:lnTo>
                    <a:pt x="2044" y="984389"/>
                  </a:lnTo>
                  <a:lnTo>
                    <a:pt x="0" y="1069479"/>
                  </a:lnTo>
                  <a:lnTo>
                    <a:pt x="69811" y="1020051"/>
                  </a:lnTo>
                  <a:lnTo>
                    <a:pt x="67868" y="1019035"/>
                  </a:lnTo>
                  <a:lnTo>
                    <a:pt x="47028" y="1008075"/>
                  </a:lnTo>
                  <a:lnTo>
                    <a:pt x="406628" y="324002"/>
                  </a:lnTo>
                  <a:lnTo>
                    <a:pt x="395147" y="318147"/>
                  </a:lnTo>
                  <a:lnTo>
                    <a:pt x="391337" y="306171"/>
                  </a:lnTo>
                  <a:lnTo>
                    <a:pt x="188353" y="370268"/>
                  </a:lnTo>
                  <a:lnTo>
                    <a:pt x="421411" y="73660"/>
                  </a:lnTo>
                  <a:lnTo>
                    <a:pt x="423341" y="74637"/>
                  </a:lnTo>
                  <a:lnTo>
                    <a:pt x="437959" y="75730"/>
                  </a:lnTo>
                  <a:lnTo>
                    <a:pt x="451802" y="71285"/>
                  </a:lnTo>
                  <a:lnTo>
                    <a:pt x="463181" y="61582"/>
                  </a:lnTo>
                  <a:lnTo>
                    <a:pt x="470103" y="47917"/>
                  </a:lnTo>
                  <a:lnTo>
                    <a:pt x="471208" y="3324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9954" y="7598950"/>
              <a:ext cx="83045" cy="82054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7013" y="8112721"/>
              <a:ext cx="82550" cy="82076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2292108" y="7038161"/>
              <a:ext cx="320040" cy="134620"/>
            </a:xfrm>
            <a:custGeom>
              <a:avLst/>
              <a:gdLst/>
              <a:ahLst/>
              <a:cxnLst/>
              <a:rect l="l" t="t" r="r" b="b"/>
              <a:pathLst>
                <a:path w="320039" h="134620">
                  <a:moveTo>
                    <a:pt x="319493" y="66751"/>
                  </a:moveTo>
                  <a:lnTo>
                    <a:pt x="317055" y="64719"/>
                  </a:lnTo>
                  <a:lnTo>
                    <a:pt x="247421" y="6629"/>
                  </a:lnTo>
                  <a:lnTo>
                    <a:pt x="246202" y="5613"/>
                  </a:lnTo>
                  <a:lnTo>
                    <a:pt x="240715" y="1028"/>
                  </a:lnTo>
                  <a:lnTo>
                    <a:pt x="239483" y="0"/>
                  </a:lnTo>
                  <a:lnTo>
                    <a:pt x="0" y="0"/>
                  </a:lnTo>
                  <a:lnTo>
                    <a:pt x="80302" y="67017"/>
                  </a:lnTo>
                  <a:lnTo>
                    <a:pt x="0" y="134023"/>
                  </a:lnTo>
                  <a:lnTo>
                    <a:pt x="239483" y="134023"/>
                  </a:lnTo>
                  <a:lnTo>
                    <a:pt x="240703" y="132994"/>
                  </a:lnTo>
                  <a:lnTo>
                    <a:pt x="246151" y="128409"/>
                  </a:lnTo>
                  <a:lnTo>
                    <a:pt x="247357" y="127393"/>
                  </a:lnTo>
                  <a:lnTo>
                    <a:pt x="316445" y="69303"/>
                  </a:lnTo>
                  <a:lnTo>
                    <a:pt x="319493" y="66751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2338518" y="6799733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2283955" y="7565046"/>
            <a:ext cx="320040" cy="133985"/>
          </a:xfrm>
          <a:custGeom>
            <a:avLst/>
            <a:gdLst/>
            <a:ahLst/>
            <a:cxnLst/>
            <a:rect l="l" t="t" r="r" b="b"/>
            <a:pathLst>
              <a:path w="320039" h="133984">
                <a:moveTo>
                  <a:pt x="319493" y="66751"/>
                </a:moveTo>
                <a:lnTo>
                  <a:pt x="316407" y="64198"/>
                </a:lnTo>
                <a:lnTo>
                  <a:pt x="246341" y="6108"/>
                </a:lnTo>
                <a:lnTo>
                  <a:pt x="245719" y="5600"/>
                </a:lnTo>
                <a:lnTo>
                  <a:pt x="239585" y="508"/>
                </a:lnTo>
                <a:lnTo>
                  <a:pt x="238975" y="0"/>
                </a:lnTo>
                <a:lnTo>
                  <a:pt x="0" y="0"/>
                </a:lnTo>
                <a:lnTo>
                  <a:pt x="79997" y="66751"/>
                </a:lnTo>
                <a:lnTo>
                  <a:pt x="0" y="133502"/>
                </a:lnTo>
                <a:lnTo>
                  <a:pt x="238975" y="133502"/>
                </a:lnTo>
                <a:lnTo>
                  <a:pt x="239585" y="132994"/>
                </a:lnTo>
                <a:lnTo>
                  <a:pt x="245745" y="127889"/>
                </a:lnTo>
                <a:lnTo>
                  <a:pt x="246354" y="127381"/>
                </a:lnTo>
                <a:lnTo>
                  <a:pt x="316420" y="69291"/>
                </a:lnTo>
                <a:lnTo>
                  <a:pt x="319493" y="66751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2330364" y="7326097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2283955" y="8074596"/>
            <a:ext cx="320040" cy="133985"/>
          </a:xfrm>
          <a:custGeom>
            <a:avLst/>
            <a:gdLst/>
            <a:ahLst/>
            <a:cxnLst/>
            <a:rect l="l" t="t" r="r" b="b"/>
            <a:pathLst>
              <a:path w="320039" h="133984">
                <a:moveTo>
                  <a:pt x="319493" y="66751"/>
                </a:moveTo>
                <a:lnTo>
                  <a:pt x="316407" y="64198"/>
                </a:lnTo>
                <a:lnTo>
                  <a:pt x="246341" y="6108"/>
                </a:lnTo>
                <a:lnTo>
                  <a:pt x="245719" y="5600"/>
                </a:lnTo>
                <a:lnTo>
                  <a:pt x="239585" y="508"/>
                </a:lnTo>
                <a:lnTo>
                  <a:pt x="238975" y="0"/>
                </a:lnTo>
                <a:lnTo>
                  <a:pt x="0" y="0"/>
                </a:lnTo>
                <a:lnTo>
                  <a:pt x="79997" y="66751"/>
                </a:lnTo>
                <a:lnTo>
                  <a:pt x="0" y="133502"/>
                </a:lnTo>
                <a:lnTo>
                  <a:pt x="238975" y="133502"/>
                </a:lnTo>
                <a:lnTo>
                  <a:pt x="239585" y="132994"/>
                </a:lnTo>
                <a:lnTo>
                  <a:pt x="245719" y="127901"/>
                </a:lnTo>
                <a:lnTo>
                  <a:pt x="246341" y="127393"/>
                </a:lnTo>
                <a:lnTo>
                  <a:pt x="316407" y="69303"/>
                </a:lnTo>
                <a:lnTo>
                  <a:pt x="319493" y="66751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2330364" y="7835648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8767" y="502696"/>
            <a:ext cx="21596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7</a:t>
            </a:r>
            <a:r>
              <a:rPr dirty="0" sz="1600" spc="-560" b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SR</a:t>
            </a:r>
            <a:r>
              <a:rPr dirty="0" sz="1600" spc="-155" b="1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9311" y="1223670"/>
            <a:ext cx="142671" cy="15032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310490" y="1151356"/>
            <a:ext cx="22815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4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&amp;RUWRFLUFXLWR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IDVH</a:t>
            </a:r>
            <a:r>
              <a:rPr dirty="0" u="heavy" sz="1600" spc="-1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QHXWUR</a:t>
            </a:r>
            <a:r>
              <a:rPr dirty="0" u="heavy" sz="1600" spc="4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738623" y="3742016"/>
            <a:ext cx="1652270" cy="8890"/>
            <a:chOff x="4738623" y="3742016"/>
            <a:chExt cx="1652270" cy="8890"/>
          </a:xfrm>
        </p:grpSpPr>
        <p:sp>
          <p:nvSpPr>
            <p:cNvPr id="6" name="object 6" descr=""/>
            <p:cNvSpPr/>
            <p:nvPr/>
          </p:nvSpPr>
          <p:spPr>
            <a:xfrm>
              <a:off x="4743068" y="3746461"/>
              <a:ext cx="711835" cy="0"/>
            </a:xfrm>
            <a:custGeom>
              <a:avLst/>
              <a:gdLst/>
              <a:ahLst/>
              <a:cxnLst/>
              <a:rect l="l" t="t" r="r" b="b"/>
              <a:pathLst>
                <a:path w="711835" h="0">
                  <a:moveTo>
                    <a:pt x="0" y="0"/>
                  </a:moveTo>
                  <a:lnTo>
                    <a:pt x="711327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675541" y="3746461"/>
              <a:ext cx="711200" cy="0"/>
            </a:xfrm>
            <a:custGeom>
              <a:avLst/>
              <a:gdLst/>
              <a:ahLst/>
              <a:cxnLst/>
              <a:rect l="l" t="t" r="r" b="b"/>
              <a:pathLst>
                <a:path w="711200" h="0">
                  <a:moveTo>
                    <a:pt x="0" y="0"/>
                  </a:moveTo>
                  <a:lnTo>
                    <a:pt x="710831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248311" y="3879288"/>
            <a:ext cx="10668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813163" y="3879288"/>
            <a:ext cx="9969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15828" y="3879288"/>
            <a:ext cx="10668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881190" y="3879288"/>
            <a:ext cx="9969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85398" y="3716248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 i="1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999897" y="3446543"/>
            <a:ext cx="153035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96712" y="3577494"/>
            <a:ext cx="13970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50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747679" y="3740037"/>
            <a:ext cx="1506855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88925" algn="l"/>
                <a:tab pos="944880" algn="l"/>
                <a:tab pos="1221105" algn="l"/>
              </a:tabLst>
            </a:pPr>
            <a:r>
              <a:rPr dirty="0" sz="1600" spc="-5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6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9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6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-5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6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9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0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330855" y="3577494"/>
            <a:ext cx="37338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45745" algn="l"/>
              </a:tabLst>
            </a:pPr>
            <a:r>
              <a:rPr dirty="0" sz="1600" spc="-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6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865617" y="3446543"/>
            <a:ext cx="3378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4293133" y="3443287"/>
            <a:ext cx="2167255" cy="641350"/>
          </a:xfrm>
          <a:custGeom>
            <a:avLst/>
            <a:gdLst/>
            <a:ahLst/>
            <a:cxnLst/>
            <a:rect l="l" t="t" r="r" b="b"/>
            <a:pathLst>
              <a:path w="2167254" h="641350">
                <a:moveTo>
                  <a:pt x="2167115" y="0"/>
                </a:moveTo>
                <a:lnTo>
                  <a:pt x="0" y="0"/>
                </a:lnTo>
                <a:lnTo>
                  <a:pt x="0" y="641007"/>
                </a:lnTo>
                <a:lnTo>
                  <a:pt x="2167115" y="641007"/>
                </a:lnTo>
                <a:lnTo>
                  <a:pt x="2167115" y="628269"/>
                </a:lnTo>
                <a:lnTo>
                  <a:pt x="25476" y="628269"/>
                </a:lnTo>
                <a:lnTo>
                  <a:pt x="12738" y="615530"/>
                </a:lnTo>
                <a:lnTo>
                  <a:pt x="25476" y="615530"/>
                </a:lnTo>
                <a:lnTo>
                  <a:pt x="25476" y="25476"/>
                </a:lnTo>
                <a:lnTo>
                  <a:pt x="12738" y="25476"/>
                </a:lnTo>
                <a:lnTo>
                  <a:pt x="25476" y="12738"/>
                </a:lnTo>
                <a:lnTo>
                  <a:pt x="2167115" y="12738"/>
                </a:lnTo>
                <a:lnTo>
                  <a:pt x="2167115" y="0"/>
                </a:lnTo>
                <a:close/>
              </a:path>
              <a:path w="2167254" h="641350">
                <a:moveTo>
                  <a:pt x="25476" y="615530"/>
                </a:moveTo>
                <a:lnTo>
                  <a:pt x="12738" y="615530"/>
                </a:lnTo>
                <a:lnTo>
                  <a:pt x="25476" y="628269"/>
                </a:lnTo>
                <a:lnTo>
                  <a:pt x="25476" y="615530"/>
                </a:lnTo>
                <a:close/>
              </a:path>
              <a:path w="2167254" h="641350">
                <a:moveTo>
                  <a:pt x="2141639" y="615530"/>
                </a:moveTo>
                <a:lnTo>
                  <a:pt x="25476" y="615530"/>
                </a:lnTo>
                <a:lnTo>
                  <a:pt x="25476" y="628269"/>
                </a:lnTo>
                <a:lnTo>
                  <a:pt x="2141639" y="628269"/>
                </a:lnTo>
                <a:lnTo>
                  <a:pt x="2141639" y="615530"/>
                </a:lnTo>
                <a:close/>
              </a:path>
              <a:path w="2167254" h="641350">
                <a:moveTo>
                  <a:pt x="2141639" y="12738"/>
                </a:moveTo>
                <a:lnTo>
                  <a:pt x="2141639" y="628269"/>
                </a:lnTo>
                <a:lnTo>
                  <a:pt x="2154377" y="615530"/>
                </a:lnTo>
                <a:lnTo>
                  <a:pt x="2167115" y="615530"/>
                </a:lnTo>
                <a:lnTo>
                  <a:pt x="2167115" y="25476"/>
                </a:lnTo>
                <a:lnTo>
                  <a:pt x="2154377" y="25476"/>
                </a:lnTo>
                <a:lnTo>
                  <a:pt x="2141639" y="12738"/>
                </a:lnTo>
                <a:close/>
              </a:path>
              <a:path w="2167254" h="641350">
                <a:moveTo>
                  <a:pt x="2167115" y="615530"/>
                </a:moveTo>
                <a:lnTo>
                  <a:pt x="2154377" y="615530"/>
                </a:lnTo>
                <a:lnTo>
                  <a:pt x="2141639" y="628269"/>
                </a:lnTo>
                <a:lnTo>
                  <a:pt x="2167115" y="628269"/>
                </a:lnTo>
                <a:lnTo>
                  <a:pt x="2167115" y="615530"/>
                </a:lnTo>
                <a:close/>
              </a:path>
              <a:path w="2167254" h="641350">
                <a:moveTo>
                  <a:pt x="25476" y="12738"/>
                </a:moveTo>
                <a:lnTo>
                  <a:pt x="12738" y="25476"/>
                </a:lnTo>
                <a:lnTo>
                  <a:pt x="25476" y="25476"/>
                </a:lnTo>
                <a:lnTo>
                  <a:pt x="25476" y="12738"/>
                </a:lnTo>
                <a:close/>
              </a:path>
              <a:path w="2167254" h="641350">
                <a:moveTo>
                  <a:pt x="2141639" y="12738"/>
                </a:moveTo>
                <a:lnTo>
                  <a:pt x="25476" y="12738"/>
                </a:lnTo>
                <a:lnTo>
                  <a:pt x="25476" y="25476"/>
                </a:lnTo>
                <a:lnTo>
                  <a:pt x="2141639" y="25476"/>
                </a:lnTo>
                <a:lnTo>
                  <a:pt x="2141639" y="12738"/>
                </a:lnTo>
                <a:close/>
              </a:path>
              <a:path w="2167254" h="641350">
                <a:moveTo>
                  <a:pt x="2167115" y="12738"/>
                </a:moveTo>
                <a:lnTo>
                  <a:pt x="2141639" y="12738"/>
                </a:lnTo>
                <a:lnTo>
                  <a:pt x="2154377" y="25476"/>
                </a:lnTo>
                <a:lnTo>
                  <a:pt x="2167115" y="25476"/>
                </a:lnTo>
                <a:lnTo>
                  <a:pt x="2167115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4941785" y="2171954"/>
            <a:ext cx="365760" cy="626110"/>
            <a:chOff x="4941785" y="2171954"/>
            <a:chExt cx="365760" cy="626110"/>
          </a:xfrm>
        </p:grpSpPr>
        <p:sp>
          <p:nvSpPr>
            <p:cNvPr id="20" name="object 20" descr=""/>
            <p:cNvSpPr/>
            <p:nvPr/>
          </p:nvSpPr>
          <p:spPr>
            <a:xfrm>
              <a:off x="4944846" y="2175014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6171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6171" y="175793"/>
                  </a:lnTo>
                  <a:lnTo>
                    <a:pt x="35617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941785" y="2171954"/>
              <a:ext cx="362585" cy="182880"/>
            </a:xfrm>
            <a:custGeom>
              <a:avLst/>
              <a:gdLst/>
              <a:ahLst/>
              <a:cxnLst/>
              <a:rect l="l" t="t" r="r" b="b"/>
              <a:pathLst>
                <a:path w="362585" h="182880">
                  <a:moveTo>
                    <a:pt x="362280" y="0"/>
                  </a:moveTo>
                  <a:lnTo>
                    <a:pt x="0" y="0"/>
                  </a:lnTo>
                  <a:lnTo>
                    <a:pt x="0" y="182422"/>
                  </a:lnTo>
                  <a:lnTo>
                    <a:pt x="362280" y="182422"/>
                  </a:lnTo>
                  <a:lnTo>
                    <a:pt x="362280" y="178854"/>
                  </a:lnTo>
                  <a:lnTo>
                    <a:pt x="6629" y="178854"/>
                  </a:lnTo>
                  <a:lnTo>
                    <a:pt x="3060" y="175793"/>
                  </a:lnTo>
                  <a:lnTo>
                    <a:pt x="6629" y="175793"/>
                  </a:lnTo>
                  <a:lnTo>
                    <a:pt x="6629" y="6108"/>
                  </a:lnTo>
                  <a:lnTo>
                    <a:pt x="3060" y="6108"/>
                  </a:lnTo>
                  <a:lnTo>
                    <a:pt x="6629" y="3060"/>
                  </a:lnTo>
                  <a:lnTo>
                    <a:pt x="362280" y="3060"/>
                  </a:lnTo>
                  <a:lnTo>
                    <a:pt x="362280" y="0"/>
                  </a:lnTo>
                  <a:close/>
                </a:path>
                <a:path w="362585" h="182880">
                  <a:moveTo>
                    <a:pt x="6629" y="175793"/>
                  </a:moveTo>
                  <a:lnTo>
                    <a:pt x="3060" y="175793"/>
                  </a:lnTo>
                  <a:lnTo>
                    <a:pt x="6629" y="178854"/>
                  </a:lnTo>
                  <a:lnTo>
                    <a:pt x="6629" y="175793"/>
                  </a:lnTo>
                  <a:close/>
                </a:path>
                <a:path w="362585" h="182880">
                  <a:moveTo>
                    <a:pt x="355663" y="175793"/>
                  </a:moveTo>
                  <a:lnTo>
                    <a:pt x="6629" y="175793"/>
                  </a:lnTo>
                  <a:lnTo>
                    <a:pt x="6629" y="178854"/>
                  </a:lnTo>
                  <a:lnTo>
                    <a:pt x="355663" y="178854"/>
                  </a:lnTo>
                  <a:lnTo>
                    <a:pt x="355663" y="175793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355663" y="178854"/>
                  </a:lnTo>
                  <a:lnTo>
                    <a:pt x="359232" y="175793"/>
                  </a:lnTo>
                  <a:lnTo>
                    <a:pt x="362280" y="175793"/>
                  </a:lnTo>
                  <a:lnTo>
                    <a:pt x="362280" y="6108"/>
                  </a:lnTo>
                  <a:lnTo>
                    <a:pt x="359232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80" y="175793"/>
                  </a:moveTo>
                  <a:lnTo>
                    <a:pt x="359232" y="175793"/>
                  </a:lnTo>
                  <a:lnTo>
                    <a:pt x="355663" y="178854"/>
                  </a:lnTo>
                  <a:lnTo>
                    <a:pt x="362280" y="178854"/>
                  </a:lnTo>
                  <a:lnTo>
                    <a:pt x="362280" y="175793"/>
                  </a:lnTo>
                  <a:close/>
                </a:path>
                <a:path w="362585" h="182880">
                  <a:moveTo>
                    <a:pt x="6629" y="3060"/>
                  </a:moveTo>
                  <a:lnTo>
                    <a:pt x="3060" y="6108"/>
                  </a:lnTo>
                  <a:lnTo>
                    <a:pt x="6629" y="6108"/>
                  </a:lnTo>
                  <a:lnTo>
                    <a:pt x="6629" y="3060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6629" y="3060"/>
                  </a:lnTo>
                  <a:lnTo>
                    <a:pt x="6629" y="6108"/>
                  </a:lnTo>
                  <a:lnTo>
                    <a:pt x="355663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80" y="3060"/>
                  </a:moveTo>
                  <a:lnTo>
                    <a:pt x="355663" y="3060"/>
                  </a:lnTo>
                  <a:lnTo>
                    <a:pt x="359232" y="6108"/>
                  </a:lnTo>
                  <a:lnTo>
                    <a:pt x="362280" y="6108"/>
                  </a:lnTo>
                  <a:lnTo>
                    <a:pt x="362280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948415" y="2618828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5663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5663" y="175793"/>
                  </a:lnTo>
                  <a:lnTo>
                    <a:pt x="35566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944846" y="2615768"/>
              <a:ext cx="362585" cy="182245"/>
            </a:xfrm>
            <a:custGeom>
              <a:avLst/>
              <a:gdLst/>
              <a:ahLst/>
              <a:cxnLst/>
              <a:rect l="l" t="t" r="r" b="b"/>
              <a:pathLst>
                <a:path w="362585" h="182244">
                  <a:moveTo>
                    <a:pt x="362292" y="0"/>
                  </a:moveTo>
                  <a:lnTo>
                    <a:pt x="0" y="0"/>
                  </a:lnTo>
                  <a:lnTo>
                    <a:pt x="0" y="181914"/>
                  </a:lnTo>
                  <a:lnTo>
                    <a:pt x="362292" y="181914"/>
                  </a:lnTo>
                  <a:lnTo>
                    <a:pt x="362292" y="178854"/>
                  </a:lnTo>
                  <a:lnTo>
                    <a:pt x="6616" y="178854"/>
                  </a:lnTo>
                  <a:lnTo>
                    <a:pt x="3568" y="175793"/>
                  </a:lnTo>
                  <a:lnTo>
                    <a:pt x="6616" y="175793"/>
                  </a:lnTo>
                  <a:lnTo>
                    <a:pt x="6616" y="6121"/>
                  </a:lnTo>
                  <a:lnTo>
                    <a:pt x="3568" y="6121"/>
                  </a:lnTo>
                  <a:lnTo>
                    <a:pt x="6616" y="3060"/>
                  </a:lnTo>
                  <a:lnTo>
                    <a:pt x="362292" y="3060"/>
                  </a:lnTo>
                  <a:lnTo>
                    <a:pt x="362292" y="0"/>
                  </a:lnTo>
                  <a:close/>
                </a:path>
                <a:path w="362585" h="182244">
                  <a:moveTo>
                    <a:pt x="6616" y="175793"/>
                  </a:moveTo>
                  <a:lnTo>
                    <a:pt x="3568" y="175793"/>
                  </a:lnTo>
                  <a:lnTo>
                    <a:pt x="6616" y="178854"/>
                  </a:lnTo>
                  <a:lnTo>
                    <a:pt x="6616" y="175793"/>
                  </a:lnTo>
                  <a:close/>
                </a:path>
                <a:path w="362585" h="182244">
                  <a:moveTo>
                    <a:pt x="356171" y="175793"/>
                  </a:moveTo>
                  <a:lnTo>
                    <a:pt x="6616" y="175793"/>
                  </a:lnTo>
                  <a:lnTo>
                    <a:pt x="6616" y="178854"/>
                  </a:lnTo>
                  <a:lnTo>
                    <a:pt x="356171" y="178854"/>
                  </a:lnTo>
                  <a:lnTo>
                    <a:pt x="356171" y="175793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356171" y="178854"/>
                  </a:lnTo>
                  <a:lnTo>
                    <a:pt x="359232" y="175793"/>
                  </a:lnTo>
                  <a:lnTo>
                    <a:pt x="362292" y="175793"/>
                  </a:lnTo>
                  <a:lnTo>
                    <a:pt x="362292" y="6121"/>
                  </a:lnTo>
                  <a:lnTo>
                    <a:pt x="359232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92" y="175793"/>
                  </a:moveTo>
                  <a:lnTo>
                    <a:pt x="359232" y="175793"/>
                  </a:lnTo>
                  <a:lnTo>
                    <a:pt x="356171" y="178854"/>
                  </a:lnTo>
                  <a:lnTo>
                    <a:pt x="362292" y="178854"/>
                  </a:lnTo>
                  <a:lnTo>
                    <a:pt x="362292" y="175793"/>
                  </a:lnTo>
                  <a:close/>
                </a:path>
                <a:path w="362585" h="182244">
                  <a:moveTo>
                    <a:pt x="6616" y="3060"/>
                  </a:moveTo>
                  <a:lnTo>
                    <a:pt x="3568" y="6121"/>
                  </a:lnTo>
                  <a:lnTo>
                    <a:pt x="6616" y="6121"/>
                  </a:lnTo>
                  <a:lnTo>
                    <a:pt x="6616" y="3060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6616" y="3060"/>
                  </a:lnTo>
                  <a:lnTo>
                    <a:pt x="6616" y="6121"/>
                  </a:lnTo>
                  <a:lnTo>
                    <a:pt x="356171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92" y="3060"/>
                  </a:moveTo>
                  <a:lnTo>
                    <a:pt x="356171" y="3060"/>
                  </a:lnTo>
                  <a:lnTo>
                    <a:pt x="359232" y="6121"/>
                  </a:lnTo>
                  <a:lnTo>
                    <a:pt x="362292" y="6121"/>
                  </a:lnTo>
                  <a:lnTo>
                    <a:pt x="362292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5081445" y="2004344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5" b="1">
                <a:solidFill>
                  <a:srgbClr val="231F20"/>
                </a:solidFill>
                <a:latin typeface="Times New Roman"/>
                <a:cs typeface="Times New Roman"/>
              </a:rPr>
              <a:t>=)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074819" y="2447649"/>
            <a:ext cx="21462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45" b="1">
                <a:solidFill>
                  <a:srgbClr val="231F20"/>
                </a:solidFill>
                <a:latin typeface="Times New Roman"/>
                <a:cs typeface="Times New Roman"/>
              </a:rPr>
              <a:t>=1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4332871" y="2095004"/>
            <a:ext cx="2221230" cy="820419"/>
          </a:xfrm>
          <a:custGeom>
            <a:avLst/>
            <a:gdLst/>
            <a:ahLst/>
            <a:cxnLst/>
            <a:rect l="l" t="t" r="r" b="b"/>
            <a:pathLst>
              <a:path w="2221229" h="820419">
                <a:moveTo>
                  <a:pt x="602805" y="153885"/>
                </a:moveTo>
                <a:lnTo>
                  <a:pt x="50330" y="153885"/>
                </a:lnTo>
                <a:lnTo>
                  <a:pt x="48971" y="147167"/>
                </a:lnTo>
                <a:lnTo>
                  <a:pt x="43561" y="139052"/>
                </a:lnTo>
                <a:lnTo>
                  <a:pt x="35471" y="133527"/>
                </a:lnTo>
                <a:lnTo>
                  <a:pt x="25476" y="131470"/>
                </a:lnTo>
                <a:lnTo>
                  <a:pt x="15684" y="133527"/>
                </a:lnTo>
                <a:lnTo>
                  <a:pt x="7569" y="139052"/>
                </a:lnTo>
                <a:lnTo>
                  <a:pt x="2044" y="147167"/>
                </a:lnTo>
                <a:lnTo>
                  <a:pt x="0" y="156946"/>
                </a:lnTo>
                <a:lnTo>
                  <a:pt x="2044" y="166954"/>
                </a:lnTo>
                <a:lnTo>
                  <a:pt x="7569" y="175044"/>
                </a:lnTo>
                <a:lnTo>
                  <a:pt x="15684" y="180454"/>
                </a:lnTo>
                <a:lnTo>
                  <a:pt x="25476" y="182422"/>
                </a:lnTo>
                <a:lnTo>
                  <a:pt x="35471" y="180454"/>
                </a:lnTo>
                <a:lnTo>
                  <a:pt x="43561" y="175044"/>
                </a:lnTo>
                <a:lnTo>
                  <a:pt x="48971" y="166954"/>
                </a:lnTo>
                <a:lnTo>
                  <a:pt x="50342" y="160007"/>
                </a:lnTo>
                <a:lnTo>
                  <a:pt x="602805" y="160007"/>
                </a:lnTo>
                <a:lnTo>
                  <a:pt x="602805" y="153885"/>
                </a:lnTo>
                <a:close/>
              </a:path>
              <a:path w="2221229" h="820419">
                <a:moveTo>
                  <a:pt x="615543" y="608418"/>
                </a:moveTo>
                <a:lnTo>
                  <a:pt x="63550" y="608418"/>
                </a:lnTo>
                <a:lnTo>
                  <a:pt x="62141" y="601687"/>
                </a:lnTo>
                <a:lnTo>
                  <a:pt x="56616" y="593572"/>
                </a:lnTo>
                <a:lnTo>
                  <a:pt x="48501" y="588048"/>
                </a:lnTo>
                <a:lnTo>
                  <a:pt x="38735" y="585990"/>
                </a:lnTo>
                <a:lnTo>
                  <a:pt x="28727" y="588048"/>
                </a:lnTo>
                <a:lnTo>
                  <a:pt x="20624" y="593572"/>
                </a:lnTo>
                <a:lnTo>
                  <a:pt x="15214" y="601687"/>
                </a:lnTo>
                <a:lnTo>
                  <a:pt x="13246" y="611466"/>
                </a:lnTo>
                <a:lnTo>
                  <a:pt x="15214" y="621474"/>
                </a:lnTo>
                <a:lnTo>
                  <a:pt x="20637" y="629564"/>
                </a:lnTo>
                <a:lnTo>
                  <a:pt x="28727" y="634974"/>
                </a:lnTo>
                <a:lnTo>
                  <a:pt x="38735" y="636943"/>
                </a:lnTo>
                <a:lnTo>
                  <a:pt x="48501" y="634974"/>
                </a:lnTo>
                <a:lnTo>
                  <a:pt x="56616" y="629564"/>
                </a:lnTo>
                <a:lnTo>
                  <a:pt x="62141" y="621474"/>
                </a:lnTo>
                <a:lnTo>
                  <a:pt x="63461" y="615035"/>
                </a:lnTo>
                <a:lnTo>
                  <a:pt x="615543" y="615035"/>
                </a:lnTo>
                <a:lnTo>
                  <a:pt x="615543" y="608418"/>
                </a:lnTo>
                <a:close/>
              </a:path>
              <a:path w="2221229" h="820419">
                <a:moveTo>
                  <a:pt x="2221128" y="0"/>
                </a:moveTo>
                <a:lnTo>
                  <a:pt x="2214511" y="0"/>
                </a:lnTo>
                <a:lnTo>
                  <a:pt x="2214511" y="6121"/>
                </a:lnTo>
                <a:lnTo>
                  <a:pt x="2214511" y="813765"/>
                </a:lnTo>
                <a:lnTo>
                  <a:pt x="1548015" y="813765"/>
                </a:lnTo>
                <a:lnTo>
                  <a:pt x="1548015" y="6121"/>
                </a:lnTo>
                <a:lnTo>
                  <a:pt x="2214511" y="6121"/>
                </a:lnTo>
                <a:lnTo>
                  <a:pt x="2214511" y="0"/>
                </a:lnTo>
                <a:lnTo>
                  <a:pt x="1541386" y="0"/>
                </a:lnTo>
                <a:lnTo>
                  <a:pt x="1541386" y="153885"/>
                </a:lnTo>
                <a:lnTo>
                  <a:pt x="968146" y="153885"/>
                </a:lnTo>
                <a:lnTo>
                  <a:pt x="968146" y="160007"/>
                </a:lnTo>
                <a:lnTo>
                  <a:pt x="1541386" y="160007"/>
                </a:lnTo>
                <a:lnTo>
                  <a:pt x="1541386" y="608418"/>
                </a:lnTo>
                <a:lnTo>
                  <a:pt x="971207" y="608418"/>
                </a:lnTo>
                <a:lnTo>
                  <a:pt x="971207" y="615035"/>
                </a:lnTo>
                <a:lnTo>
                  <a:pt x="1541386" y="615035"/>
                </a:lnTo>
                <a:lnTo>
                  <a:pt x="1541386" y="820381"/>
                </a:lnTo>
                <a:lnTo>
                  <a:pt x="2221128" y="820381"/>
                </a:lnTo>
                <a:lnTo>
                  <a:pt x="2221128" y="816813"/>
                </a:lnTo>
                <a:lnTo>
                  <a:pt x="2221128" y="813765"/>
                </a:lnTo>
                <a:lnTo>
                  <a:pt x="2221128" y="6121"/>
                </a:lnTo>
                <a:lnTo>
                  <a:pt x="2221128" y="3060"/>
                </a:lnTo>
                <a:lnTo>
                  <a:pt x="22211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6011378" y="2349822"/>
            <a:ext cx="4603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10" b="1" i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190232" y="2161798"/>
            <a:ext cx="10858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00" b="1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184124" y="2616315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5" b="1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4551476" y="2193861"/>
            <a:ext cx="1296670" cy="556260"/>
            <a:chOff x="4551476" y="2193861"/>
            <a:chExt cx="1296670" cy="556260"/>
          </a:xfrm>
        </p:grpSpPr>
        <p:sp>
          <p:nvSpPr>
            <p:cNvPr id="31" name="object 31" descr=""/>
            <p:cNvSpPr/>
            <p:nvPr/>
          </p:nvSpPr>
          <p:spPr>
            <a:xfrm>
              <a:off x="5588406" y="2214565"/>
              <a:ext cx="259715" cy="353060"/>
            </a:xfrm>
            <a:custGeom>
              <a:avLst/>
              <a:gdLst/>
              <a:ahLst/>
              <a:cxnLst/>
              <a:rect l="l" t="t" r="r" b="b"/>
              <a:pathLst>
                <a:path w="259714" h="353060">
                  <a:moveTo>
                    <a:pt x="191212" y="59727"/>
                  </a:moveTo>
                  <a:lnTo>
                    <a:pt x="0" y="338020"/>
                  </a:lnTo>
                  <a:lnTo>
                    <a:pt x="20891" y="352802"/>
                  </a:lnTo>
                  <a:lnTo>
                    <a:pt x="212150" y="73983"/>
                  </a:lnTo>
                  <a:lnTo>
                    <a:pt x="200253" y="68983"/>
                  </a:lnTo>
                  <a:lnTo>
                    <a:pt x="191212" y="59727"/>
                  </a:lnTo>
                  <a:close/>
                </a:path>
                <a:path w="259714" h="353060">
                  <a:moveTo>
                    <a:pt x="259418" y="30248"/>
                  </a:moveTo>
                  <a:lnTo>
                    <a:pt x="211467" y="30248"/>
                  </a:lnTo>
                  <a:lnTo>
                    <a:pt x="232359" y="44523"/>
                  </a:lnTo>
                  <a:lnTo>
                    <a:pt x="212150" y="73983"/>
                  </a:lnTo>
                  <a:lnTo>
                    <a:pt x="214199" y="74845"/>
                  </a:lnTo>
                  <a:lnTo>
                    <a:pt x="228857" y="75025"/>
                  </a:lnTo>
                  <a:lnTo>
                    <a:pt x="242462" y="69761"/>
                  </a:lnTo>
                  <a:lnTo>
                    <a:pt x="253250" y="59293"/>
                  </a:lnTo>
                  <a:lnTo>
                    <a:pt x="259334" y="45130"/>
                  </a:lnTo>
                  <a:lnTo>
                    <a:pt x="259418" y="30248"/>
                  </a:lnTo>
                  <a:close/>
                </a:path>
                <a:path w="259714" h="353060">
                  <a:moveTo>
                    <a:pt x="211467" y="30248"/>
                  </a:moveTo>
                  <a:lnTo>
                    <a:pt x="191212" y="59727"/>
                  </a:lnTo>
                  <a:lnTo>
                    <a:pt x="200253" y="68983"/>
                  </a:lnTo>
                  <a:lnTo>
                    <a:pt x="212150" y="73983"/>
                  </a:lnTo>
                  <a:lnTo>
                    <a:pt x="232359" y="44523"/>
                  </a:lnTo>
                  <a:lnTo>
                    <a:pt x="211467" y="30248"/>
                  </a:lnTo>
                  <a:close/>
                </a:path>
                <a:path w="259714" h="353060">
                  <a:moveTo>
                    <a:pt x="214974" y="0"/>
                  </a:moveTo>
                  <a:lnTo>
                    <a:pt x="201366" y="5437"/>
                  </a:lnTo>
                  <a:lnTo>
                    <a:pt x="190576" y="15986"/>
                  </a:lnTo>
                  <a:lnTo>
                    <a:pt x="184492" y="29926"/>
                  </a:lnTo>
                  <a:lnTo>
                    <a:pt x="184332" y="44584"/>
                  </a:lnTo>
                  <a:lnTo>
                    <a:pt x="189713" y="58193"/>
                  </a:lnTo>
                  <a:lnTo>
                    <a:pt x="191212" y="59727"/>
                  </a:lnTo>
                  <a:lnTo>
                    <a:pt x="211467" y="30248"/>
                  </a:lnTo>
                  <a:lnTo>
                    <a:pt x="259418" y="30248"/>
                  </a:lnTo>
                  <a:lnTo>
                    <a:pt x="254113" y="16800"/>
                  </a:lnTo>
                  <a:lnTo>
                    <a:pt x="243573" y="5788"/>
                  </a:lnTo>
                  <a:lnTo>
                    <a:pt x="229632" y="5"/>
                  </a:lnTo>
                  <a:lnTo>
                    <a:pt x="214974" y="0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4515" y="2482265"/>
              <a:ext cx="198729" cy="267511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1476" y="2193861"/>
              <a:ext cx="244576" cy="116179"/>
            </a:xfrm>
            <a:prstGeom prst="rect">
              <a:avLst/>
            </a:prstGeom>
          </p:spPr>
        </p:pic>
      </p:grpSp>
      <p:sp>
        <p:nvSpPr>
          <p:cNvPr id="34" name="object 34" descr=""/>
          <p:cNvSpPr txBox="1"/>
          <p:nvPr/>
        </p:nvSpPr>
        <p:spPr>
          <a:xfrm>
            <a:off x="4600926" y="1990081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5" name="object 3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4341" y="1223670"/>
            <a:ext cx="142163" cy="150329"/>
          </a:xfrm>
          <a:prstGeom prst="rect">
            <a:avLst/>
          </a:prstGeom>
        </p:spPr>
      </p:pic>
      <p:sp>
        <p:nvSpPr>
          <p:cNvPr id="36" name="object 36" descr=""/>
          <p:cNvSpPr txBox="1"/>
          <p:nvPr/>
        </p:nvSpPr>
        <p:spPr>
          <a:xfrm>
            <a:off x="1324510" y="1151356"/>
            <a:ext cx="1967864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4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&amp;RUWRFLUFXLWR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ELIiVLFR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1945754" y="3742016"/>
            <a:ext cx="1289685" cy="8890"/>
            <a:chOff x="1945754" y="3742016"/>
            <a:chExt cx="1289685" cy="8890"/>
          </a:xfrm>
        </p:grpSpPr>
        <p:sp>
          <p:nvSpPr>
            <p:cNvPr id="38" name="object 38" descr=""/>
            <p:cNvSpPr/>
            <p:nvPr/>
          </p:nvSpPr>
          <p:spPr>
            <a:xfrm>
              <a:off x="1950199" y="3746461"/>
              <a:ext cx="663575" cy="0"/>
            </a:xfrm>
            <a:custGeom>
              <a:avLst/>
              <a:gdLst/>
              <a:ahLst/>
              <a:cxnLst/>
              <a:rect l="l" t="t" r="r" b="b"/>
              <a:pathLst>
                <a:path w="663575" h="0">
                  <a:moveTo>
                    <a:pt x="0" y="0"/>
                  </a:moveTo>
                  <a:lnTo>
                    <a:pt x="663435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834779" y="3746461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39" h="0">
                  <a:moveTo>
                    <a:pt x="0" y="0"/>
                  </a:moveTo>
                  <a:lnTo>
                    <a:pt x="395922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3120167" y="3879704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21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2089861" y="3879704"/>
            <a:ext cx="50673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5450" algn="l"/>
              </a:tabLst>
            </a:pPr>
            <a:r>
              <a:rPr dirty="0" sz="950" spc="16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950" spc="16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594575" y="3716631"/>
            <a:ext cx="13398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85">
                <a:solidFill>
                  <a:srgbClr val="231F20"/>
                </a:solidFill>
                <a:latin typeface="Times New Roman"/>
                <a:cs typeface="Times New Roman"/>
              </a:rPr>
              <a:t>FF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168900" y="3446346"/>
            <a:ext cx="1074420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99109" algn="l"/>
              </a:tabLst>
            </a:pPr>
            <a:r>
              <a:rPr dirty="0" sz="1650" spc="30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-35353" sz="2475" spc="652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50" spc="43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1954807" y="3740366"/>
            <a:ext cx="1183640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9875" algn="l"/>
                <a:tab pos="893444" algn="l"/>
              </a:tabLst>
            </a:pPr>
            <a:r>
              <a:rPr dirty="0" sz="1650" spc="1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50" spc="48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5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 spc="1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50" spc="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ā=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1526783" y="3577806"/>
            <a:ext cx="38544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7175" algn="l"/>
              </a:tabLst>
            </a:pPr>
            <a:r>
              <a:rPr dirty="0" sz="1650" spc="-605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50" spc="43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1489049" y="3443287"/>
            <a:ext cx="1802764" cy="641985"/>
          </a:xfrm>
          <a:custGeom>
            <a:avLst/>
            <a:gdLst/>
            <a:ahLst/>
            <a:cxnLst/>
            <a:rect l="l" t="t" r="r" b="b"/>
            <a:pathLst>
              <a:path w="1802764" h="641985">
                <a:moveTo>
                  <a:pt x="1802295" y="0"/>
                </a:moveTo>
                <a:lnTo>
                  <a:pt x="0" y="0"/>
                </a:lnTo>
                <a:lnTo>
                  <a:pt x="0" y="641527"/>
                </a:lnTo>
                <a:lnTo>
                  <a:pt x="1802295" y="641527"/>
                </a:lnTo>
                <a:lnTo>
                  <a:pt x="1802295" y="628776"/>
                </a:lnTo>
                <a:lnTo>
                  <a:pt x="25488" y="628776"/>
                </a:lnTo>
                <a:lnTo>
                  <a:pt x="12738" y="616038"/>
                </a:lnTo>
                <a:lnTo>
                  <a:pt x="25488" y="616038"/>
                </a:lnTo>
                <a:lnTo>
                  <a:pt x="25488" y="25476"/>
                </a:lnTo>
                <a:lnTo>
                  <a:pt x="12738" y="25476"/>
                </a:lnTo>
                <a:lnTo>
                  <a:pt x="25488" y="12738"/>
                </a:lnTo>
                <a:lnTo>
                  <a:pt x="1802295" y="12738"/>
                </a:lnTo>
                <a:lnTo>
                  <a:pt x="1802295" y="0"/>
                </a:lnTo>
                <a:close/>
              </a:path>
              <a:path w="1802764" h="641985">
                <a:moveTo>
                  <a:pt x="25488" y="616038"/>
                </a:moveTo>
                <a:lnTo>
                  <a:pt x="12738" y="616038"/>
                </a:lnTo>
                <a:lnTo>
                  <a:pt x="25488" y="628776"/>
                </a:lnTo>
                <a:lnTo>
                  <a:pt x="25488" y="616038"/>
                </a:lnTo>
                <a:close/>
              </a:path>
              <a:path w="1802764" h="641985">
                <a:moveTo>
                  <a:pt x="1776806" y="616038"/>
                </a:moveTo>
                <a:lnTo>
                  <a:pt x="25488" y="616038"/>
                </a:lnTo>
                <a:lnTo>
                  <a:pt x="25488" y="628776"/>
                </a:lnTo>
                <a:lnTo>
                  <a:pt x="1776806" y="628776"/>
                </a:lnTo>
                <a:lnTo>
                  <a:pt x="1776806" y="616038"/>
                </a:lnTo>
                <a:close/>
              </a:path>
              <a:path w="1802764" h="641985">
                <a:moveTo>
                  <a:pt x="1776806" y="12738"/>
                </a:moveTo>
                <a:lnTo>
                  <a:pt x="1776806" y="628776"/>
                </a:lnTo>
                <a:lnTo>
                  <a:pt x="1789569" y="616038"/>
                </a:lnTo>
                <a:lnTo>
                  <a:pt x="1802295" y="616038"/>
                </a:lnTo>
                <a:lnTo>
                  <a:pt x="1802295" y="25476"/>
                </a:lnTo>
                <a:lnTo>
                  <a:pt x="1789569" y="25476"/>
                </a:lnTo>
                <a:lnTo>
                  <a:pt x="1776806" y="12738"/>
                </a:lnTo>
                <a:close/>
              </a:path>
              <a:path w="1802764" h="641985">
                <a:moveTo>
                  <a:pt x="1802295" y="616038"/>
                </a:moveTo>
                <a:lnTo>
                  <a:pt x="1789569" y="616038"/>
                </a:lnTo>
                <a:lnTo>
                  <a:pt x="1776806" y="628776"/>
                </a:lnTo>
                <a:lnTo>
                  <a:pt x="1802295" y="628776"/>
                </a:lnTo>
                <a:lnTo>
                  <a:pt x="1802295" y="616038"/>
                </a:lnTo>
                <a:close/>
              </a:path>
              <a:path w="1802764" h="641985">
                <a:moveTo>
                  <a:pt x="25488" y="12738"/>
                </a:moveTo>
                <a:lnTo>
                  <a:pt x="12738" y="25476"/>
                </a:lnTo>
                <a:lnTo>
                  <a:pt x="25488" y="25476"/>
                </a:lnTo>
                <a:lnTo>
                  <a:pt x="25488" y="12738"/>
                </a:lnTo>
                <a:close/>
              </a:path>
              <a:path w="1802764" h="641985">
                <a:moveTo>
                  <a:pt x="1776806" y="12738"/>
                </a:moveTo>
                <a:lnTo>
                  <a:pt x="25488" y="12738"/>
                </a:lnTo>
                <a:lnTo>
                  <a:pt x="25488" y="25476"/>
                </a:lnTo>
                <a:lnTo>
                  <a:pt x="1776806" y="25476"/>
                </a:lnTo>
                <a:lnTo>
                  <a:pt x="1776806" y="12738"/>
                </a:lnTo>
                <a:close/>
              </a:path>
              <a:path w="1802764" h="641985">
                <a:moveTo>
                  <a:pt x="1802295" y="12738"/>
                </a:moveTo>
                <a:lnTo>
                  <a:pt x="1776806" y="12738"/>
                </a:lnTo>
                <a:lnTo>
                  <a:pt x="1789569" y="25476"/>
                </a:lnTo>
                <a:lnTo>
                  <a:pt x="1802295" y="25476"/>
                </a:lnTo>
                <a:lnTo>
                  <a:pt x="1802295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1853895" y="1917179"/>
            <a:ext cx="365760" cy="626110"/>
            <a:chOff x="1853895" y="1917179"/>
            <a:chExt cx="365760" cy="626110"/>
          </a:xfrm>
        </p:grpSpPr>
        <p:sp>
          <p:nvSpPr>
            <p:cNvPr id="48" name="object 48" descr=""/>
            <p:cNvSpPr/>
            <p:nvPr/>
          </p:nvSpPr>
          <p:spPr>
            <a:xfrm>
              <a:off x="1856955" y="1920239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6171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6171" y="175793"/>
                  </a:lnTo>
                  <a:lnTo>
                    <a:pt x="35617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853895" y="1917179"/>
              <a:ext cx="362585" cy="182880"/>
            </a:xfrm>
            <a:custGeom>
              <a:avLst/>
              <a:gdLst/>
              <a:ahLst/>
              <a:cxnLst/>
              <a:rect l="l" t="t" r="r" b="b"/>
              <a:pathLst>
                <a:path w="362585" h="182880">
                  <a:moveTo>
                    <a:pt x="362292" y="0"/>
                  </a:moveTo>
                  <a:lnTo>
                    <a:pt x="0" y="0"/>
                  </a:lnTo>
                  <a:lnTo>
                    <a:pt x="0" y="182422"/>
                  </a:lnTo>
                  <a:lnTo>
                    <a:pt x="362292" y="182422"/>
                  </a:lnTo>
                  <a:lnTo>
                    <a:pt x="362292" y="178854"/>
                  </a:lnTo>
                  <a:lnTo>
                    <a:pt x="6616" y="178854"/>
                  </a:lnTo>
                  <a:lnTo>
                    <a:pt x="3060" y="175793"/>
                  </a:lnTo>
                  <a:lnTo>
                    <a:pt x="6616" y="175793"/>
                  </a:lnTo>
                  <a:lnTo>
                    <a:pt x="6616" y="6108"/>
                  </a:lnTo>
                  <a:lnTo>
                    <a:pt x="3060" y="6108"/>
                  </a:lnTo>
                  <a:lnTo>
                    <a:pt x="6616" y="3060"/>
                  </a:lnTo>
                  <a:lnTo>
                    <a:pt x="362292" y="3060"/>
                  </a:lnTo>
                  <a:lnTo>
                    <a:pt x="362292" y="0"/>
                  </a:lnTo>
                  <a:close/>
                </a:path>
                <a:path w="362585" h="182880">
                  <a:moveTo>
                    <a:pt x="6616" y="175793"/>
                  </a:moveTo>
                  <a:lnTo>
                    <a:pt x="3060" y="175793"/>
                  </a:lnTo>
                  <a:lnTo>
                    <a:pt x="6616" y="178854"/>
                  </a:lnTo>
                  <a:lnTo>
                    <a:pt x="6616" y="175793"/>
                  </a:lnTo>
                  <a:close/>
                </a:path>
                <a:path w="362585" h="182880">
                  <a:moveTo>
                    <a:pt x="355663" y="175793"/>
                  </a:moveTo>
                  <a:lnTo>
                    <a:pt x="6616" y="175793"/>
                  </a:lnTo>
                  <a:lnTo>
                    <a:pt x="6616" y="178854"/>
                  </a:lnTo>
                  <a:lnTo>
                    <a:pt x="355663" y="178854"/>
                  </a:lnTo>
                  <a:lnTo>
                    <a:pt x="355663" y="175793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355663" y="178854"/>
                  </a:lnTo>
                  <a:lnTo>
                    <a:pt x="359232" y="175793"/>
                  </a:lnTo>
                  <a:lnTo>
                    <a:pt x="362292" y="175793"/>
                  </a:lnTo>
                  <a:lnTo>
                    <a:pt x="362292" y="6108"/>
                  </a:lnTo>
                  <a:lnTo>
                    <a:pt x="359232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92" y="175793"/>
                  </a:moveTo>
                  <a:lnTo>
                    <a:pt x="359232" y="175793"/>
                  </a:lnTo>
                  <a:lnTo>
                    <a:pt x="355663" y="178854"/>
                  </a:lnTo>
                  <a:lnTo>
                    <a:pt x="362292" y="178854"/>
                  </a:lnTo>
                  <a:lnTo>
                    <a:pt x="362292" y="175793"/>
                  </a:lnTo>
                  <a:close/>
                </a:path>
                <a:path w="362585" h="182880">
                  <a:moveTo>
                    <a:pt x="6616" y="3060"/>
                  </a:moveTo>
                  <a:lnTo>
                    <a:pt x="3060" y="6108"/>
                  </a:lnTo>
                  <a:lnTo>
                    <a:pt x="6616" y="6108"/>
                  </a:lnTo>
                  <a:lnTo>
                    <a:pt x="6616" y="3060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6616" y="3060"/>
                  </a:lnTo>
                  <a:lnTo>
                    <a:pt x="6616" y="6108"/>
                  </a:lnTo>
                  <a:lnTo>
                    <a:pt x="355663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92" y="3060"/>
                  </a:moveTo>
                  <a:lnTo>
                    <a:pt x="355663" y="3060"/>
                  </a:lnTo>
                  <a:lnTo>
                    <a:pt x="359232" y="6108"/>
                  </a:lnTo>
                  <a:lnTo>
                    <a:pt x="362292" y="6108"/>
                  </a:lnTo>
                  <a:lnTo>
                    <a:pt x="362292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860511" y="2364054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5676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5676" y="175793"/>
                  </a:lnTo>
                  <a:lnTo>
                    <a:pt x="355676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856955" y="2360993"/>
              <a:ext cx="362585" cy="182245"/>
            </a:xfrm>
            <a:custGeom>
              <a:avLst/>
              <a:gdLst/>
              <a:ahLst/>
              <a:cxnLst/>
              <a:rect l="l" t="t" r="r" b="b"/>
              <a:pathLst>
                <a:path w="362585" h="182244">
                  <a:moveTo>
                    <a:pt x="362280" y="0"/>
                  </a:moveTo>
                  <a:lnTo>
                    <a:pt x="0" y="0"/>
                  </a:lnTo>
                  <a:lnTo>
                    <a:pt x="0" y="181914"/>
                  </a:lnTo>
                  <a:lnTo>
                    <a:pt x="362280" y="181914"/>
                  </a:lnTo>
                  <a:lnTo>
                    <a:pt x="362280" y="178854"/>
                  </a:lnTo>
                  <a:lnTo>
                    <a:pt x="6616" y="178854"/>
                  </a:lnTo>
                  <a:lnTo>
                    <a:pt x="3556" y="175793"/>
                  </a:lnTo>
                  <a:lnTo>
                    <a:pt x="6616" y="175793"/>
                  </a:lnTo>
                  <a:lnTo>
                    <a:pt x="6616" y="6121"/>
                  </a:lnTo>
                  <a:lnTo>
                    <a:pt x="3556" y="6121"/>
                  </a:lnTo>
                  <a:lnTo>
                    <a:pt x="6616" y="3060"/>
                  </a:lnTo>
                  <a:lnTo>
                    <a:pt x="362280" y="3060"/>
                  </a:lnTo>
                  <a:lnTo>
                    <a:pt x="362280" y="0"/>
                  </a:lnTo>
                  <a:close/>
                </a:path>
                <a:path w="362585" h="182244">
                  <a:moveTo>
                    <a:pt x="6616" y="175793"/>
                  </a:moveTo>
                  <a:lnTo>
                    <a:pt x="3556" y="175793"/>
                  </a:lnTo>
                  <a:lnTo>
                    <a:pt x="6616" y="178854"/>
                  </a:lnTo>
                  <a:lnTo>
                    <a:pt x="6616" y="175793"/>
                  </a:lnTo>
                  <a:close/>
                </a:path>
                <a:path w="362585" h="182244">
                  <a:moveTo>
                    <a:pt x="356171" y="175793"/>
                  </a:moveTo>
                  <a:lnTo>
                    <a:pt x="6616" y="175793"/>
                  </a:lnTo>
                  <a:lnTo>
                    <a:pt x="6616" y="178854"/>
                  </a:lnTo>
                  <a:lnTo>
                    <a:pt x="356171" y="178854"/>
                  </a:lnTo>
                  <a:lnTo>
                    <a:pt x="356171" y="175793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356171" y="178854"/>
                  </a:lnTo>
                  <a:lnTo>
                    <a:pt x="359232" y="175793"/>
                  </a:lnTo>
                  <a:lnTo>
                    <a:pt x="362280" y="175793"/>
                  </a:lnTo>
                  <a:lnTo>
                    <a:pt x="362280" y="6121"/>
                  </a:lnTo>
                  <a:lnTo>
                    <a:pt x="359232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80" y="175793"/>
                  </a:moveTo>
                  <a:lnTo>
                    <a:pt x="359232" y="175793"/>
                  </a:lnTo>
                  <a:lnTo>
                    <a:pt x="356171" y="178854"/>
                  </a:lnTo>
                  <a:lnTo>
                    <a:pt x="362280" y="178854"/>
                  </a:lnTo>
                  <a:lnTo>
                    <a:pt x="362280" y="175793"/>
                  </a:lnTo>
                  <a:close/>
                </a:path>
                <a:path w="362585" h="182244">
                  <a:moveTo>
                    <a:pt x="6616" y="3060"/>
                  </a:moveTo>
                  <a:lnTo>
                    <a:pt x="3556" y="6121"/>
                  </a:lnTo>
                  <a:lnTo>
                    <a:pt x="6616" y="6121"/>
                  </a:lnTo>
                  <a:lnTo>
                    <a:pt x="6616" y="3060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6616" y="3060"/>
                  </a:lnTo>
                  <a:lnTo>
                    <a:pt x="6616" y="6121"/>
                  </a:lnTo>
                  <a:lnTo>
                    <a:pt x="356171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80" y="3060"/>
                  </a:moveTo>
                  <a:lnTo>
                    <a:pt x="356171" y="3060"/>
                  </a:lnTo>
                  <a:lnTo>
                    <a:pt x="359232" y="6121"/>
                  </a:lnTo>
                  <a:lnTo>
                    <a:pt x="362280" y="6121"/>
                  </a:lnTo>
                  <a:lnTo>
                    <a:pt x="362280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 txBox="1"/>
          <p:nvPr/>
        </p:nvSpPr>
        <p:spPr>
          <a:xfrm>
            <a:off x="1993548" y="1749569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5" b="1">
                <a:solidFill>
                  <a:srgbClr val="231F20"/>
                </a:solidFill>
                <a:latin typeface="Times New Roman"/>
                <a:cs typeface="Times New Roman"/>
              </a:rPr>
              <a:t>=)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1986922" y="2192875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5" b="1">
                <a:solidFill>
                  <a:srgbClr val="231F20"/>
                </a:solidFill>
                <a:latin typeface="Times New Roman"/>
                <a:cs typeface="Times New Roman"/>
              </a:rPr>
              <a:t>=)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1244981" y="1840229"/>
            <a:ext cx="2221230" cy="1146810"/>
          </a:xfrm>
          <a:custGeom>
            <a:avLst/>
            <a:gdLst/>
            <a:ahLst/>
            <a:cxnLst/>
            <a:rect l="l" t="t" r="r" b="b"/>
            <a:pathLst>
              <a:path w="2221229" h="1146810">
                <a:moveTo>
                  <a:pt x="602792" y="153885"/>
                </a:moveTo>
                <a:lnTo>
                  <a:pt x="50330" y="153885"/>
                </a:lnTo>
                <a:lnTo>
                  <a:pt x="48971" y="147167"/>
                </a:lnTo>
                <a:lnTo>
                  <a:pt x="43561" y="139052"/>
                </a:lnTo>
                <a:lnTo>
                  <a:pt x="35471" y="133527"/>
                </a:lnTo>
                <a:lnTo>
                  <a:pt x="25476" y="131470"/>
                </a:lnTo>
                <a:lnTo>
                  <a:pt x="15684" y="133527"/>
                </a:lnTo>
                <a:lnTo>
                  <a:pt x="7569" y="139052"/>
                </a:lnTo>
                <a:lnTo>
                  <a:pt x="2044" y="147167"/>
                </a:lnTo>
                <a:lnTo>
                  <a:pt x="0" y="156946"/>
                </a:lnTo>
                <a:lnTo>
                  <a:pt x="2044" y="166954"/>
                </a:lnTo>
                <a:lnTo>
                  <a:pt x="7569" y="175044"/>
                </a:lnTo>
                <a:lnTo>
                  <a:pt x="15684" y="180454"/>
                </a:lnTo>
                <a:lnTo>
                  <a:pt x="25476" y="182422"/>
                </a:lnTo>
                <a:lnTo>
                  <a:pt x="35471" y="180454"/>
                </a:lnTo>
                <a:lnTo>
                  <a:pt x="43561" y="175044"/>
                </a:lnTo>
                <a:lnTo>
                  <a:pt x="48971" y="166954"/>
                </a:lnTo>
                <a:lnTo>
                  <a:pt x="50342" y="160007"/>
                </a:lnTo>
                <a:lnTo>
                  <a:pt x="602792" y="160007"/>
                </a:lnTo>
                <a:lnTo>
                  <a:pt x="602792" y="153885"/>
                </a:lnTo>
                <a:close/>
              </a:path>
              <a:path w="2221229" h="1146810">
                <a:moveTo>
                  <a:pt x="615530" y="608406"/>
                </a:moveTo>
                <a:lnTo>
                  <a:pt x="63550" y="608406"/>
                </a:lnTo>
                <a:lnTo>
                  <a:pt x="62141" y="601687"/>
                </a:lnTo>
                <a:lnTo>
                  <a:pt x="56616" y="593572"/>
                </a:lnTo>
                <a:lnTo>
                  <a:pt x="48501" y="588048"/>
                </a:lnTo>
                <a:lnTo>
                  <a:pt x="38722" y="585990"/>
                </a:lnTo>
                <a:lnTo>
                  <a:pt x="28714" y="588048"/>
                </a:lnTo>
                <a:lnTo>
                  <a:pt x="20624" y="593572"/>
                </a:lnTo>
                <a:lnTo>
                  <a:pt x="15214" y="601687"/>
                </a:lnTo>
                <a:lnTo>
                  <a:pt x="13246" y="611466"/>
                </a:lnTo>
                <a:lnTo>
                  <a:pt x="15214" y="621474"/>
                </a:lnTo>
                <a:lnTo>
                  <a:pt x="20624" y="629564"/>
                </a:lnTo>
                <a:lnTo>
                  <a:pt x="28714" y="634974"/>
                </a:lnTo>
                <a:lnTo>
                  <a:pt x="38722" y="636943"/>
                </a:lnTo>
                <a:lnTo>
                  <a:pt x="48501" y="634974"/>
                </a:lnTo>
                <a:lnTo>
                  <a:pt x="56616" y="629564"/>
                </a:lnTo>
                <a:lnTo>
                  <a:pt x="62141" y="621474"/>
                </a:lnTo>
                <a:lnTo>
                  <a:pt x="63461" y="615035"/>
                </a:lnTo>
                <a:lnTo>
                  <a:pt x="615530" y="615035"/>
                </a:lnTo>
                <a:lnTo>
                  <a:pt x="615530" y="608406"/>
                </a:lnTo>
                <a:close/>
              </a:path>
              <a:path w="2221229" h="1146810">
                <a:moveTo>
                  <a:pt x="2221141" y="0"/>
                </a:moveTo>
                <a:lnTo>
                  <a:pt x="2214524" y="0"/>
                </a:lnTo>
                <a:lnTo>
                  <a:pt x="2214524" y="6121"/>
                </a:lnTo>
                <a:lnTo>
                  <a:pt x="2214524" y="1139875"/>
                </a:lnTo>
                <a:lnTo>
                  <a:pt x="1548015" y="1139875"/>
                </a:lnTo>
                <a:lnTo>
                  <a:pt x="1548015" y="6121"/>
                </a:lnTo>
                <a:lnTo>
                  <a:pt x="2214524" y="6121"/>
                </a:lnTo>
                <a:lnTo>
                  <a:pt x="2214524" y="0"/>
                </a:lnTo>
                <a:lnTo>
                  <a:pt x="1541399" y="0"/>
                </a:lnTo>
                <a:lnTo>
                  <a:pt x="1541399" y="153885"/>
                </a:lnTo>
                <a:lnTo>
                  <a:pt x="968146" y="153885"/>
                </a:lnTo>
                <a:lnTo>
                  <a:pt x="968146" y="160007"/>
                </a:lnTo>
                <a:lnTo>
                  <a:pt x="1541399" y="160007"/>
                </a:lnTo>
                <a:lnTo>
                  <a:pt x="1541399" y="608406"/>
                </a:lnTo>
                <a:lnTo>
                  <a:pt x="971207" y="608406"/>
                </a:lnTo>
                <a:lnTo>
                  <a:pt x="971207" y="615035"/>
                </a:lnTo>
                <a:lnTo>
                  <a:pt x="1541399" y="615035"/>
                </a:lnTo>
                <a:lnTo>
                  <a:pt x="1541399" y="1146492"/>
                </a:lnTo>
                <a:lnTo>
                  <a:pt x="2221141" y="1146492"/>
                </a:lnTo>
                <a:lnTo>
                  <a:pt x="2221141" y="1142923"/>
                </a:lnTo>
                <a:lnTo>
                  <a:pt x="2221141" y="1139875"/>
                </a:lnTo>
                <a:lnTo>
                  <a:pt x="2221141" y="6121"/>
                </a:lnTo>
                <a:lnTo>
                  <a:pt x="2221141" y="3060"/>
                </a:lnTo>
                <a:lnTo>
                  <a:pt x="222114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2923482" y="2095046"/>
            <a:ext cx="4603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10" b="1" i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102342" y="1907024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5" b="1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096233" y="2361540"/>
            <a:ext cx="10160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70" b="1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1463573" y="1939086"/>
            <a:ext cx="1296670" cy="556260"/>
            <a:chOff x="1463573" y="1939086"/>
            <a:chExt cx="1296670" cy="556260"/>
          </a:xfrm>
        </p:grpSpPr>
        <p:sp>
          <p:nvSpPr>
            <p:cNvPr id="59" name="object 59" descr=""/>
            <p:cNvSpPr/>
            <p:nvPr/>
          </p:nvSpPr>
          <p:spPr>
            <a:xfrm>
              <a:off x="2500515" y="1959791"/>
              <a:ext cx="259715" cy="353060"/>
            </a:xfrm>
            <a:custGeom>
              <a:avLst/>
              <a:gdLst/>
              <a:ahLst/>
              <a:cxnLst/>
              <a:rect l="l" t="t" r="r" b="b"/>
              <a:pathLst>
                <a:path w="259714" h="353060">
                  <a:moveTo>
                    <a:pt x="191212" y="59727"/>
                  </a:moveTo>
                  <a:lnTo>
                    <a:pt x="0" y="338020"/>
                  </a:lnTo>
                  <a:lnTo>
                    <a:pt x="20891" y="352802"/>
                  </a:lnTo>
                  <a:lnTo>
                    <a:pt x="212149" y="73985"/>
                  </a:lnTo>
                  <a:lnTo>
                    <a:pt x="200253" y="68983"/>
                  </a:lnTo>
                  <a:lnTo>
                    <a:pt x="191212" y="59727"/>
                  </a:lnTo>
                  <a:close/>
                </a:path>
                <a:path w="259714" h="353060">
                  <a:moveTo>
                    <a:pt x="259412" y="30248"/>
                  </a:moveTo>
                  <a:lnTo>
                    <a:pt x="211467" y="30248"/>
                  </a:lnTo>
                  <a:lnTo>
                    <a:pt x="232359" y="44523"/>
                  </a:lnTo>
                  <a:lnTo>
                    <a:pt x="212149" y="73985"/>
                  </a:lnTo>
                  <a:lnTo>
                    <a:pt x="214194" y="74845"/>
                  </a:lnTo>
                  <a:lnTo>
                    <a:pt x="228852" y="75025"/>
                  </a:lnTo>
                  <a:lnTo>
                    <a:pt x="242460" y="69761"/>
                  </a:lnTo>
                  <a:lnTo>
                    <a:pt x="253250" y="59293"/>
                  </a:lnTo>
                  <a:lnTo>
                    <a:pt x="259332" y="45130"/>
                  </a:lnTo>
                  <a:lnTo>
                    <a:pt x="259412" y="30248"/>
                  </a:lnTo>
                  <a:close/>
                </a:path>
                <a:path w="259714" h="353060">
                  <a:moveTo>
                    <a:pt x="211467" y="30248"/>
                  </a:moveTo>
                  <a:lnTo>
                    <a:pt x="191212" y="59727"/>
                  </a:lnTo>
                  <a:lnTo>
                    <a:pt x="200253" y="68983"/>
                  </a:lnTo>
                  <a:lnTo>
                    <a:pt x="212149" y="73985"/>
                  </a:lnTo>
                  <a:lnTo>
                    <a:pt x="232359" y="44523"/>
                  </a:lnTo>
                  <a:lnTo>
                    <a:pt x="211467" y="30248"/>
                  </a:lnTo>
                  <a:close/>
                </a:path>
                <a:path w="259714" h="353060">
                  <a:moveTo>
                    <a:pt x="214963" y="0"/>
                  </a:moveTo>
                  <a:lnTo>
                    <a:pt x="201358" y="5437"/>
                  </a:lnTo>
                  <a:lnTo>
                    <a:pt x="190576" y="15986"/>
                  </a:lnTo>
                  <a:lnTo>
                    <a:pt x="184492" y="29926"/>
                  </a:lnTo>
                  <a:lnTo>
                    <a:pt x="184332" y="44584"/>
                  </a:lnTo>
                  <a:lnTo>
                    <a:pt x="189713" y="58193"/>
                  </a:lnTo>
                  <a:lnTo>
                    <a:pt x="191212" y="59727"/>
                  </a:lnTo>
                  <a:lnTo>
                    <a:pt x="211467" y="30248"/>
                  </a:lnTo>
                  <a:lnTo>
                    <a:pt x="259412" y="30248"/>
                  </a:lnTo>
                  <a:lnTo>
                    <a:pt x="254102" y="16800"/>
                  </a:lnTo>
                  <a:lnTo>
                    <a:pt x="243560" y="5788"/>
                  </a:lnTo>
                  <a:lnTo>
                    <a:pt x="229620" y="5"/>
                  </a:lnTo>
                  <a:lnTo>
                    <a:pt x="214963" y="0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06624" y="2227491"/>
              <a:ext cx="198729" cy="267506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73" y="1939086"/>
              <a:ext cx="244589" cy="116179"/>
            </a:xfrm>
            <a:prstGeom prst="rect">
              <a:avLst/>
            </a:prstGeom>
          </p:spPr>
        </p:pic>
      </p:grpSp>
      <p:sp>
        <p:nvSpPr>
          <p:cNvPr id="62" name="object 62" descr=""/>
          <p:cNvSpPr txBox="1"/>
          <p:nvPr/>
        </p:nvSpPr>
        <p:spPr>
          <a:xfrm>
            <a:off x="1513042" y="1735305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3" name="object 63" descr=""/>
          <p:cNvGrpSpPr/>
          <p:nvPr/>
        </p:nvGrpSpPr>
        <p:grpSpPr>
          <a:xfrm>
            <a:off x="1846757" y="2758452"/>
            <a:ext cx="362585" cy="182245"/>
            <a:chOff x="1846757" y="2758452"/>
            <a:chExt cx="362585" cy="182245"/>
          </a:xfrm>
        </p:grpSpPr>
        <p:sp>
          <p:nvSpPr>
            <p:cNvPr id="64" name="object 64" descr=""/>
            <p:cNvSpPr/>
            <p:nvPr/>
          </p:nvSpPr>
          <p:spPr>
            <a:xfrm>
              <a:off x="1850326" y="2761500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5663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5663" y="175793"/>
                  </a:lnTo>
                  <a:lnTo>
                    <a:pt x="35566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846757" y="2758452"/>
              <a:ext cx="362585" cy="182245"/>
            </a:xfrm>
            <a:custGeom>
              <a:avLst/>
              <a:gdLst/>
              <a:ahLst/>
              <a:cxnLst/>
              <a:rect l="l" t="t" r="r" b="b"/>
              <a:pathLst>
                <a:path w="362585" h="182244">
                  <a:moveTo>
                    <a:pt x="362292" y="0"/>
                  </a:moveTo>
                  <a:lnTo>
                    <a:pt x="0" y="0"/>
                  </a:lnTo>
                  <a:lnTo>
                    <a:pt x="0" y="181902"/>
                  </a:lnTo>
                  <a:lnTo>
                    <a:pt x="362292" y="181902"/>
                  </a:lnTo>
                  <a:lnTo>
                    <a:pt x="362292" y="178841"/>
                  </a:lnTo>
                  <a:lnTo>
                    <a:pt x="6629" y="178841"/>
                  </a:lnTo>
                  <a:lnTo>
                    <a:pt x="3568" y="175793"/>
                  </a:lnTo>
                  <a:lnTo>
                    <a:pt x="6629" y="175793"/>
                  </a:lnTo>
                  <a:lnTo>
                    <a:pt x="6629" y="6108"/>
                  </a:lnTo>
                  <a:lnTo>
                    <a:pt x="3568" y="6108"/>
                  </a:lnTo>
                  <a:lnTo>
                    <a:pt x="6629" y="3048"/>
                  </a:lnTo>
                  <a:lnTo>
                    <a:pt x="362292" y="3048"/>
                  </a:lnTo>
                  <a:lnTo>
                    <a:pt x="362292" y="0"/>
                  </a:lnTo>
                  <a:close/>
                </a:path>
                <a:path w="362585" h="182244">
                  <a:moveTo>
                    <a:pt x="6629" y="175793"/>
                  </a:moveTo>
                  <a:lnTo>
                    <a:pt x="3568" y="175793"/>
                  </a:lnTo>
                  <a:lnTo>
                    <a:pt x="6629" y="178841"/>
                  </a:lnTo>
                  <a:lnTo>
                    <a:pt x="6629" y="175793"/>
                  </a:lnTo>
                  <a:close/>
                </a:path>
                <a:path w="362585" h="182244">
                  <a:moveTo>
                    <a:pt x="356184" y="175793"/>
                  </a:moveTo>
                  <a:lnTo>
                    <a:pt x="6629" y="175793"/>
                  </a:lnTo>
                  <a:lnTo>
                    <a:pt x="6629" y="178841"/>
                  </a:lnTo>
                  <a:lnTo>
                    <a:pt x="356184" y="178841"/>
                  </a:lnTo>
                  <a:lnTo>
                    <a:pt x="356184" y="175793"/>
                  </a:lnTo>
                  <a:close/>
                </a:path>
                <a:path w="362585" h="182244">
                  <a:moveTo>
                    <a:pt x="356184" y="3048"/>
                  </a:moveTo>
                  <a:lnTo>
                    <a:pt x="356184" y="178841"/>
                  </a:lnTo>
                  <a:lnTo>
                    <a:pt x="359232" y="175793"/>
                  </a:lnTo>
                  <a:lnTo>
                    <a:pt x="362292" y="175793"/>
                  </a:lnTo>
                  <a:lnTo>
                    <a:pt x="362292" y="6108"/>
                  </a:lnTo>
                  <a:lnTo>
                    <a:pt x="359232" y="6108"/>
                  </a:lnTo>
                  <a:lnTo>
                    <a:pt x="356184" y="3048"/>
                  </a:lnTo>
                  <a:close/>
                </a:path>
                <a:path w="362585" h="182244">
                  <a:moveTo>
                    <a:pt x="362292" y="175793"/>
                  </a:moveTo>
                  <a:lnTo>
                    <a:pt x="359232" y="175793"/>
                  </a:lnTo>
                  <a:lnTo>
                    <a:pt x="356184" y="178841"/>
                  </a:lnTo>
                  <a:lnTo>
                    <a:pt x="362292" y="178841"/>
                  </a:lnTo>
                  <a:lnTo>
                    <a:pt x="362292" y="175793"/>
                  </a:lnTo>
                  <a:close/>
                </a:path>
                <a:path w="362585" h="182244">
                  <a:moveTo>
                    <a:pt x="6629" y="3048"/>
                  </a:moveTo>
                  <a:lnTo>
                    <a:pt x="3568" y="6108"/>
                  </a:lnTo>
                  <a:lnTo>
                    <a:pt x="6629" y="6108"/>
                  </a:lnTo>
                  <a:lnTo>
                    <a:pt x="6629" y="3048"/>
                  </a:lnTo>
                  <a:close/>
                </a:path>
                <a:path w="362585" h="182244">
                  <a:moveTo>
                    <a:pt x="356184" y="3048"/>
                  </a:moveTo>
                  <a:lnTo>
                    <a:pt x="6629" y="3048"/>
                  </a:lnTo>
                  <a:lnTo>
                    <a:pt x="6629" y="6108"/>
                  </a:lnTo>
                  <a:lnTo>
                    <a:pt x="356184" y="6108"/>
                  </a:lnTo>
                  <a:lnTo>
                    <a:pt x="356184" y="3048"/>
                  </a:lnTo>
                  <a:close/>
                </a:path>
                <a:path w="362585" h="182244">
                  <a:moveTo>
                    <a:pt x="362292" y="3048"/>
                  </a:moveTo>
                  <a:lnTo>
                    <a:pt x="356184" y="3048"/>
                  </a:lnTo>
                  <a:lnTo>
                    <a:pt x="359232" y="6108"/>
                  </a:lnTo>
                  <a:lnTo>
                    <a:pt x="362292" y="6108"/>
                  </a:lnTo>
                  <a:lnTo>
                    <a:pt x="362292" y="30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 txBox="1"/>
          <p:nvPr/>
        </p:nvSpPr>
        <p:spPr>
          <a:xfrm>
            <a:off x="1966547" y="2580138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75" b="1">
                <a:solidFill>
                  <a:srgbClr val="231F20"/>
                </a:solidFill>
                <a:latin typeface="Times New Roman"/>
                <a:cs typeface="Times New Roman"/>
              </a:rPr>
              <a:t>=)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1248041" y="2823666"/>
            <a:ext cx="1544955" cy="51435"/>
          </a:xfrm>
          <a:custGeom>
            <a:avLst/>
            <a:gdLst/>
            <a:ahLst/>
            <a:cxnLst/>
            <a:rect l="l" t="t" r="r" b="b"/>
            <a:pathLst>
              <a:path w="1544955" h="51435">
                <a:moveTo>
                  <a:pt x="602284" y="22428"/>
                </a:moveTo>
                <a:lnTo>
                  <a:pt x="50304" y="22428"/>
                </a:lnTo>
                <a:lnTo>
                  <a:pt x="48895" y="15697"/>
                </a:lnTo>
                <a:lnTo>
                  <a:pt x="43370" y="7581"/>
                </a:lnTo>
                <a:lnTo>
                  <a:pt x="35255" y="2057"/>
                </a:lnTo>
                <a:lnTo>
                  <a:pt x="25476" y="0"/>
                </a:lnTo>
                <a:lnTo>
                  <a:pt x="15468" y="2057"/>
                </a:lnTo>
                <a:lnTo>
                  <a:pt x="7378" y="7581"/>
                </a:lnTo>
                <a:lnTo>
                  <a:pt x="1968" y="15697"/>
                </a:lnTo>
                <a:lnTo>
                  <a:pt x="0" y="25476"/>
                </a:lnTo>
                <a:lnTo>
                  <a:pt x="1968" y="35483"/>
                </a:lnTo>
                <a:lnTo>
                  <a:pt x="7378" y="43573"/>
                </a:lnTo>
                <a:lnTo>
                  <a:pt x="15468" y="48983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895" y="35483"/>
                </a:lnTo>
                <a:lnTo>
                  <a:pt x="50215" y="29044"/>
                </a:lnTo>
                <a:lnTo>
                  <a:pt x="602284" y="29044"/>
                </a:lnTo>
                <a:lnTo>
                  <a:pt x="602284" y="22428"/>
                </a:lnTo>
                <a:close/>
              </a:path>
              <a:path w="1544955" h="51435">
                <a:moveTo>
                  <a:pt x="1544434" y="22428"/>
                </a:moveTo>
                <a:lnTo>
                  <a:pt x="957948" y="22428"/>
                </a:lnTo>
                <a:lnTo>
                  <a:pt x="957948" y="29044"/>
                </a:lnTo>
                <a:lnTo>
                  <a:pt x="1544434" y="29044"/>
                </a:lnTo>
                <a:lnTo>
                  <a:pt x="1544434" y="2242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1086036" y="2758992"/>
            <a:ext cx="1162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8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69" name="object 6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0" name="object 70" descr=""/>
          <p:cNvSpPr txBox="1"/>
          <p:nvPr/>
        </p:nvSpPr>
        <p:spPr>
          <a:xfrm>
            <a:off x="2033807" y="5679233"/>
            <a:ext cx="34893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05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85" b="1">
                <a:solidFill>
                  <a:srgbClr val="231F20"/>
                </a:solidFill>
                <a:latin typeface="Arial"/>
                <a:cs typeface="Arial"/>
              </a:rPr>
              <a:t>PtQLPD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F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F </a:t>
            </a:r>
            <a:endParaRPr sz="1600">
              <a:latin typeface="Arial"/>
              <a:cs typeface="Arial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1162443" y="6447599"/>
            <a:ext cx="2305050" cy="318770"/>
          </a:xfrm>
          <a:custGeom>
            <a:avLst/>
            <a:gdLst/>
            <a:ahLst/>
            <a:cxnLst/>
            <a:rect l="l" t="t" r="r" b="b"/>
            <a:pathLst>
              <a:path w="2305050" h="318770">
                <a:moveTo>
                  <a:pt x="2304707" y="0"/>
                </a:moveTo>
                <a:lnTo>
                  <a:pt x="0" y="0"/>
                </a:lnTo>
                <a:lnTo>
                  <a:pt x="0" y="318465"/>
                </a:lnTo>
                <a:lnTo>
                  <a:pt x="2304707" y="318465"/>
                </a:lnTo>
                <a:lnTo>
                  <a:pt x="2304707" y="315404"/>
                </a:lnTo>
                <a:lnTo>
                  <a:pt x="6108" y="315404"/>
                </a:lnTo>
                <a:lnTo>
                  <a:pt x="3047" y="312356"/>
                </a:lnTo>
                <a:lnTo>
                  <a:pt x="6108" y="312356"/>
                </a:lnTo>
                <a:lnTo>
                  <a:pt x="6108" y="6616"/>
                </a:lnTo>
                <a:lnTo>
                  <a:pt x="3047" y="6616"/>
                </a:lnTo>
                <a:lnTo>
                  <a:pt x="6108" y="3568"/>
                </a:lnTo>
                <a:lnTo>
                  <a:pt x="2304707" y="3568"/>
                </a:lnTo>
                <a:lnTo>
                  <a:pt x="2304707" y="0"/>
                </a:lnTo>
                <a:close/>
              </a:path>
              <a:path w="2305050" h="318770">
                <a:moveTo>
                  <a:pt x="6108" y="312356"/>
                </a:moveTo>
                <a:lnTo>
                  <a:pt x="3047" y="312356"/>
                </a:lnTo>
                <a:lnTo>
                  <a:pt x="6108" y="315404"/>
                </a:lnTo>
                <a:lnTo>
                  <a:pt x="6108" y="312356"/>
                </a:lnTo>
                <a:close/>
              </a:path>
              <a:path w="2305050" h="318770">
                <a:moveTo>
                  <a:pt x="2298077" y="312356"/>
                </a:moveTo>
                <a:lnTo>
                  <a:pt x="6108" y="312356"/>
                </a:lnTo>
                <a:lnTo>
                  <a:pt x="6108" y="315404"/>
                </a:lnTo>
                <a:lnTo>
                  <a:pt x="2298077" y="315404"/>
                </a:lnTo>
                <a:lnTo>
                  <a:pt x="2298077" y="312356"/>
                </a:lnTo>
                <a:close/>
              </a:path>
              <a:path w="2305050" h="318770">
                <a:moveTo>
                  <a:pt x="2298077" y="3568"/>
                </a:moveTo>
                <a:lnTo>
                  <a:pt x="2298077" y="315404"/>
                </a:lnTo>
                <a:lnTo>
                  <a:pt x="2301646" y="312356"/>
                </a:lnTo>
                <a:lnTo>
                  <a:pt x="2304707" y="312356"/>
                </a:lnTo>
                <a:lnTo>
                  <a:pt x="2304707" y="6616"/>
                </a:lnTo>
                <a:lnTo>
                  <a:pt x="2301646" y="6616"/>
                </a:lnTo>
                <a:lnTo>
                  <a:pt x="2298077" y="3568"/>
                </a:lnTo>
                <a:close/>
              </a:path>
              <a:path w="2305050" h="318770">
                <a:moveTo>
                  <a:pt x="2304707" y="312356"/>
                </a:moveTo>
                <a:lnTo>
                  <a:pt x="2301646" y="312356"/>
                </a:lnTo>
                <a:lnTo>
                  <a:pt x="2298077" y="315404"/>
                </a:lnTo>
                <a:lnTo>
                  <a:pt x="2304707" y="315404"/>
                </a:lnTo>
                <a:lnTo>
                  <a:pt x="2304707" y="312356"/>
                </a:lnTo>
                <a:close/>
              </a:path>
              <a:path w="2305050" h="318770">
                <a:moveTo>
                  <a:pt x="6108" y="3568"/>
                </a:moveTo>
                <a:lnTo>
                  <a:pt x="3047" y="6616"/>
                </a:lnTo>
                <a:lnTo>
                  <a:pt x="6108" y="6616"/>
                </a:lnTo>
                <a:lnTo>
                  <a:pt x="6108" y="3568"/>
                </a:lnTo>
                <a:close/>
              </a:path>
              <a:path w="2305050" h="318770">
                <a:moveTo>
                  <a:pt x="2298077" y="3568"/>
                </a:moveTo>
                <a:lnTo>
                  <a:pt x="6108" y="3568"/>
                </a:lnTo>
                <a:lnTo>
                  <a:pt x="6108" y="6616"/>
                </a:lnTo>
                <a:lnTo>
                  <a:pt x="2298077" y="6616"/>
                </a:lnTo>
                <a:lnTo>
                  <a:pt x="2298077" y="3568"/>
                </a:lnTo>
                <a:close/>
              </a:path>
              <a:path w="2305050" h="318770">
                <a:moveTo>
                  <a:pt x="2304707" y="3568"/>
                </a:moveTo>
                <a:lnTo>
                  <a:pt x="2298077" y="3568"/>
                </a:lnTo>
                <a:lnTo>
                  <a:pt x="2301646" y="6616"/>
                </a:lnTo>
                <a:lnTo>
                  <a:pt x="2304707" y="6616"/>
                </a:lnTo>
                <a:lnTo>
                  <a:pt x="2304707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1163967" y="6449695"/>
            <a:ext cx="2301875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45" b="1">
                <a:solidFill>
                  <a:srgbClr val="9A3466"/>
                </a:solidFill>
                <a:latin typeface="Times New Roman"/>
                <a:cs typeface="Times New Roman"/>
              </a:rPr>
              <a:t>,QWHQVLGDG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55" b="1">
                <a:solidFill>
                  <a:srgbClr val="9A3466"/>
                </a:solidFill>
                <a:latin typeface="Times New Roman"/>
                <a:cs typeface="Times New Roman"/>
              </a:rPr>
              <a:t>Pi[LPD</a:t>
            </a:r>
            <a:r>
              <a:rPr dirty="0" sz="1600" spc="3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05" b="1">
                <a:solidFill>
                  <a:srgbClr val="9A3466"/>
                </a:solidFill>
                <a:latin typeface="Times New Roman"/>
                <a:cs typeface="Times New Roman"/>
              </a:rPr>
              <a:t>FF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1153782" y="8159178"/>
            <a:ext cx="2270760" cy="318770"/>
          </a:xfrm>
          <a:custGeom>
            <a:avLst/>
            <a:gdLst/>
            <a:ahLst/>
            <a:cxnLst/>
            <a:rect l="l" t="t" r="r" b="b"/>
            <a:pathLst>
              <a:path w="2270760" h="318770">
                <a:moveTo>
                  <a:pt x="2270556" y="0"/>
                </a:moveTo>
                <a:lnTo>
                  <a:pt x="0" y="0"/>
                </a:lnTo>
                <a:lnTo>
                  <a:pt x="0" y="318477"/>
                </a:lnTo>
                <a:lnTo>
                  <a:pt x="2270556" y="318477"/>
                </a:lnTo>
                <a:lnTo>
                  <a:pt x="2270556" y="315417"/>
                </a:lnTo>
                <a:lnTo>
                  <a:pt x="6616" y="315417"/>
                </a:lnTo>
                <a:lnTo>
                  <a:pt x="3048" y="311848"/>
                </a:lnTo>
                <a:lnTo>
                  <a:pt x="6616" y="311848"/>
                </a:lnTo>
                <a:lnTo>
                  <a:pt x="6616" y="6121"/>
                </a:lnTo>
                <a:lnTo>
                  <a:pt x="3048" y="6121"/>
                </a:lnTo>
                <a:lnTo>
                  <a:pt x="6616" y="3060"/>
                </a:lnTo>
                <a:lnTo>
                  <a:pt x="2270556" y="3060"/>
                </a:lnTo>
                <a:lnTo>
                  <a:pt x="2270556" y="0"/>
                </a:lnTo>
                <a:close/>
              </a:path>
              <a:path w="2270760" h="318770">
                <a:moveTo>
                  <a:pt x="6616" y="311848"/>
                </a:moveTo>
                <a:lnTo>
                  <a:pt x="3048" y="311848"/>
                </a:lnTo>
                <a:lnTo>
                  <a:pt x="6616" y="315417"/>
                </a:lnTo>
                <a:lnTo>
                  <a:pt x="6616" y="311848"/>
                </a:lnTo>
                <a:close/>
              </a:path>
              <a:path w="2270760" h="318770">
                <a:moveTo>
                  <a:pt x="2264448" y="311848"/>
                </a:moveTo>
                <a:lnTo>
                  <a:pt x="6616" y="311848"/>
                </a:lnTo>
                <a:lnTo>
                  <a:pt x="6616" y="315417"/>
                </a:lnTo>
                <a:lnTo>
                  <a:pt x="2264448" y="315417"/>
                </a:lnTo>
                <a:lnTo>
                  <a:pt x="2264448" y="311848"/>
                </a:lnTo>
                <a:close/>
              </a:path>
              <a:path w="2270760" h="318770">
                <a:moveTo>
                  <a:pt x="2264448" y="3060"/>
                </a:moveTo>
                <a:lnTo>
                  <a:pt x="2264448" y="315417"/>
                </a:lnTo>
                <a:lnTo>
                  <a:pt x="2267508" y="311848"/>
                </a:lnTo>
                <a:lnTo>
                  <a:pt x="2270556" y="311848"/>
                </a:lnTo>
                <a:lnTo>
                  <a:pt x="2270556" y="6121"/>
                </a:lnTo>
                <a:lnTo>
                  <a:pt x="2267508" y="6121"/>
                </a:lnTo>
                <a:lnTo>
                  <a:pt x="2264448" y="3060"/>
                </a:lnTo>
                <a:close/>
              </a:path>
              <a:path w="2270760" h="318770">
                <a:moveTo>
                  <a:pt x="2270556" y="311848"/>
                </a:moveTo>
                <a:lnTo>
                  <a:pt x="2267508" y="311848"/>
                </a:lnTo>
                <a:lnTo>
                  <a:pt x="2264448" y="315417"/>
                </a:lnTo>
                <a:lnTo>
                  <a:pt x="2270556" y="315417"/>
                </a:lnTo>
                <a:lnTo>
                  <a:pt x="2270556" y="311848"/>
                </a:lnTo>
                <a:close/>
              </a:path>
              <a:path w="2270760" h="318770">
                <a:moveTo>
                  <a:pt x="6616" y="3060"/>
                </a:moveTo>
                <a:lnTo>
                  <a:pt x="3048" y="6121"/>
                </a:lnTo>
                <a:lnTo>
                  <a:pt x="6616" y="6121"/>
                </a:lnTo>
                <a:lnTo>
                  <a:pt x="6616" y="3060"/>
                </a:lnTo>
                <a:close/>
              </a:path>
              <a:path w="2270760" h="318770">
                <a:moveTo>
                  <a:pt x="2264448" y="3060"/>
                </a:moveTo>
                <a:lnTo>
                  <a:pt x="6616" y="3060"/>
                </a:lnTo>
                <a:lnTo>
                  <a:pt x="6616" y="6121"/>
                </a:lnTo>
                <a:lnTo>
                  <a:pt x="2264448" y="6121"/>
                </a:lnTo>
                <a:lnTo>
                  <a:pt x="2264448" y="3060"/>
                </a:lnTo>
                <a:close/>
              </a:path>
              <a:path w="2270760" h="318770">
                <a:moveTo>
                  <a:pt x="2270556" y="3060"/>
                </a:moveTo>
                <a:lnTo>
                  <a:pt x="2264448" y="3060"/>
                </a:lnTo>
                <a:lnTo>
                  <a:pt x="2267508" y="6121"/>
                </a:lnTo>
                <a:lnTo>
                  <a:pt x="2270556" y="6121"/>
                </a:lnTo>
                <a:lnTo>
                  <a:pt x="2270556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1155306" y="8161019"/>
            <a:ext cx="2267585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45" b="1">
                <a:solidFill>
                  <a:srgbClr val="9A3466"/>
                </a:solidFill>
                <a:latin typeface="Times New Roman"/>
                <a:cs typeface="Times New Roman"/>
              </a:rPr>
              <a:t>,QWHQVLGDG</a:t>
            </a:r>
            <a:r>
              <a:rPr dirty="0" sz="1600" spc="4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130" b="1">
                <a:solidFill>
                  <a:srgbClr val="9A3466"/>
                </a:solidFill>
                <a:latin typeface="Times New Roman"/>
                <a:cs typeface="Times New Roman"/>
              </a:rPr>
              <a:t>PtQLPD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05" b="1">
                <a:solidFill>
                  <a:srgbClr val="9A3466"/>
                </a:solidFill>
                <a:latin typeface="Times New Roman"/>
                <a:cs typeface="Times New Roman"/>
              </a:rPr>
              <a:t>FF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360680" y="7030048"/>
            <a:ext cx="4709160" cy="796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marR="372110" indent="-229870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145" b="1">
                <a:solidFill>
                  <a:srgbClr val="231F20"/>
                </a:solidFill>
                <a:latin typeface="Times New Roman"/>
                <a:cs typeface="Times New Roman"/>
              </a:rPr>
              <a:t>1RV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SHUPLWH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231F20"/>
                </a:solidFill>
                <a:latin typeface="Times New Roman"/>
                <a:cs typeface="Times New Roman"/>
              </a:rPr>
              <a:t>GHWHUPLQDU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231F20"/>
                </a:solidFill>
                <a:latin typeface="Times New Roman"/>
                <a:cs typeface="Times New Roman"/>
              </a:rPr>
              <a:t>SRGHU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FRUWH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0000"/>
              </a:lnSpc>
              <a:spcBef>
                <a:spcPts val="3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175" b="1">
                <a:solidFill>
                  <a:srgbClr val="231F20"/>
                </a:solidFill>
                <a:latin typeface="Times New Roman"/>
                <a:cs typeface="Times New Roman"/>
              </a:rPr>
              <a:t>&amp;RPSUREDU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231F20"/>
                </a:solidFill>
                <a:latin typeface="Times New Roman"/>
                <a:cs typeface="Times New Roman"/>
              </a:rPr>
              <a:t>VHFFLyQ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FRQGXFWRU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PHGLDQWH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FXUYD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OLPLWDFLyQ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231F20"/>
                </a:solidFill>
                <a:latin typeface="Times New Roman"/>
                <a:cs typeface="Times New Roman"/>
              </a:rPr>
              <a:t>WpUPLFD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1364777" y="8677440"/>
            <a:ext cx="4540885" cy="796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marR="163195" indent="-229870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250" b="1">
                <a:solidFill>
                  <a:srgbClr val="231F20"/>
                </a:solidFill>
                <a:latin typeface="Times New Roman"/>
                <a:cs typeface="Times New Roman"/>
              </a:rPr>
              <a:t>&amp;XDQGR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XWLOL]DQ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LQWHUUXSWRUHV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231F20"/>
                </a:solidFill>
                <a:latin typeface="Times New Roman"/>
                <a:cs typeface="Times New Roman"/>
              </a:rPr>
              <a:t>PDJQHWRWpUPLFRV</a:t>
            </a:r>
            <a:r>
              <a:rPr dirty="0" sz="1200" spc="2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QRV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SHUPLWH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231F20"/>
                </a:solidFill>
                <a:latin typeface="Times New Roman"/>
                <a:cs typeface="Times New Roman"/>
              </a:rPr>
              <a:t>JDUDQWL]DU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231F20"/>
                </a:solidFill>
                <a:latin typeface="Times New Roman"/>
                <a:cs typeface="Times New Roman"/>
              </a:rPr>
              <a:t>GLVSDUD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UHOp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231F20"/>
                </a:solidFill>
                <a:latin typeface="Times New Roman"/>
                <a:cs typeface="Times New Roman"/>
              </a:rPr>
              <a:t>PDJQpWLFR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0000"/>
              </a:lnSpc>
              <a:spcBef>
                <a:spcPts val="3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250" b="1">
                <a:solidFill>
                  <a:srgbClr val="231F20"/>
                </a:solidFill>
                <a:latin typeface="Times New Roman"/>
                <a:cs typeface="Times New Roman"/>
              </a:rPr>
              <a:t>&amp;XDQGR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XWLOL]DQ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IXVLEOHV</a:t>
            </a:r>
            <a:r>
              <a:rPr dirty="0" sz="1200" spc="20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QRV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SHUPLWH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231F20"/>
                </a:solidFill>
                <a:latin typeface="Times New Roman"/>
                <a:cs typeface="Times New Roman"/>
              </a:rPr>
              <a:t>JDUDQWL]DU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231F20"/>
                </a:solidFill>
                <a:latin typeface="Times New Roman"/>
                <a:cs typeface="Times New Roman"/>
              </a:rPr>
              <a:t>pVWH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80" b="1">
                <a:solidFill>
                  <a:srgbClr val="231F20"/>
                </a:solidFill>
                <a:latin typeface="Times New Roman"/>
                <a:cs typeface="Times New Roman"/>
              </a:rPr>
              <a:t>IXQGH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LQFOXVR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0" b="1">
                <a:solidFill>
                  <a:srgbClr val="231F20"/>
                </a:solidFill>
                <a:latin typeface="Times New Roman"/>
                <a:cs typeface="Times New Roman"/>
              </a:rPr>
              <a:t>PtQLPD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55" b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" b="1">
                <a:solidFill>
                  <a:srgbClr val="231F20"/>
                </a:solidFill>
                <a:latin typeface="Times New Roman"/>
                <a:cs typeface="Times New Roman"/>
              </a:rPr>
              <a:t>F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33807" y="502696"/>
            <a:ext cx="34893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05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85" b="1">
                <a:solidFill>
                  <a:srgbClr val="231F20"/>
                </a:solidFill>
                <a:latin typeface="Arial"/>
                <a:cs typeface="Arial"/>
              </a:rPr>
              <a:t>PtQLPD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F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F 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243964" y="1179347"/>
            <a:ext cx="5126355" cy="315595"/>
          </a:xfrm>
          <a:custGeom>
            <a:avLst/>
            <a:gdLst/>
            <a:ahLst/>
            <a:cxnLst/>
            <a:rect l="l" t="t" r="r" b="b"/>
            <a:pathLst>
              <a:path w="5126355" h="315594">
                <a:moveTo>
                  <a:pt x="5126101" y="0"/>
                </a:moveTo>
                <a:lnTo>
                  <a:pt x="0" y="0"/>
                </a:lnTo>
                <a:lnTo>
                  <a:pt x="0" y="315404"/>
                </a:lnTo>
                <a:lnTo>
                  <a:pt x="5126101" y="315404"/>
                </a:lnTo>
                <a:lnTo>
                  <a:pt x="5126101" y="312356"/>
                </a:lnTo>
                <a:lnTo>
                  <a:pt x="6108" y="312356"/>
                </a:lnTo>
                <a:lnTo>
                  <a:pt x="3048" y="308787"/>
                </a:lnTo>
                <a:lnTo>
                  <a:pt x="6108" y="308787"/>
                </a:lnTo>
                <a:lnTo>
                  <a:pt x="6108" y="6616"/>
                </a:lnTo>
                <a:lnTo>
                  <a:pt x="3048" y="6616"/>
                </a:lnTo>
                <a:lnTo>
                  <a:pt x="6108" y="3568"/>
                </a:lnTo>
                <a:lnTo>
                  <a:pt x="5126101" y="3568"/>
                </a:lnTo>
                <a:lnTo>
                  <a:pt x="5126101" y="0"/>
                </a:lnTo>
                <a:close/>
              </a:path>
              <a:path w="5126355" h="315594">
                <a:moveTo>
                  <a:pt x="6108" y="308787"/>
                </a:moveTo>
                <a:lnTo>
                  <a:pt x="3048" y="308787"/>
                </a:lnTo>
                <a:lnTo>
                  <a:pt x="6108" y="312356"/>
                </a:lnTo>
                <a:lnTo>
                  <a:pt x="6108" y="308787"/>
                </a:lnTo>
                <a:close/>
              </a:path>
              <a:path w="5126355" h="315594">
                <a:moveTo>
                  <a:pt x="5119471" y="308787"/>
                </a:moveTo>
                <a:lnTo>
                  <a:pt x="6108" y="308787"/>
                </a:lnTo>
                <a:lnTo>
                  <a:pt x="6108" y="312356"/>
                </a:lnTo>
                <a:lnTo>
                  <a:pt x="5119471" y="312356"/>
                </a:lnTo>
                <a:lnTo>
                  <a:pt x="5119471" y="308787"/>
                </a:lnTo>
                <a:close/>
              </a:path>
              <a:path w="5126355" h="315594">
                <a:moveTo>
                  <a:pt x="5119471" y="3568"/>
                </a:moveTo>
                <a:lnTo>
                  <a:pt x="5119471" y="312356"/>
                </a:lnTo>
                <a:lnTo>
                  <a:pt x="5123040" y="308787"/>
                </a:lnTo>
                <a:lnTo>
                  <a:pt x="5126101" y="308787"/>
                </a:lnTo>
                <a:lnTo>
                  <a:pt x="5126101" y="6616"/>
                </a:lnTo>
                <a:lnTo>
                  <a:pt x="5123040" y="6616"/>
                </a:lnTo>
                <a:lnTo>
                  <a:pt x="5119471" y="3568"/>
                </a:lnTo>
                <a:close/>
              </a:path>
              <a:path w="5126355" h="315594">
                <a:moveTo>
                  <a:pt x="5126101" y="308787"/>
                </a:moveTo>
                <a:lnTo>
                  <a:pt x="5123040" y="308787"/>
                </a:lnTo>
                <a:lnTo>
                  <a:pt x="5119471" y="312356"/>
                </a:lnTo>
                <a:lnTo>
                  <a:pt x="5126101" y="312356"/>
                </a:lnTo>
                <a:lnTo>
                  <a:pt x="5126101" y="308787"/>
                </a:lnTo>
                <a:close/>
              </a:path>
              <a:path w="5126355" h="315594">
                <a:moveTo>
                  <a:pt x="6108" y="3568"/>
                </a:moveTo>
                <a:lnTo>
                  <a:pt x="3048" y="6616"/>
                </a:lnTo>
                <a:lnTo>
                  <a:pt x="6108" y="6616"/>
                </a:lnTo>
                <a:lnTo>
                  <a:pt x="6108" y="3568"/>
                </a:lnTo>
                <a:close/>
              </a:path>
              <a:path w="5126355" h="315594">
                <a:moveTo>
                  <a:pt x="5119471" y="3568"/>
                </a:moveTo>
                <a:lnTo>
                  <a:pt x="6108" y="3568"/>
                </a:lnTo>
                <a:lnTo>
                  <a:pt x="6108" y="6616"/>
                </a:lnTo>
                <a:lnTo>
                  <a:pt x="5119471" y="6616"/>
                </a:lnTo>
                <a:lnTo>
                  <a:pt x="5119471" y="3568"/>
                </a:lnTo>
                <a:close/>
              </a:path>
              <a:path w="5126355" h="315594">
                <a:moveTo>
                  <a:pt x="5126101" y="3568"/>
                </a:moveTo>
                <a:lnTo>
                  <a:pt x="5119471" y="3568"/>
                </a:lnTo>
                <a:lnTo>
                  <a:pt x="5123040" y="6616"/>
                </a:lnTo>
                <a:lnTo>
                  <a:pt x="5126101" y="6616"/>
                </a:lnTo>
                <a:lnTo>
                  <a:pt x="5126101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245495" y="1181100"/>
            <a:ext cx="5123180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125" b="1">
                <a:solidFill>
                  <a:srgbClr val="9A3466"/>
                </a:solidFill>
                <a:latin typeface="Times New Roman"/>
                <a:cs typeface="Times New Roman"/>
              </a:rPr>
              <a:t>9</a:t>
            </a:r>
            <a:r>
              <a:rPr dirty="0" sz="1600" spc="-484" b="1">
                <a:solidFill>
                  <a:srgbClr val="9A3466"/>
                </a:solidFill>
                <a:latin typeface="Times New Roman"/>
                <a:cs typeface="Times New Roman"/>
              </a:rPr>
              <a:t>DOR</a:t>
            </a: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U</a:t>
            </a:r>
            <a:r>
              <a:rPr dirty="0" sz="1600" spc="-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45" b="1">
                <a:solidFill>
                  <a:srgbClr val="9A3466"/>
                </a:solidFill>
                <a:latin typeface="Times New Roman"/>
                <a:cs typeface="Times New Roman"/>
              </a:rPr>
              <a:t>FUHVWD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55" b="1">
                <a:solidFill>
                  <a:srgbClr val="9A3466"/>
                </a:solidFill>
                <a:latin typeface="Times New Roman"/>
                <a:cs typeface="Times New Roman"/>
              </a:rPr>
              <a:t>Pi[LPR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40" b="1">
                <a:solidFill>
                  <a:srgbClr val="9A3466"/>
                </a:solidFill>
                <a:latin typeface="Times New Roman"/>
                <a:cs typeface="Times New Roman"/>
              </a:rPr>
              <a:t>XQD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9A3466"/>
                </a:solidFill>
                <a:latin typeface="Times New Roman"/>
                <a:cs typeface="Times New Roman"/>
              </a:rPr>
              <a:t>FRUULHQWH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9A3466"/>
                </a:solidFill>
                <a:latin typeface="Times New Roman"/>
                <a:cs typeface="Times New Roman"/>
              </a:rPr>
              <a:t>FRUWRFLUFXLWR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42214" y="1761798"/>
            <a:ext cx="5152390" cy="612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marR="523875" indent="-229870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280" b="1">
                <a:solidFill>
                  <a:srgbClr val="231F20"/>
                </a:solidFill>
                <a:latin typeface="Times New Roman"/>
                <a:cs typeface="Times New Roman"/>
              </a:rPr>
              <a:t>1HFHVDULR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231F20"/>
                </a:solidFill>
                <a:latin typeface="Times New Roman"/>
                <a:cs typeface="Times New Roman"/>
              </a:rPr>
              <a:t>GLPHQVLRQDU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231F20"/>
                </a:solidFill>
                <a:latin typeface="Times New Roman"/>
                <a:cs typeface="Times New Roman"/>
              </a:rPr>
              <a:t>HPEDUUDGRV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231F20"/>
                </a:solidFill>
                <a:latin typeface="Times New Roman"/>
                <a:cs typeface="Times New Roman"/>
              </a:rPr>
              <a:t>FXDGURV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231F20"/>
                </a:solidFill>
                <a:latin typeface="Times New Roman"/>
                <a:cs typeface="Times New Roman"/>
              </a:rPr>
              <a:t>IUHQWH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231F20"/>
                </a:solidFill>
                <a:latin typeface="Times New Roman"/>
                <a:cs typeface="Times New Roman"/>
              </a:rPr>
              <a:t>HVIXHU]RV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HOHFWURGLQiPLFRV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spcBef>
                <a:spcPts val="3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145" b="1">
                <a:solidFill>
                  <a:srgbClr val="231F20"/>
                </a:solidFill>
                <a:latin typeface="Times New Roman"/>
                <a:cs typeface="Times New Roman"/>
              </a:rPr>
              <a:t>1RV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SHUPLWH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231F20"/>
                </a:solidFill>
                <a:latin typeface="Times New Roman"/>
                <a:cs typeface="Times New Roman"/>
              </a:rPr>
              <a:t>GHWHUPLQDU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231F20"/>
                </a:solidFill>
                <a:latin typeface="Times New Roman"/>
                <a:cs typeface="Times New Roman"/>
              </a:rPr>
              <a:t>SRGHU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FLHUUH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29463" y="3565109"/>
            <a:ext cx="10153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445" b="1">
                <a:solidFill>
                  <a:srgbClr val="640833"/>
                </a:solidFill>
                <a:latin typeface="Times New Roman"/>
                <a:cs typeface="Times New Roman"/>
              </a:rPr>
              <a:t>2</a:t>
            </a:r>
            <a:r>
              <a:rPr dirty="0" sz="16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600" spc="-325" b="1">
                <a:solidFill>
                  <a:srgbClr val="640833"/>
                </a:solidFill>
                <a:latin typeface="Times New Roman"/>
                <a:cs typeface="Times New Roman"/>
              </a:rPr>
              <a:t>WDPELpQ</a:t>
            </a:r>
            <a:r>
              <a:rPr dirty="0" sz="1600" spc="-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4500" y="2818339"/>
            <a:ext cx="3190067" cy="41728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32677" y="4048159"/>
            <a:ext cx="3367398" cy="43432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507949" y="5679233"/>
            <a:ext cx="4618355" cy="1143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69215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05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85" b="1">
                <a:solidFill>
                  <a:srgbClr val="231F20"/>
                </a:solidFill>
                <a:latin typeface="Arial"/>
                <a:cs typeface="Arial"/>
              </a:rPr>
              <a:t>PtQLPD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F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F 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u="heavy" sz="1600" spc="-3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$QiOLVLV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GHO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YDORU</a:t>
            </a:r>
            <a:r>
              <a:rPr dirty="0" u="heavy" sz="1600" spc="-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FRUULHQWH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FRUWRFLUFXLWR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6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OR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3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ODUJR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OtQHD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7780" y="6380848"/>
            <a:ext cx="142163" cy="147764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1465110" y="7187444"/>
            <a:ext cx="4819015" cy="1301115"/>
            <a:chOff x="1465110" y="7187444"/>
            <a:chExt cx="4819015" cy="1301115"/>
          </a:xfrm>
        </p:grpSpPr>
        <p:sp>
          <p:nvSpPr>
            <p:cNvPr id="13" name="object 13" descr=""/>
            <p:cNvSpPr/>
            <p:nvPr/>
          </p:nvSpPr>
          <p:spPr>
            <a:xfrm>
              <a:off x="1465110" y="7902371"/>
              <a:ext cx="3987800" cy="586105"/>
            </a:xfrm>
            <a:custGeom>
              <a:avLst/>
              <a:gdLst/>
              <a:ahLst/>
              <a:cxnLst/>
              <a:rect l="l" t="t" r="r" b="b"/>
              <a:pathLst>
                <a:path w="3987800" h="586104">
                  <a:moveTo>
                    <a:pt x="3987241" y="38214"/>
                  </a:moveTo>
                  <a:lnTo>
                    <a:pt x="3964025" y="3035"/>
                  </a:lnTo>
                  <a:lnTo>
                    <a:pt x="3949027" y="0"/>
                  </a:lnTo>
                  <a:lnTo>
                    <a:pt x="3934244" y="3035"/>
                  </a:lnTo>
                  <a:lnTo>
                    <a:pt x="3922090" y="11277"/>
                  </a:lnTo>
                  <a:lnTo>
                    <a:pt x="3913835" y="23431"/>
                  </a:lnTo>
                  <a:lnTo>
                    <a:pt x="3913416" y="25476"/>
                  </a:lnTo>
                  <a:lnTo>
                    <a:pt x="73875" y="25476"/>
                  </a:lnTo>
                  <a:lnTo>
                    <a:pt x="73456" y="23431"/>
                  </a:lnTo>
                  <a:lnTo>
                    <a:pt x="65341" y="11277"/>
                  </a:lnTo>
                  <a:lnTo>
                    <a:pt x="53213" y="3035"/>
                  </a:lnTo>
                  <a:lnTo>
                    <a:pt x="38214" y="0"/>
                  </a:lnTo>
                  <a:lnTo>
                    <a:pt x="23418" y="3035"/>
                  </a:lnTo>
                  <a:lnTo>
                    <a:pt x="11264" y="11277"/>
                  </a:lnTo>
                  <a:lnTo>
                    <a:pt x="3022" y="23431"/>
                  </a:lnTo>
                  <a:lnTo>
                    <a:pt x="0" y="38214"/>
                  </a:lnTo>
                  <a:lnTo>
                    <a:pt x="3022" y="53225"/>
                  </a:lnTo>
                  <a:lnTo>
                    <a:pt x="11264" y="65354"/>
                  </a:lnTo>
                  <a:lnTo>
                    <a:pt x="23418" y="73469"/>
                  </a:lnTo>
                  <a:lnTo>
                    <a:pt x="38214" y="76428"/>
                  </a:lnTo>
                  <a:lnTo>
                    <a:pt x="53213" y="73469"/>
                  </a:lnTo>
                  <a:lnTo>
                    <a:pt x="65341" y="65354"/>
                  </a:lnTo>
                  <a:lnTo>
                    <a:pt x="73456" y="53225"/>
                  </a:lnTo>
                  <a:lnTo>
                    <a:pt x="73901" y="50952"/>
                  </a:lnTo>
                  <a:lnTo>
                    <a:pt x="3913365" y="50952"/>
                  </a:lnTo>
                  <a:lnTo>
                    <a:pt x="3913835" y="53225"/>
                  </a:lnTo>
                  <a:lnTo>
                    <a:pt x="3922090" y="65354"/>
                  </a:lnTo>
                  <a:lnTo>
                    <a:pt x="3934244" y="73469"/>
                  </a:lnTo>
                  <a:lnTo>
                    <a:pt x="3945979" y="75819"/>
                  </a:lnTo>
                  <a:lnTo>
                    <a:pt x="3945979" y="535025"/>
                  </a:lnTo>
                  <a:lnTo>
                    <a:pt x="3923550" y="535025"/>
                  </a:lnTo>
                  <a:lnTo>
                    <a:pt x="3949027" y="585978"/>
                  </a:lnTo>
                  <a:lnTo>
                    <a:pt x="3970159" y="543687"/>
                  </a:lnTo>
                  <a:lnTo>
                    <a:pt x="3974503" y="535025"/>
                  </a:lnTo>
                  <a:lnTo>
                    <a:pt x="3952595" y="535025"/>
                  </a:lnTo>
                  <a:lnTo>
                    <a:pt x="3952595" y="75730"/>
                  </a:lnTo>
                  <a:lnTo>
                    <a:pt x="3964025" y="73469"/>
                  </a:lnTo>
                  <a:lnTo>
                    <a:pt x="3976154" y="65354"/>
                  </a:lnTo>
                  <a:lnTo>
                    <a:pt x="3984269" y="53225"/>
                  </a:lnTo>
                  <a:lnTo>
                    <a:pt x="3984714" y="50952"/>
                  </a:lnTo>
                  <a:lnTo>
                    <a:pt x="3987241" y="382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540522" y="7351026"/>
              <a:ext cx="807720" cy="507365"/>
            </a:xfrm>
            <a:custGeom>
              <a:avLst/>
              <a:gdLst/>
              <a:ahLst/>
              <a:cxnLst/>
              <a:rect l="l" t="t" r="r" b="b"/>
              <a:pathLst>
                <a:path w="807719" h="507365">
                  <a:moveTo>
                    <a:pt x="807123" y="5613"/>
                  </a:moveTo>
                  <a:lnTo>
                    <a:pt x="804075" y="0"/>
                  </a:lnTo>
                  <a:lnTo>
                    <a:pt x="326110" y="262940"/>
                  </a:lnTo>
                  <a:lnTo>
                    <a:pt x="327431" y="265366"/>
                  </a:lnTo>
                  <a:lnTo>
                    <a:pt x="327126" y="269049"/>
                  </a:lnTo>
                  <a:lnTo>
                    <a:pt x="651459" y="295160"/>
                  </a:lnTo>
                  <a:lnTo>
                    <a:pt x="47675" y="479615"/>
                  </a:lnTo>
                  <a:lnTo>
                    <a:pt x="41275" y="458597"/>
                  </a:lnTo>
                  <a:lnTo>
                    <a:pt x="0" y="497840"/>
                  </a:lnTo>
                  <a:lnTo>
                    <a:pt x="56045" y="507009"/>
                  </a:lnTo>
                  <a:lnTo>
                    <a:pt x="50292" y="488162"/>
                  </a:lnTo>
                  <a:lnTo>
                    <a:pt x="49568" y="485787"/>
                  </a:lnTo>
                  <a:lnTo>
                    <a:pt x="668896" y="296570"/>
                  </a:lnTo>
                  <a:lnTo>
                    <a:pt x="669036" y="296570"/>
                  </a:lnTo>
                  <a:lnTo>
                    <a:pt x="670572" y="296049"/>
                  </a:lnTo>
                  <a:lnTo>
                    <a:pt x="669353" y="292417"/>
                  </a:lnTo>
                  <a:lnTo>
                    <a:pt x="669544" y="289941"/>
                  </a:lnTo>
                  <a:lnTo>
                    <a:pt x="337870" y="263753"/>
                  </a:lnTo>
                  <a:lnTo>
                    <a:pt x="807123" y="5613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583838" y="7406068"/>
              <a:ext cx="2700655" cy="526415"/>
            </a:xfrm>
            <a:custGeom>
              <a:avLst/>
              <a:gdLst/>
              <a:ahLst/>
              <a:cxnLst/>
              <a:rect l="l" t="t" r="r" b="b"/>
              <a:pathLst>
                <a:path w="2700654" h="526415">
                  <a:moveTo>
                    <a:pt x="844829" y="22923"/>
                  </a:moveTo>
                  <a:lnTo>
                    <a:pt x="841781" y="17322"/>
                  </a:lnTo>
                  <a:lnTo>
                    <a:pt x="340372" y="279234"/>
                  </a:lnTo>
                  <a:lnTo>
                    <a:pt x="342125" y="282740"/>
                  </a:lnTo>
                  <a:lnTo>
                    <a:pt x="341909" y="285343"/>
                  </a:lnTo>
                  <a:lnTo>
                    <a:pt x="687590" y="318909"/>
                  </a:lnTo>
                  <a:lnTo>
                    <a:pt x="48247" y="498144"/>
                  </a:lnTo>
                  <a:lnTo>
                    <a:pt x="42291" y="476935"/>
                  </a:lnTo>
                  <a:lnTo>
                    <a:pt x="0" y="515150"/>
                  </a:lnTo>
                  <a:lnTo>
                    <a:pt x="56045" y="525856"/>
                  </a:lnTo>
                  <a:lnTo>
                    <a:pt x="50596" y="506488"/>
                  </a:lnTo>
                  <a:lnTo>
                    <a:pt x="49949" y="504202"/>
                  </a:lnTo>
                  <a:lnTo>
                    <a:pt x="705726" y="320509"/>
                  </a:lnTo>
                  <a:lnTo>
                    <a:pt x="704481" y="316801"/>
                  </a:lnTo>
                  <a:lnTo>
                    <a:pt x="704710" y="313880"/>
                  </a:lnTo>
                  <a:lnTo>
                    <a:pt x="353136" y="280263"/>
                  </a:lnTo>
                  <a:lnTo>
                    <a:pt x="844829" y="22923"/>
                  </a:lnTo>
                  <a:close/>
                </a:path>
                <a:path w="2700654" h="526415">
                  <a:moveTo>
                    <a:pt x="2700096" y="5600"/>
                  </a:moveTo>
                  <a:lnTo>
                    <a:pt x="2697556" y="0"/>
                  </a:lnTo>
                  <a:lnTo>
                    <a:pt x="2196160" y="262420"/>
                  </a:lnTo>
                  <a:lnTo>
                    <a:pt x="2197671" y="265226"/>
                  </a:lnTo>
                  <a:lnTo>
                    <a:pt x="2197176" y="268528"/>
                  </a:lnTo>
                  <a:lnTo>
                    <a:pt x="2543365" y="301599"/>
                  </a:lnTo>
                  <a:lnTo>
                    <a:pt x="1904111" y="481304"/>
                  </a:lnTo>
                  <a:lnTo>
                    <a:pt x="1898078" y="459613"/>
                  </a:lnTo>
                  <a:lnTo>
                    <a:pt x="1855787" y="498335"/>
                  </a:lnTo>
                  <a:lnTo>
                    <a:pt x="1911832" y="509041"/>
                  </a:lnTo>
                  <a:lnTo>
                    <a:pt x="1906435" y="489673"/>
                  </a:lnTo>
                  <a:lnTo>
                    <a:pt x="1905787" y="487362"/>
                  </a:lnTo>
                  <a:lnTo>
                    <a:pt x="2561005" y="303174"/>
                  </a:lnTo>
                  <a:lnTo>
                    <a:pt x="2560231" y="300113"/>
                  </a:lnTo>
                  <a:lnTo>
                    <a:pt x="2560485" y="297065"/>
                  </a:lnTo>
                  <a:lnTo>
                    <a:pt x="2208898" y="262940"/>
                  </a:lnTo>
                  <a:lnTo>
                    <a:pt x="2700096" y="5600"/>
                  </a:lnTo>
                  <a:close/>
                </a:path>
              </a:pathLst>
            </a:custGeom>
            <a:solidFill>
              <a:srgbClr val="444D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353767" y="7187444"/>
              <a:ext cx="287020" cy="271780"/>
            </a:xfrm>
            <a:custGeom>
              <a:avLst/>
              <a:gdLst/>
              <a:ahLst/>
              <a:cxnLst/>
              <a:rect l="l" t="t" r="r" b="b"/>
              <a:pathLst>
                <a:path w="287019" h="271779">
                  <a:moveTo>
                    <a:pt x="160941" y="0"/>
                  </a:moveTo>
                  <a:lnTo>
                    <a:pt x="90658" y="8231"/>
                  </a:lnTo>
                  <a:lnTo>
                    <a:pt x="32152" y="48842"/>
                  </a:lnTo>
                  <a:lnTo>
                    <a:pt x="1016" y="121799"/>
                  </a:lnTo>
                  <a:lnTo>
                    <a:pt x="0" y="135566"/>
                  </a:lnTo>
                  <a:lnTo>
                    <a:pt x="1016" y="149828"/>
                  </a:lnTo>
                  <a:lnTo>
                    <a:pt x="14158" y="193993"/>
                  </a:lnTo>
                  <a:lnTo>
                    <a:pt x="58971" y="246753"/>
                  </a:lnTo>
                  <a:lnTo>
                    <a:pt x="120660" y="270422"/>
                  </a:lnTo>
                  <a:lnTo>
                    <a:pt x="153881" y="271594"/>
                  </a:lnTo>
                  <a:lnTo>
                    <a:pt x="186578" y="265789"/>
                  </a:lnTo>
                  <a:lnTo>
                    <a:pt x="187228" y="265520"/>
                  </a:lnTo>
                  <a:lnTo>
                    <a:pt x="133070" y="265520"/>
                  </a:lnTo>
                  <a:lnTo>
                    <a:pt x="99661" y="259348"/>
                  </a:lnTo>
                  <a:lnTo>
                    <a:pt x="41800" y="223394"/>
                  </a:lnTo>
                  <a:lnTo>
                    <a:pt x="8153" y="155441"/>
                  </a:lnTo>
                  <a:lnTo>
                    <a:pt x="6616" y="142182"/>
                  </a:lnTo>
                  <a:lnTo>
                    <a:pt x="6655" y="128428"/>
                  </a:lnTo>
                  <a:lnTo>
                    <a:pt x="18482" y="82874"/>
                  </a:lnTo>
                  <a:lnTo>
                    <a:pt x="64763" y="28320"/>
                  </a:lnTo>
                  <a:lnTo>
                    <a:pt x="129561" y="5957"/>
                  </a:lnTo>
                  <a:lnTo>
                    <a:pt x="186656" y="5957"/>
                  </a:lnTo>
                  <a:lnTo>
                    <a:pt x="160941" y="0"/>
                  </a:lnTo>
                  <a:close/>
                </a:path>
                <a:path w="287019" h="271779">
                  <a:moveTo>
                    <a:pt x="186656" y="5957"/>
                  </a:moveTo>
                  <a:lnTo>
                    <a:pt x="129561" y="5957"/>
                  </a:lnTo>
                  <a:lnTo>
                    <a:pt x="164067" y="6752"/>
                  </a:lnTo>
                  <a:lnTo>
                    <a:pt x="197396" y="15478"/>
                  </a:lnTo>
                  <a:lnTo>
                    <a:pt x="252786" y="56574"/>
                  </a:lnTo>
                  <a:lnTo>
                    <a:pt x="280133" y="128428"/>
                  </a:lnTo>
                  <a:lnTo>
                    <a:pt x="280250" y="142182"/>
                  </a:lnTo>
                  <a:lnTo>
                    <a:pt x="271266" y="181441"/>
                  </a:lnTo>
                  <a:lnTo>
                    <a:pt x="229119" y="237749"/>
                  </a:lnTo>
                  <a:lnTo>
                    <a:pt x="167009" y="263925"/>
                  </a:lnTo>
                  <a:lnTo>
                    <a:pt x="133070" y="265520"/>
                  </a:lnTo>
                  <a:lnTo>
                    <a:pt x="187228" y="265520"/>
                  </a:lnTo>
                  <a:lnTo>
                    <a:pt x="244078" y="233644"/>
                  </a:lnTo>
                  <a:lnTo>
                    <a:pt x="280513" y="174775"/>
                  </a:lnTo>
                  <a:lnTo>
                    <a:pt x="286880" y="135566"/>
                  </a:lnTo>
                  <a:lnTo>
                    <a:pt x="285851" y="121291"/>
                  </a:lnTo>
                  <a:lnTo>
                    <a:pt x="274471" y="80803"/>
                  </a:lnTo>
                  <a:lnTo>
                    <a:pt x="254341" y="48433"/>
                  </a:lnTo>
                  <a:lnTo>
                    <a:pt x="227410" y="24179"/>
                  </a:lnTo>
                  <a:lnTo>
                    <a:pt x="195627" y="8036"/>
                  </a:lnTo>
                  <a:lnTo>
                    <a:pt x="186656" y="59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5227165" y="8572976"/>
            <a:ext cx="38925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160" b="1">
                <a:solidFill>
                  <a:srgbClr val="231F20"/>
                </a:solidFill>
                <a:latin typeface="Times New Roman"/>
                <a:cs typeface="Times New Roman"/>
              </a:rPr>
              <a:t>&amp;DUJD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445517" y="7215023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422038" y="7255425"/>
            <a:ext cx="286385" cy="271780"/>
          </a:xfrm>
          <a:custGeom>
            <a:avLst/>
            <a:gdLst/>
            <a:ahLst/>
            <a:cxnLst/>
            <a:rect l="l" t="t" r="r" b="b"/>
            <a:pathLst>
              <a:path w="286385" h="271779">
                <a:moveTo>
                  <a:pt x="160831" y="0"/>
                </a:moveTo>
                <a:lnTo>
                  <a:pt x="90567" y="8111"/>
                </a:lnTo>
                <a:lnTo>
                  <a:pt x="31963" y="48645"/>
                </a:lnTo>
                <a:lnTo>
                  <a:pt x="11874" y="81069"/>
                </a:lnTo>
                <a:lnTo>
                  <a:pt x="508" y="121598"/>
                </a:lnTo>
                <a:lnTo>
                  <a:pt x="0" y="142490"/>
                </a:lnTo>
                <a:lnTo>
                  <a:pt x="508" y="149614"/>
                </a:lnTo>
                <a:lnTo>
                  <a:pt x="13798" y="193870"/>
                </a:lnTo>
                <a:lnTo>
                  <a:pt x="58752" y="246779"/>
                </a:lnTo>
                <a:lnTo>
                  <a:pt x="120431" y="270540"/>
                </a:lnTo>
                <a:lnTo>
                  <a:pt x="153611" y="271733"/>
                </a:lnTo>
                <a:lnTo>
                  <a:pt x="186253" y="265929"/>
                </a:lnTo>
                <a:lnTo>
                  <a:pt x="187416" y="265445"/>
                </a:lnTo>
                <a:lnTo>
                  <a:pt x="132568" y="265445"/>
                </a:lnTo>
                <a:lnTo>
                  <a:pt x="99179" y="259182"/>
                </a:lnTo>
                <a:lnTo>
                  <a:pt x="41335" y="223120"/>
                </a:lnTo>
                <a:lnTo>
                  <a:pt x="7645" y="155228"/>
                </a:lnTo>
                <a:lnTo>
                  <a:pt x="6148" y="142490"/>
                </a:lnTo>
                <a:lnTo>
                  <a:pt x="6148" y="128215"/>
                </a:lnTo>
                <a:lnTo>
                  <a:pt x="17982" y="82738"/>
                </a:lnTo>
                <a:lnTo>
                  <a:pt x="64319" y="28285"/>
                </a:lnTo>
                <a:lnTo>
                  <a:pt x="129210" y="5959"/>
                </a:lnTo>
                <a:lnTo>
                  <a:pt x="186320" y="5959"/>
                </a:lnTo>
                <a:lnTo>
                  <a:pt x="160831" y="0"/>
                </a:lnTo>
                <a:close/>
              </a:path>
              <a:path w="286385" h="271779">
                <a:moveTo>
                  <a:pt x="186320" y="5959"/>
                </a:moveTo>
                <a:lnTo>
                  <a:pt x="129210" y="5959"/>
                </a:lnTo>
                <a:lnTo>
                  <a:pt x="163755" y="6748"/>
                </a:lnTo>
                <a:lnTo>
                  <a:pt x="197108" y="15457"/>
                </a:lnTo>
                <a:lnTo>
                  <a:pt x="252468" y="56479"/>
                </a:lnTo>
                <a:lnTo>
                  <a:pt x="279742" y="128723"/>
                </a:lnTo>
                <a:lnTo>
                  <a:pt x="280250" y="135352"/>
                </a:lnTo>
                <a:lnTo>
                  <a:pt x="279742" y="142490"/>
                </a:lnTo>
                <a:lnTo>
                  <a:pt x="270724" y="181758"/>
                </a:lnTo>
                <a:lnTo>
                  <a:pt x="228565" y="237964"/>
                </a:lnTo>
                <a:lnTo>
                  <a:pt x="166486" y="263952"/>
                </a:lnTo>
                <a:lnTo>
                  <a:pt x="132568" y="265445"/>
                </a:lnTo>
                <a:lnTo>
                  <a:pt x="187416" y="265445"/>
                </a:lnTo>
                <a:lnTo>
                  <a:pt x="243638" y="233719"/>
                </a:lnTo>
                <a:lnTo>
                  <a:pt x="280003" y="174686"/>
                </a:lnTo>
                <a:lnTo>
                  <a:pt x="286372" y="135352"/>
                </a:lnTo>
                <a:lnTo>
                  <a:pt x="286372" y="128215"/>
                </a:lnTo>
                <a:lnTo>
                  <a:pt x="274387" y="81062"/>
                </a:lnTo>
                <a:lnTo>
                  <a:pt x="254210" y="48634"/>
                </a:lnTo>
                <a:lnTo>
                  <a:pt x="195496" y="8104"/>
                </a:lnTo>
                <a:lnTo>
                  <a:pt x="186320" y="5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513791" y="7282791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6281915" y="7242686"/>
            <a:ext cx="286385" cy="271780"/>
          </a:xfrm>
          <a:custGeom>
            <a:avLst/>
            <a:gdLst/>
            <a:ahLst/>
            <a:cxnLst/>
            <a:rect l="l" t="t" r="r" b="b"/>
            <a:pathLst>
              <a:path w="286384" h="271779">
                <a:moveTo>
                  <a:pt x="160824" y="0"/>
                </a:moveTo>
                <a:lnTo>
                  <a:pt x="90563" y="8111"/>
                </a:lnTo>
                <a:lnTo>
                  <a:pt x="31962" y="48645"/>
                </a:lnTo>
                <a:lnTo>
                  <a:pt x="11873" y="81069"/>
                </a:lnTo>
                <a:lnTo>
                  <a:pt x="508" y="121598"/>
                </a:lnTo>
                <a:lnTo>
                  <a:pt x="0" y="142490"/>
                </a:lnTo>
                <a:lnTo>
                  <a:pt x="508" y="149614"/>
                </a:lnTo>
                <a:lnTo>
                  <a:pt x="13798" y="193870"/>
                </a:lnTo>
                <a:lnTo>
                  <a:pt x="58752" y="246779"/>
                </a:lnTo>
                <a:lnTo>
                  <a:pt x="120430" y="270540"/>
                </a:lnTo>
                <a:lnTo>
                  <a:pt x="153609" y="271733"/>
                </a:lnTo>
                <a:lnTo>
                  <a:pt x="186251" y="265929"/>
                </a:lnTo>
                <a:lnTo>
                  <a:pt x="187424" y="265441"/>
                </a:lnTo>
                <a:lnTo>
                  <a:pt x="132566" y="265441"/>
                </a:lnTo>
                <a:lnTo>
                  <a:pt x="99175" y="259179"/>
                </a:lnTo>
                <a:lnTo>
                  <a:pt x="41328" y="223119"/>
                </a:lnTo>
                <a:lnTo>
                  <a:pt x="7632" y="155228"/>
                </a:lnTo>
                <a:lnTo>
                  <a:pt x="6147" y="142490"/>
                </a:lnTo>
                <a:lnTo>
                  <a:pt x="6147" y="128215"/>
                </a:lnTo>
                <a:lnTo>
                  <a:pt x="17972" y="82738"/>
                </a:lnTo>
                <a:lnTo>
                  <a:pt x="64314" y="28285"/>
                </a:lnTo>
                <a:lnTo>
                  <a:pt x="129208" y="5959"/>
                </a:lnTo>
                <a:lnTo>
                  <a:pt x="186312" y="5959"/>
                </a:lnTo>
                <a:lnTo>
                  <a:pt x="160824" y="0"/>
                </a:lnTo>
                <a:close/>
              </a:path>
              <a:path w="286384" h="271779">
                <a:moveTo>
                  <a:pt x="186312" y="5959"/>
                </a:moveTo>
                <a:lnTo>
                  <a:pt x="129208" y="5959"/>
                </a:lnTo>
                <a:lnTo>
                  <a:pt x="163754" y="6748"/>
                </a:lnTo>
                <a:lnTo>
                  <a:pt x="197108" y="15457"/>
                </a:lnTo>
                <a:lnTo>
                  <a:pt x="252468" y="56479"/>
                </a:lnTo>
                <a:lnTo>
                  <a:pt x="279742" y="128723"/>
                </a:lnTo>
                <a:lnTo>
                  <a:pt x="280250" y="135352"/>
                </a:lnTo>
                <a:lnTo>
                  <a:pt x="279742" y="142490"/>
                </a:lnTo>
                <a:lnTo>
                  <a:pt x="270724" y="181755"/>
                </a:lnTo>
                <a:lnTo>
                  <a:pt x="228564" y="237959"/>
                </a:lnTo>
                <a:lnTo>
                  <a:pt x="166485" y="263946"/>
                </a:lnTo>
                <a:lnTo>
                  <a:pt x="132566" y="265441"/>
                </a:lnTo>
                <a:lnTo>
                  <a:pt x="187424" y="265441"/>
                </a:lnTo>
                <a:lnTo>
                  <a:pt x="243632" y="233719"/>
                </a:lnTo>
                <a:lnTo>
                  <a:pt x="279993" y="174686"/>
                </a:lnTo>
                <a:lnTo>
                  <a:pt x="286359" y="135352"/>
                </a:lnTo>
                <a:lnTo>
                  <a:pt x="286359" y="128215"/>
                </a:lnTo>
                <a:lnTo>
                  <a:pt x="274375" y="81062"/>
                </a:lnTo>
                <a:lnTo>
                  <a:pt x="254198" y="48634"/>
                </a:lnTo>
                <a:lnTo>
                  <a:pt x="195487" y="8104"/>
                </a:lnTo>
                <a:lnTo>
                  <a:pt x="186312" y="5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6373659" y="7270053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502844" y="8867500"/>
            <a:ext cx="4116704" cy="6337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b="1" i="1">
                <a:solidFill>
                  <a:srgbClr val="231F20"/>
                </a:solidFill>
                <a:latin typeface="Times New Roman"/>
                <a:cs typeface="Times New Roman"/>
              </a:rPr>
              <a:t>Se</a:t>
            </a:r>
            <a:r>
              <a:rPr dirty="0" sz="1300" spc="6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b="1" i="1">
                <a:solidFill>
                  <a:srgbClr val="231F20"/>
                </a:solidFill>
                <a:latin typeface="Times New Roman"/>
                <a:cs typeface="Times New Roman"/>
              </a:rPr>
              <a:t>observa</a:t>
            </a:r>
            <a:r>
              <a:rPr dirty="0" sz="1300" spc="4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 i="1">
                <a:solidFill>
                  <a:srgbClr val="231F20"/>
                </a:solidFill>
                <a:latin typeface="Times New Roman"/>
                <a:cs typeface="Times New Roman"/>
              </a:rPr>
              <a:t>que:</a:t>
            </a:r>
            <a:endParaRPr sz="1300">
              <a:latin typeface="Times New Roman"/>
              <a:cs typeface="Times New Roman"/>
            </a:endParaRPr>
          </a:p>
          <a:p>
            <a:pPr marL="1247775">
              <a:lnSpc>
                <a:spcPct val="100000"/>
              </a:lnSpc>
              <a:spcBef>
                <a:spcPts val="1270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Icc1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(Inicio)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&gt;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Icc2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&gt;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Icc3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i="1">
                <a:solidFill>
                  <a:srgbClr val="231F20"/>
                </a:solidFill>
                <a:latin typeface="Times New Roman"/>
                <a:cs typeface="Times New Roman"/>
              </a:rPr>
              <a:t>(Final)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324510" y="8059349"/>
            <a:ext cx="35814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10" b="1">
                <a:solidFill>
                  <a:srgbClr val="231F20"/>
                </a:solidFill>
                <a:latin typeface="Times New Roman"/>
                <a:cs typeface="Times New Roman"/>
              </a:rPr>
              <a:t>,QLFLR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520157" y="7986997"/>
            <a:ext cx="32829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10" b="1">
                <a:solidFill>
                  <a:srgbClr val="231F20"/>
                </a:solidFill>
                <a:latin typeface="Times New Roman"/>
                <a:cs typeface="Times New Roman"/>
              </a:rPr>
              <a:t>)LQDO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35081" y="502696"/>
            <a:ext cx="4698365" cy="194563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10919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05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85" b="1">
                <a:solidFill>
                  <a:srgbClr val="231F20"/>
                </a:solidFill>
                <a:latin typeface="Arial"/>
                <a:cs typeface="Arial"/>
              </a:rPr>
              <a:t>PtQLPD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F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F 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</a:pPr>
            <a:r>
              <a:rPr dirty="0" u="heavy" sz="1600" spc="-4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,QWHQVLGDG</a:t>
            </a:r>
            <a:r>
              <a:rPr dirty="0" u="heavy" sz="1600" spc="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FRUWRFLUFXLWR</a:t>
            </a:r>
            <a:r>
              <a:rPr dirty="0" u="heavy" sz="1600" spc="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4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0È;,0$ 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1175"/>
              </a:spcBef>
            </a:pPr>
            <a:r>
              <a:rPr dirty="0" sz="1300" spc="-100" b="1">
                <a:solidFill>
                  <a:srgbClr val="231F20"/>
                </a:solidFill>
                <a:latin typeface="Times New Roman"/>
                <a:cs typeface="Times New Roman"/>
              </a:rPr>
              <a:t>(O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231F20"/>
                </a:solidFill>
                <a:latin typeface="Times New Roman"/>
                <a:cs typeface="Times New Roman"/>
              </a:rPr>
              <a:t>YDORU</a:t>
            </a:r>
            <a:r>
              <a:rPr dirty="0" sz="13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231F20"/>
                </a:solidFill>
                <a:latin typeface="Times New Roman"/>
                <a:cs typeface="Times New Roman"/>
              </a:rPr>
              <a:t>LQWHQVLGDG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231F20"/>
                </a:solidFill>
                <a:latin typeface="Times New Roman"/>
                <a:cs typeface="Times New Roman"/>
              </a:rPr>
              <a:t>Pi[LPD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31F20"/>
                </a:solidFill>
                <a:latin typeface="Times New Roman"/>
                <a:cs typeface="Times New Roman"/>
              </a:rPr>
              <a:t>OtQHD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GHWHUPLQD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231F20"/>
                </a:solidFill>
                <a:latin typeface="Times New Roman"/>
                <a:cs typeface="Times New Roman"/>
              </a:rPr>
              <a:t>FRQVLGHUDQGR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231F20"/>
                </a:solidFill>
                <a:latin typeface="Times New Roman"/>
                <a:cs typeface="Times New Roman"/>
              </a:rPr>
              <a:t>VLJXLHQWHV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231F20"/>
                </a:solidFill>
                <a:latin typeface="Times New Roman"/>
                <a:cs typeface="Times New Roman"/>
              </a:rPr>
              <a:t>UHJODV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547370" marR="598170" indent="-229870">
              <a:lnSpc>
                <a:spcPct val="102899"/>
              </a:lnSpc>
              <a:spcBef>
                <a:spcPts val="5"/>
              </a:spcBef>
              <a:buFont typeface="Wingdings"/>
              <a:buChar char=""/>
              <a:tabLst>
                <a:tab pos="548005" algn="l"/>
              </a:tabLst>
            </a:pPr>
            <a:r>
              <a:rPr dirty="0" sz="1300" spc="-175" b="1">
                <a:solidFill>
                  <a:srgbClr val="231F20"/>
                </a:solidFill>
                <a:latin typeface="Times New Roman"/>
                <a:cs typeface="Times New Roman"/>
              </a:rPr>
              <a:t>$O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231F20"/>
                </a:solidFill>
                <a:latin typeface="Times New Roman"/>
                <a:cs typeface="Times New Roman"/>
              </a:rPr>
              <a:t>LQLFLR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31F20"/>
                </a:solidFill>
                <a:latin typeface="Times New Roman"/>
                <a:cs typeface="Times New Roman"/>
              </a:rPr>
              <a:t>OtQHD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231F20"/>
                </a:solidFill>
                <a:latin typeface="Times New Roman"/>
                <a:cs typeface="Times New Roman"/>
              </a:rPr>
              <a:t>ERUQHV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397" y="1082027"/>
            <a:ext cx="142163" cy="14776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40812" y="2626504"/>
            <a:ext cx="318897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90" b="1">
                <a:solidFill>
                  <a:srgbClr val="231F20"/>
                </a:solidFill>
                <a:latin typeface="Times New Roman"/>
                <a:cs typeface="Times New Roman"/>
              </a:rPr>
              <a:t>(Q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231F20"/>
                </a:solidFill>
                <a:latin typeface="Times New Roman"/>
                <a:cs typeface="Times New Roman"/>
              </a:rPr>
              <a:t>VLVWHPDV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90" b="1">
                <a:solidFill>
                  <a:srgbClr val="231F20"/>
                </a:solidFill>
                <a:latin typeface="Times New Roman"/>
                <a:cs typeface="Times New Roman"/>
              </a:rPr>
              <a:t>PRQRIiVLFRV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FRQVLGHUD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70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3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231F20"/>
                </a:solidFill>
                <a:latin typeface="Times New Roman"/>
                <a:cs typeface="Times New Roman"/>
              </a:rPr>
              <a:t>IDVH</a:t>
            </a:r>
            <a:r>
              <a:rPr dirty="0" sz="1300" spc="-11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0812" y="3237950"/>
            <a:ext cx="304609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90" b="1">
                <a:solidFill>
                  <a:srgbClr val="231F20"/>
                </a:solidFill>
                <a:latin typeface="Times New Roman"/>
                <a:cs typeface="Times New Roman"/>
              </a:rPr>
              <a:t>(Q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231F20"/>
                </a:solidFill>
                <a:latin typeface="Times New Roman"/>
                <a:cs typeface="Times New Roman"/>
              </a:rPr>
              <a:t>VLVWHPDV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231F20"/>
                </a:solidFill>
                <a:latin typeface="Times New Roman"/>
                <a:cs typeface="Times New Roman"/>
              </a:rPr>
              <a:t>WULIiVLFRV</a:t>
            </a:r>
            <a:r>
              <a:rPr dirty="0" sz="13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231F20"/>
                </a:solidFill>
                <a:latin typeface="Times New Roman"/>
                <a:cs typeface="Times New Roman"/>
              </a:rPr>
              <a:t>VLQ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FRQVLGHUD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40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231F20"/>
                </a:solidFill>
                <a:latin typeface="Times New Roman"/>
                <a:cs typeface="Times New Roman"/>
              </a:rPr>
              <a:t>WULIiVLFR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0812" y="3849412"/>
            <a:ext cx="396938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-190" b="1">
                <a:solidFill>
                  <a:srgbClr val="231F20"/>
                </a:solidFill>
                <a:latin typeface="Times New Roman"/>
                <a:cs typeface="Times New Roman"/>
              </a:rPr>
              <a:t>3DUD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231F20"/>
                </a:solidFill>
                <a:latin typeface="Times New Roman"/>
                <a:cs typeface="Times New Roman"/>
              </a:rPr>
              <a:t>YDORU</a:t>
            </a:r>
            <a:r>
              <a:rPr dirty="0" sz="13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231F20"/>
                </a:solidFill>
                <a:latin typeface="Times New Roman"/>
                <a:cs typeface="Times New Roman"/>
              </a:rPr>
              <a:t>UHVLVWHQFLD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FRQGXFWRUHV</a:t>
            </a:r>
            <a:r>
              <a:rPr dirty="0" sz="1300" spc="22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FRQVLGHUDUi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31F20"/>
                </a:solidFill>
                <a:latin typeface="Times New Roman"/>
                <a:cs typeface="Times New Roman"/>
              </a:rPr>
              <a:t>WHPSHUDWXUD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345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-375" b="1">
                <a:solidFill>
                  <a:srgbClr val="231F20"/>
                </a:solidFill>
                <a:latin typeface="Times New Roman"/>
                <a:cs typeface="Times New Roman"/>
              </a:rPr>
              <a:t>&amp;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579236" y="2697302"/>
            <a:ext cx="691515" cy="0"/>
          </a:xfrm>
          <a:custGeom>
            <a:avLst/>
            <a:gdLst/>
            <a:ahLst/>
            <a:cxnLst/>
            <a:rect l="l" t="t" r="r" b="b"/>
            <a:pathLst>
              <a:path w="691514" h="0">
                <a:moveTo>
                  <a:pt x="0" y="0"/>
                </a:moveTo>
                <a:lnTo>
                  <a:pt x="691464" y="0"/>
                </a:lnTo>
              </a:path>
            </a:pathLst>
          </a:custGeom>
          <a:ln w="866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718881" y="2830127"/>
            <a:ext cx="53086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9895" algn="l"/>
              </a:tabLst>
            </a:pPr>
            <a:r>
              <a:rPr dirty="0" sz="950" spc="16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950" spc="16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23600" y="2667074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85">
                <a:solidFill>
                  <a:srgbClr val="231F20"/>
                </a:solidFill>
                <a:latin typeface="Times New Roman"/>
                <a:cs typeface="Times New Roman"/>
              </a:rPr>
              <a:t>FF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59138" y="2397368"/>
            <a:ext cx="3378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83849" y="2690863"/>
            <a:ext cx="5664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69875" algn="l"/>
              </a:tabLst>
            </a:pPr>
            <a:r>
              <a:rPr dirty="0" sz="1600" spc="4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9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4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155820" y="2528340"/>
            <a:ext cx="38481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57175" algn="l"/>
              </a:tabLst>
            </a:pPr>
            <a:r>
              <a:rPr dirty="0" sz="1600" spc="-58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5118087" y="2394115"/>
            <a:ext cx="1213485" cy="641350"/>
          </a:xfrm>
          <a:custGeom>
            <a:avLst/>
            <a:gdLst/>
            <a:ahLst/>
            <a:cxnLst/>
            <a:rect l="l" t="t" r="r" b="b"/>
            <a:pathLst>
              <a:path w="1213485" h="641350">
                <a:moveTo>
                  <a:pt x="1213243" y="0"/>
                </a:moveTo>
                <a:lnTo>
                  <a:pt x="0" y="0"/>
                </a:lnTo>
                <a:lnTo>
                  <a:pt x="0" y="641019"/>
                </a:lnTo>
                <a:lnTo>
                  <a:pt x="1213243" y="641019"/>
                </a:lnTo>
                <a:lnTo>
                  <a:pt x="1213243" y="628281"/>
                </a:lnTo>
                <a:lnTo>
                  <a:pt x="25476" y="628281"/>
                </a:lnTo>
                <a:lnTo>
                  <a:pt x="12738" y="615543"/>
                </a:lnTo>
                <a:lnTo>
                  <a:pt x="25476" y="615543"/>
                </a:lnTo>
                <a:lnTo>
                  <a:pt x="25476" y="25476"/>
                </a:lnTo>
                <a:lnTo>
                  <a:pt x="12738" y="25476"/>
                </a:lnTo>
                <a:lnTo>
                  <a:pt x="25476" y="12738"/>
                </a:lnTo>
                <a:lnTo>
                  <a:pt x="1213243" y="12738"/>
                </a:lnTo>
                <a:lnTo>
                  <a:pt x="1213243" y="0"/>
                </a:lnTo>
                <a:close/>
              </a:path>
              <a:path w="1213485" h="641350">
                <a:moveTo>
                  <a:pt x="25476" y="615543"/>
                </a:moveTo>
                <a:lnTo>
                  <a:pt x="12738" y="615543"/>
                </a:lnTo>
                <a:lnTo>
                  <a:pt x="25476" y="628281"/>
                </a:lnTo>
                <a:lnTo>
                  <a:pt x="25476" y="615543"/>
                </a:lnTo>
                <a:close/>
              </a:path>
              <a:path w="1213485" h="641350">
                <a:moveTo>
                  <a:pt x="1187767" y="615543"/>
                </a:moveTo>
                <a:lnTo>
                  <a:pt x="25476" y="615543"/>
                </a:lnTo>
                <a:lnTo>
                  <a:pt x="25476" y="628281"/>
                </a:lnTo>
                <a:lnTo>
                  <a:pt x="1187767" y="628281"/>
                </a:lnTo>
                <a:lnTo>
                  <a:pt x="1187767" y="615543"/>
                </a:lnTo>
                <a:close/>
              </a:path>
              <a:path w="1213485" h="641350">
                <a:moveTo>
                  <a:pt x="1187767" y="12738"/>
                </a:moveTo>
                <a:lnTo>
                  <a:pt x="1187767" y="628281"/>
                </a:lnTo>
                <a:lnTo>
                  <a:pt x="1200505" y="615543"/>
                </a:lnTo>
                <a:lnTo>
                  <a:pt x="1213243" y="615543"/>
                </a:lnTo>
                <a:lnTo>
                  <a:pt x="1213243" y="25476"/>
                </a:lnTo>
                <a:lnTo>
                  <a:pt x="1200505" y="25476"/>
                </a:lnTo>
                <a:lnTo>
                  <a:pt x="1187767" y="12738"/>
                </a:lnTo>
                <a:close/>
              </a:path>
              <a:path w="1213485" h="641350">
                <a:moveTo>
                  <a:pt x="1213243" y="615543"/>
                </a:moveTo>
                <a:lnTo>
                  <a:pt x="1200505" y="615543"/>
                </a:lnTo>
                <a:lnTo>
                  <a:pt x="1187767" y="628281"/>
                </a:lnTo>
                <a:lnTo>
                  <a:pt x="1213243" y="628281"/>
                </a:lnTo>
                <a:lnTo>
                  <a:pt x="1213243" y="615543"/>
                </a:lnTo>
                <a:close/>
              </a:path>
              <a:path w="1213485" h="641350">
                <a:moveTo>
                  <a:pt x="25476" y="12738"/>
                </a:moveTo>
                <a:lnTo>
                  <a:pt x="12738" y="25476"/>
                </a:lnTo>
                <a:lnTo>
                  <a:pt x="25476" y="25476"/>
                </a:lnTo>
                <a:lnTo>
                  <a:pt x="25476" y="12738"/>
                </a:lnTo>
                <a:close/>
              </a:path>
              <a:path w="1213485" h="641350">
                <a:moveTo>
                  <a:pt x="1187767" y="12738"/>
                </a:moveTo>
                <a:lnTo>
                  <a:pt x="25476" y="12738"/>
                </a:lnTo>
                <a:lnTo>
                  <a:pt x="25476" y="25476"/>
                </a:lnTo>
                <a:lnTo>
                  <a:pt x="1187767" y="25476"/>
                </a:lnTo>
                <a:lnTo>
                  <a:pt x="1187767" y="12738"/>
                </a:lnTo>
                <a:close/>
              </a:path>
              <a:path w="1213485" h="641350">
                <a:moveTo>
                  <a:pt x="1213243" y="12738"/>
                </a:moveTo>
                <a:lnTo>
                  <a:pt x="1187767" y="12738"/>
                </a:lnTo>
                <a:lnTo>
                  <a:pt x="1200505" y="25476"/>
                </a:lnTo>
                <a:lnTo>
                  <a:pt x="1213243" y="25476"/>
                </a:lnTo>
                <a:lnTo>
                  <a:pt x="1213243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4780267" y="2614244"/>
            <a:ext cx="213995" cy="269875"/>
            <a:chOff x="4780267" y="2614244"/>
            <a:chExt cx="213995" cy="269875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8915" y="2636659"/>
              <a:ext cx="193624" cy="22420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780267" y="2614244"/>
              <a:ext cx="213995" cy="269875"/>
            </a:xfrm>
            <a:custGeom>
              <a:avLst/>
              <a:gdLst/>
              <a:ahLst/>
              <a:cxnLst/>
              <a:rect l="l" t="t" r="r" b="b"/>
              <a:pathLst>
                <a:path w="213995" h="269875">
                  <a:moveTo>
                    <a:pt x="96812" y="190576"/>
                  </a:moveTo>
                  <a:lnTo>
                    <a:pt x="96812" y="269557"/>
                  </a:lnTo>
                  <a:lnTo>
                    <a:pt x="116631" y="246621"/>
                  </a:lnTo>
                  <a:lnTo>
                    <a:pt x="113626" y="246621"/>
                  </a:lnTo>
                  <a:lnTo>
                    <a:pt x="98844" y="241528"/>
                  </a:lnTo>
                  <a:lnTo>
                    <a:pt x="113626" y="224410"/>
                  </a:lnTo>
                  <a:lnTo>
                    <a:pt x="113626" y="199237"/>
                  </a:lnTo>
                  <a:lnTo>
                    <a:pt x="105473" y="199237"/>
                  </a:lnTo>
                  <a:lnTo>
                    <a:pt x="96812" y="190576"/>
                  </a:lnTo>
                  <a:close/>
                </a:path>
                <a:path w="213995" h="269875">
                  <a:moveTo>
                    <a:pt x="113626" y="224410"/>
                  </a:moveTo>
                  <a:lnTo>
                    <a:pt x="98844" y="241528"/>
                  </a:lnTo>
                  <a:lnTo>
                    <a:pt x="113626" y="246621"/>
                  </a:lnTo>
                  <a:lnTo>
                    <a:pt x="113626" y="224410"/>
                  </a:lnTo>
                  <a:close/>
                </a:path>
                <a:path w="213995" h="269875">
                  <a:moveTo>
                    <a:pt x="191033" y="134778"/>
                  </a:moveTo>
                  <a:lnTo>
                    <a:pt x="113626" y="224410"/>
                  </a:lnTo>
                  <a:lnTo>
                    <a:pt x="113626" y="246621"/>
                  </a:lnTo>
                  <a:lnTo>
                    <a:pt x="116631" y="246621"/>
                  </a:lnTo>
                  <a:lnTo>
                    <a:pt x="208649" y="140131"/>
                  </a:lnTo>
                  <a:lnTo>
                    <a:pt x="195656" y="140131"/>
                  </a:lnTo>
                  <a:lnTo>
                    <a:pt x="191033" y="134778"/>
                  </a:lnTo>
                  <a:close/>
                </a:path>
                <a:path w="213995" h="269875">
                  <a:moveTo>
                    <a:pt x="96812" y="70319"/>
                  </a:moveTo>
                  <a:lnTo>
                    <a:pt x="0" y="70319"/>
                  </a:lnTo>
                  <a:lnTo>
                    <a:pt x="0" y="199237"/>
                  </a:lnTo>
                  <a:lnTo>
                    <a:pt x="96812" y="199237"/>
                  </a:lnTo>
                  <a:lnTo>
                    <a:pt x="96812" y="190576"/>
                  </a:lnTo>
                  <a:lnTo>
                    <a:pt x="16814" y="190576"/>
                  </a:lnTo>
                  <a:lnTo>
                    <a:pt x="8661" y="182422"/>
                  </a:lnTo>
                  <a:lnTo>
                    <a:pt x="16814" y="182422"/>
                  </a:lnTo>
                  <a:lnTo>
                    <a:pt x="16814" y="87134"/>
                  </a:lnTo>
                  <a:lnTo>
                    <a:pt x="8661" y="87134"/>
                  </a:lnTo>
                  <a:lnTo>
                    <a:pt x="16814" y="78473"/>
                  </a:lnTo>
                  <a:lnTo>
                    <a:pt x="96812" y="78473"/>
                  </a:lnTo>
                  <a:lnTo>
                    <a:pt x="96812" y="70319"/>
                  </a:lnTo>
                  <a:close/>
                </a:path>
                <a:path w="213995" h="269875">
                  <a:moveTo>
                    <a:pt x="113626" y="182422"/>
                  </a:moveTo>
                  <a:lnTo>
                    <a:pt x="16814" y="182422"/>
                  </a:lnTo>
                  <a:lnTo>
                    <a:pt x="16814" y="190576"/>
                  </a:lnTo>
                  <a:lnTo>
                    <a:pt x="96812" y="190576"/>
                  </a:lnTo>
                  <a:lnTo>
                    <a:pt x="105473" y="199237"/>
                  </a:lnTo>
                  <a:lnTo>
                    <a:pt x="113626" y="199237"/>
                  </a:lnTo>
                  <a:lnTo>
                    <a:pt x="113626" y="182422"/>
                  </a:lnTo>
                  <a:close/>
                </a:path>
                <a:path w="213995" h="269875">
                  <a:moveTo>
                    <a:pt x="16814" y="182422"/>
                  </a:moveTo>
                  <a:lnTo>
                    <a:pt x="8661" y="182422"/>
                  </a:lnTo>
                  <a:lnTo>
                    <a:pt x="16814" y="190576"/>
                  </a:lnTo>
                  <a:lnTo>
                    <a:pt x="16814" y="182422"/>
                  </a:lnTo>
                  <a:close/>
                </a:path>
                <a:path w="213995" h="269875">
                  <a:moveTo>
                    <a:pt x="195656" y="129425"/>
                  </a:moveTo>
                  <a:lnTo>
                    <a:pt x="191033" y="134778"/>
                  </a:lnTo>
                  <a:lnTo>
                    <a:pt x="195656" y="140131"/>
                  </a:lnTo>
                  <a:lnTo>
                    <a:pt x="195656" y="129425"/>
                  </a:lnTo>
                  <a:close/>
                </a:path>
                <a:path w="213995" h="269875">
                  <a:moveTo>
                    <a:pt x="209082" y="129425"/>
                  </a:moveTo>
                  <a:lnTo>
                    <a:pt x="195656" y="129425"/>
                  </a:lnTo>
                  <a:lnTo>
                    <a:pt x="195656" y="140131"/>
                  </a:lnTo>
                  <a:lnTo>
                    <a:pt x="208649" y="140131"/>
                  </a:lnTo>
                  <a:lnTo>
                    <a:pt x="213499" y="134518"/>
                  </a:lnTo>
                  <a:lnTo>
                    <a:pt x="209082" y="129425"/>
                  </a:lnTo>
                  <a:close/>
                </a:path>
                <a:path w="213995" h="269875">
                  <a:moveTo>
                    <a:pt x="116256" y="22415"/>
                  </a:moveTo>
                  <a:lnTo>
                    <a:pt x="113626" y="22415"/>
                  </a:lnTo>
                  <a:lnTo>
                    <a:pt x="113626" y="45146"/>
                  </a:lnTo>
                  <a:lnTo>
                    <a:pt x="191033" y="134778"/>
                  </a:lnTo>
                  <a:lnTo>
                    <a:pt x="195656" y="129425"/>
                  </a:lnTo>
                  <a:lnTo>
                    <a:pt x="209082" y="129425"/>
                  </a:lnTo>
                  <a:lnTo>
                    <a:pt x="116256" y="22415"/>
                  </a:lnTo>
                  <a:close/>
                </a:path>
                <a:path w="213995" h="269875">
                  <a:moveTo>
                    <a:pt x="16814" y="78473"/>
                  </a:moveTo>
                  <a:lnTo>
                    <a:pt x="8661" y="87134"/>
                  </a:lnTo>
                  <a:lnTo>
                    <a:pt x="16814" y="87134"/>
                  </a:lnTo>
                  <a:lnTo>
                    <a:pt x="16814" y="78473"/>
                  </a:lnTo>
                  <a:close/>
                </a:path>
                <a:path w="213995" h="269875">
                  <a:moveTo>
                    <a:pt x="113626" y="70319"/>
                  </a:moveTo>
                  <a:lnTo>
                    <a:pt x="105473" y="70319"/>
                  </a:lnTo>
                  <a:lnTo>
                    <a:pt x="96812" y="78473"/>
                  </a:lnTo>
                  <a:lnTo>
                    <a:pt x="16814" y="78473"/>
                  </a:lnTo>
                  <a:lnTo>
                    <a:pt x="16814" y="87134"/>
                  </a:lnTo>
                  <a:lnTo>
                    <a:pt x="113626" y="87134"/>
                  </a:lnTo>
                  <a:lnTo>
                    <a:pt x="113626" y="70319"/>
                  </a:lnTo>
                  <a:close/>
                </a:path>
                <a:path w="213995" h="269875">
                  <a:moveTo>
                    <a:pt x="96812" y="0"/>
                  </a:moveTo>
                  <a:lnTo>
                    <a:pt x="96812" y="78473"/>
                  </a:lnTo>
                  <a:lnTo>
                    <a:pt x="105473" y="70319"/>
                  </a:lnTo>
                  <a:lnTo>
                    <a:pt x="113626" y="70319"/>
                  </a:lnTo>
                  <a:lnTo>
                    <a:pt x="113626" y="45146"/>
                  </a:lnTo>
                  <a:lnTo>
                    <a:pt x="98844" y="28028"/>
                  </a:lnTo>
                  <a:lnTo>
                    <a:pt x="113626" y="22415"/>
                  </a:lnTo>
                  <a:lnTo>
                    <a:pt x="116256" y="22415"/>
                  </a:lnTo>
                  <a:lnTo>
                    <a:pt x="96812" y="0"/>
                  </a:lnTo>
                  <a:close/>
                </a:path>
                <a:path w="213995" h="269875">
                  <a:moveTo>
                    <a:pt x="113626" y="22415"/>
                  </a:moveTo>
                  <a:lnTo>
                    <a:pt x="98844" y="28028"/>
                  </a:lnTo>
                  <a:lnTo>
                    <a:pt x="113626" y="45146"/>
                  </a:lnTo>
                  <a:lnTo>
                    <a:pt x="113626" y="2241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4739500" y="3225711"/>
            <a:ext cx="213995" cy="269875"/>
            <a:chOff x="4739500" y="3225711"/>
            <a:chExt cx="213995" cy="269875"/>
          </a:xfrm>
        </p:grpSpPr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8148" y="3248126"/>
              <a:ext cx="193636" cy="224205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4739500" y="3225711"/>
              <a:ext cx="213995" cy="269875"/>
            </a:xfrm>
            <a:custGeom>
              <a:avLst/>
              <a:gdLst/>
              <a:ahLst/>
              <a:cxnLst/>
              <a:rect l="l" t="t" r="r" b="b"/>
              <a:pathLst>
                <a:path w="213995" h="269875">
                  <a:moveTo>
                    <a:pt x="96812" y="190563"/>
                  </a:moveTo>
                  <a:lnTo>
                    <a:pt x="96812" y="269544"/>
                  </a:lnTo>
                  <a:lnTo>
                    <a:pt x="116622" y="246621"/>
                  </a:lnTo>
                  <a:lnTo>
                    <a:pt x="113626" y="246621"/>
                  </a:lnTo>
                  <a:lnTo>
                    <a:pt x="98844" y="241515"/>
                  </a:lnTo>
                  <a:lnTo>
                    <a:pt x="113626" y="224402"/>
                  </a:lnTo>
                  <a:lnTo>
                    <a:pt x="113626" y="199224"/>
                  </a:lnTo>
                  <a:lnTo>
                    <a:pt x="105473" y="199224"/>
                  </a:lnTo>
                  <a:lnTo>
                    <a:pt x="96812" y="190563"/>
                  </a:lnTo>
                  <a:close/>
                </a:path>
                <a:path w="213995" h="269875">
                  <a:moveTo>
                    <a:pt x="113626" y="224402"/>
                  </a:moveTo>
                  <a:lnTo>
                    <a:pt x="98844" y="241515"/>
                  </a:lnTo>
                  <a:lnTo>
                    <a:pt x="113626" y="246621"/>
                  </a:lnTo>
                  <a:lnTo>
                    <a:pt x="113626" y="224402"/>
                  </a:lnTo>
                  <a:close/>
                </a:path>
                <a:path w="213995" h="269875">
                  <a:moveTo>
                    <a:pt x="191050" y="134772"/>
                  </a:moveTo>
                  <a:lnTo>
                    <a:pt x="113626" y="224402"/>
                  </a:lnTo>
                  <a:lnTo>
                    <a:pt x="113626" y="246621"/>
                  </a:lnTo>
                  <a:lnTo>
                    <a:pt x="116622" y="246621"/>
                  </a:lnTo>
                  <a:lnTo>
                    <a:pt x="208659" y="140119"/>
                  </a:lnTo>
                  <a:lnTo>
                    <a:pt x="195668" y="140119"/>
                  </a:lnTo>
                  <a:lnTo>
                    <a:pt x="191050" y="134772"/>
                  </a:lnTo>
                  <a:close/>
                </a:path>
                <a:path w="213995" h="269875">
                  <a:moveTo>
                    <a:pt x="96812" y="70307"/>
                  </a:moveTo>
                  <a:lnTo>
                    <a:pt x="0" y="70307"/>
                  </a:lnTo>
                  <a:lnTo>
                    <a:pt x="0" y="199224"/>
                  </a:lnTo>
                  <a:lnTo>
                    <a:pt x="96812" y="199224"/>
                  </a:lnTo>
                  <a:lnTo>
                    <a:pt x="96812" y="190563"/>
                  </a:lnTo>
                  <a:lnTo>
                    <a:pt x="16814" y="190563"/>
                  </a:lnTo>
                  <a:lnTo>
                    <a:pt x="8661" y="182410"/>
                  </a:lnTo>
                  <a:lnTo>
                    <a:pt x="16814" y="182410"/>
                  </a:lnTo>
                  <a:lnTo>
                    <a:pt x="16814" y="87121"/>
                  </a:lnTo>
                  <a:lnTo>
                    <a:pt x="8661" y="87121"/>
                  </a:lnTo>
                  <a:lnTo>
                    <a:pt x="16814" y="78460"/>
                  </a:lnTo>
                  <a:lnTo>
                    <a:pt x="96812" y="78460"/>
                  </a:lnTo>
                  <a:lnTo>
                    <a:pt x="96812" y="70307"/>
                  </a:lnTo>
                  <a:close/>
                </a:path>
                <a:path w="213995" h="269875">
                  <a:moveTo>
                    <a:pt x="113626" y="182410"/>
                  </a:moveTo>
                  <a:lnTo>
                    <a:pt x="16814" y="182410"/>
                  </a:lnTo>
                  <a:lnTo>
                    <a:pt x="16814" y="190563"/>
                  </a:lnTo>
                  <a:lnTo>
                    <a:pt x="96812" y="190563"/>
                  </a:lnTo>
                  <a:lnTo>
                    <a:pt x="105473" y="199224"/>
                  </a:lnTo>
                  <a:lnTo>
                    <a:pt x="113626" y="199224"/>
                  </a:lnTo>
                  <a:lnTo>
                    <a:pt x="113626" y="182410"/>
                  </a:lnTo>
                  <a:close/>
                </a:path>
                <a:path w="213995" h="269875">
                  <a:moveTo>
                    <a:pt x="16814" y="182410"/>
                  </a:moveTo>
                  <a:lnTo>
                    <a:pt x="8661" y="182410"/>
                  </a:lnTo>
                  <a:lnTo>
                    <a:pt x="16814" y="190563"/>
                  </a:lnTo>
                  <a:lnTo>
                    <a:pt x="16814" y="182410"/>
                  </a:lnTo>
                  <a:close/>
                </a:path>
                <a:path w="213995" h="269875">
                  <a:moveTo>
                    <a:pt x="195668" y="129425"/>
                  </a:moveTo>
                  <a:lnTo>
                    <a:pt x="191050" y="134772"/>
                  </a:lnTo>
                  <a:lnTo>
                    <a:pt x="195668" y="140119"/>
                  </a:lnTo>
                  <a:lnTo>
                    <a:pt x="195668" y="129425"/>
                  </a:lnTo>
                  <a:close/>
                </a:path>
                <a:path w="213995" h="269875">
                  <a:moveTo>
                    <a:pt x="209082" y="129425"/>
                  </a:moveTo>
                  <a:lnTo>
                    <a:pt x="195668" y="129425"/>
                  </a:lnTo>
                  <a:lnTo>
                    <a:pt x="195668" y="140119"/>
                  </a:lnTo>
                  <a:lnTo>
                    <a:pt x="208659" y="140119"/>
                  </a:lnTo>
                  <a:lnTo>
                    <a:pt x="213499" y="134518"/>
                  </a:lnTo>
                  <a:lnTo>
                    <a:pt x="209082" y="129425"/>
                  </a:lnTo>
                  <a:close/>
                </a:path>
                <a:path w="213995" h="269875">
                  <a:moveTo>
                    <a:pt x="116256" y="22415"/>
                  </a:moveTo>
                  <a:lnTo>
                    <a:pt x="113626" y="22415"/>
                  </a:lnTo>
                  <a:lnTo>
                    <a:pt x="113626" y="45131"/>
                  </a:lnTo>
                  <a:lnTo>
                    <a:pt x="191050" y="134772"/>
                  </a:lnTo>
                  <a:lnTo>
                    <a:pt x="195668" y="129425"/>
                  </a:lnTo>
                  <a:lnTo>
                    <a:pt x="209082" y="129425"/>
                  </a:lnTo>
                  <a:lnTo>
                    <a:pt x="116256" y="22415"/>
                  </a:lnTo>
                  <a:close/>
                </a:path>
                <a:path w="213995" h="269875">
                  <a:moveTo>
                    <a:pt x="16814" y="78460"/>
                  </a:moveTo>
                  <a:lnTo>
                    <a:pt x="8661" y="87121"/>
                  </a:lnTo>
                  <a:lnTo>
                    <a:pt x="16814" y="87121"/>
                  </a:lnTo>
                  <a:lnTo>
                    <a:pt x="16814" y="78460"/>
                  </a:lnTo>
                  <a:close/>
                </a:path>
                <a:path w="213995" h="269875">
                  <a:moveTo>
                    <a:pt x="113626" y="70307"/>
                  </a:moveTo>
                  <a:lnTo>
                    <a:pt x="105473" y="70307"/>
                  </a:lnTo>
                  <a:lnTo>
                    <a:pt x="96812" y="78460"/>
                  </a:lnTo>
                  <a:lnTo>
                    <a:pt x="16814" y="78460"/>
                  </a:lnTo>
                  <a:lnTo>
                    <a:pt x="16814" y="87121"/>
                  </a:lnTo>
                  <a:lnTo>
                    <a:pt x="113626" y="87121"/>
                  </a:lnTo>
                  <a:lnTo>
                    <a:pt x="113626" y="70307"/>
                  </a:lnTo>
                  <a:close/>
                </a:path>
                <a:path w="213995" h="269875">
                  <a:moveTo>
                    <a:pt x="96812" y="0"/>
                  </a:moveTo>
                  <a:lnTo>
                    <a:pt x="96812" y="78460"/>
                  </a:lnTo>
                  <a:lnTo>
                    <a:pt x="105473" y="70307"/>
                  </a:lnTo>
                  <a:lnTo>
                    <a:pt x="113626" y="70307"/>
                  </a:lnTo>
                  <a:lnTo>
                    <a:pt x="113626" y="45131"/>
                  </a:lnTo>
                  <a:lnTo>
                    <a:pt x="98844" y="28016"/>
                  </a:lnTo>
                  <a:lnTo>
                    <a:pt x="113626" y="22415"/>
                  </a:lnTo>
                  <a:lnTo>
                    <a:pt x="116256" y="22415"/>
                  </a:lnTo>
                  <a:lnTo>
                    <a:pt x="96812" y="0"/>
                  </a:lnTo>
                  <a:close/>
                </a:path>
                <a:path w="213995" h="269875">
                  <a:moveTo>
                    <a:pt x="113626" y="22415"/>
                  </a:moveTo>
                  <a:lnTo>
                    <a:pt x="98844" y="28016"/>
                  </a:lnTo>
                  <a:lnTo>
                    <a:pt x="113626" y="45131"/>
                  </a:lnTo>
                  <a:lnTo>
                    <a:pt x="113626" y="2241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5621350" y="3455847"/>
            <a:ext cx="574040" cy="279400"/>
            <a:chOff x="5621350" y="3455847"/>
            <a:chExt cx="574040" cy="279400"/>
          </a:xfrm>
        </p:grpSpPr>
        <p:sp>
          <p:nvSpPr>
            <p:cNvPr id="21" name="object 21" descr=""/>
            <p:cNvSpPr/>
            <p:nvPr/>
          </p:nvSpPr>
          <p:spPr>
            <a:xfrm>
              <a:off x="5650064" y="3643541"/>
              <a:ext cx="29209" cy="16510"/>
            </a:xfrm>
            <a:custGeom>
              <a:avLst/>
              <a:gdLst/>
              <a:ahLst/>
              <a:cxnLst/>
              <a:rect l="l" t="t" r="r" b="b"/>
              <a:pathLst>
                <a:path w="29210" h="16510">
                  <a:moveTo>
                    <a:pt x="0" y="16306"/>
                  </a:moveTo>
                  <a:lnTo>
                    <a:pt x="29044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679097" y="3648125"/>
              <a:ext cx="42545" cy="77470"/>
            </a:xfrm>
            <a:custGeom>
              <a:avLst/>
              <a:gdLst/>
              <a:ahLst/>
              <a:cxnLst/>
              <a:rect l="l" t="t" r="r" b="b"/>
              <a:pathLst>
                <a:path w="42545" h="77470">
                  <a:moveTo>
                    <a:pt x="0" y="0"/>
                  </a:moveTo>
                  <a:lnTo>
                    <a:pt x="42303" y="77444"/>
                  </a:lnTo>
                </a:path>
              </a:pathLst>
            </a:custGeom>
            <a:ln w="190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726493" y="3494240"/>
              <a:ext cx="179070" cy="231775"/>
            </a:xfrm>
            <a:custGeom>
              <a:avLst/>
              <a:gdLst/>
              <a:ahLst/>
              <a:cxnLst/>
              <a:rect l="l" t="t" r="r" b="b"/>
              <a:pathLst>
                <a:path w="179070" h="231775">
                  <a:moveTo>
                    <a:pt x="0" y="231330"/>
                  </a:moveTo>
                  <a:lnTo>
                    <a:pt x="56057" y="0"/>
                  </a:lnTo>
                  <a:lnTo>
                    <a:pt x="178854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26112" y="3460610"/>
              <a:ext cx="564515" cy="0"/>
            </a:xfrm>
            <a:custGeom>
              <a:avLst/>
              <a:gdLst/>
              <a:ahLst/>
              <a:cxnLst/>
              <a:rect l="l" t="t" r="r" b="b"/>
              <a:pathLst>
                <a:path w="564514" h="0">
                  <a:moveTo>
                    <a:pt x="0" y="0"/>
                  </a:moveTo>
                  <a:lnTo>
                    <a:pt x="564083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6086791" y="3623606"/>
            <a:ext cx="92710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2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235840" y="3428971"/>
            <a:ext cx="144145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0">
                <a:solidFill>
                  <a:srgbClr val="231F20"/>
                </a:solidFill>
                <a:latin typeface="Times New Roman"/>
                <a:cs typeface="Times New Roman"/>
              </a:rPr>
              <a:t>FF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776977" y="3470592"/>
            <a:ext cx="3416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48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-110">
                <a:solidFill>
                  <a:srgbClr val="231F20"/>
                </a:solidFill>
                <a:latin typeface="Times New Roman"/>
                <a:cs typeface="Times New Roman"/>
              </a:rPr>
              <a:t>ā=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727551" y="3131734"/>
            <a:ext cx="3695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161443" y="3276438"/>
            <a:ext cx="4210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940" algn="l"/>
              </a:tabLst>
            </a:pPr>
            <a:r>
              <a:rPr dirty="0" sz="1800" spc="-655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800" spc="484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5121147" y="3129914"/>
            <a:ext cx="1139190" cy="719455"/>
          </a:xfrm>
          <a:custGeom>
            <a:avLst/>
            <a:gdLst/>
            <a:ahLst/>
            <a:cxnLst/>
            <a:rect l="l" t="t" r="r" b="b"/>
            <a:pathLst>
              <a:path w="1139189" h="719454">
                <a:moveTo>
                  <a:pt x="1138847" y="0"/>
                </a:moveTo>
                <a:lnTo>
                  <a:pt x="0" y="0"/>
                </a:lnTo>
                <a:lnTo>
                  <a:pt x="0" y="718972"/>
                </a:lnTo>
                <a:lnTo>
                  <a:pt x="1138847" y="718972"/>
                </a:lnTo>
                <a:lnTo>
                  <a:pt x="1138847" y="706234"/>
                </a:lnTo>
                <a:lnTo>
                  <a:pt x="25476" y="706234"/>
                </a:lnTo>
                <a:lnTo>
                  <a:pt x="12738" y="693496"/>
                </a:lnTo>
                <a:lnTo>
                  <a:pt x="25476" y="693496"/>
                </a:lnTo>
                <a:lnTo>
                  <a:pt x="25476" y="25476"/>
                </a:lnTo>
                <a:lnTo>
                  <a:pt x="12738" y="25476"/>
                </a:lnTo>
                <a:lnTo>
                  <a:pt x="25476" y="12738"/>
                </a:lnTo>
                <a:lnTo>
                  <a:pt x="1138847" y="12738"/>
                </a:lnTo>
                <a:lnTo>
                  <a:pt x="1138847" y="0"/>
                </a:lnTo>
                <a:close/>
              </a:path>
              <a:path w="1139189" h="719454">
                <a:moveTo>
                  <a:pt x="25476" y="693496"/>
                </a:moveTo>
                <a:lnTo>
                  <a:pt x="12738" y="693496"/>
                </a:lnTo>
                <a:lnTo>
                  <a:pt x="25476" y="706234"/>
                </a:lnTo>
                <a:lnTo>
                  <a:pt x="25476" y="693496"/>
                </a:lnTo>
                <a:close/>
              </a:path>
              <a:path w="1139189" h="719454">
                <a:moveTo>
                  <a:pt x="1113370" y="693496"/>
                </a:moveTo>
                <a:lnTo>
                  <a:pt x="25476" y="693496"/>
                </a:lnTo>
                <a:lnTo>
                  <a:pt x="25476" y="706234"/>
                </a:lnTo>
                <a:lnTo>
                  <a:pt x="1113370" y="706234"/>
                </a:lnTo>
                <a:lnTo>
                  <a:pt x="1113370" y="693496"/>
                </a:lnTo>
                <a:close/>
              </a:path>
              <a:path w="1139189" h="719454">
                <a:moveTo>
                  <a:pt x="1113370" y="12738"/>
                </a:moveTo>
                <a:lnTo>
                  <a:pt x="1113370" y="706234"/>
                </a:lnTo>
                <a:lnTo>
                  <a:pt x="1126109" y="693496"/>
                </a:lnTo>
                <a:lnTo>
                  <a:pt x="1138847" y="693496"/>
                </a:lnTo>
                <a:lnTo>
                  <a:pt x="1138847" y="25476"/>
                </a:lnTo>
                <a:lnTo>
                  <a:pt x="1126109" y="25476"/>
                </a:lnTo>
                <a:lnTo>
                  <a:pt x="1113370" y="12738"/>
                </a:lnTo>
                <a:close/>
              </a:path>
              <a:path w="1139189" h="719454">
                <a:moveTo>
                  <a:pt x="1138847" y="693496"/>
                </a:moveTo>
                <a:lnTo>
                  <a:pt x="1126109" y="693496"/>
                </a:lnTo>
                <a:lnTo>
                  <a:pt x="1113370" y="706234"/>
                </a:lnTo>
                <a:lnTo>
                  <a:pt x="1138847" y="706234"/>
                </a:lnTo>
                <a:lnTo>
                  <a:pt x="1138847" y="693496"/>
                </a:lnTo>
                <a:close/>
              </a:path>
              <a:path w="1139189" h="719454">
                <a:moveTo>
                  <a:pt x="25476" y="12738"/>
                </a:moveTo>
                <a:lnTo>
                  <a:pt x="12738" y="25476"/>
                </a:lnTo>
                <a:lnTo>
                  <a:pt x="25476" y="25476"/>
                </a:lnTo>
                <a:lnTo>
                  <a:pt x="25476" y="12738"/>
                </a:lnTo>
                <a:close/>
              </a:path>
              <a:path w="1139189" h="719454">
                <a:moveTo>
                  <a:pt x="1113370" y="12738"/>
                </a:moveTo>
                <a:lnTo>
                  <a:pt x="25476" y="12738"/>
                </a:lnTo>
                <a:lnTo>
                  <a:pt x="25476" y="25476"/>
                </a:lnTo>
                <a:lnTo>
                  <a:pt x="1113370" y="25476"/>
                </a:lnTo>
                <a:lnTo>
                  <a:pt x="1113370" y="12738"/>
                </a:lnTo>
                <a:close/>
              </a:path>
              <a:path w="1139189" h="719454">
                <a:moveTo>
                  <a:pt x="1138847" y="12738"/>
                </a:moveTo>
                <a:lnTo>
                  <a:pt x="1113370" y="12738"/>
                </a:lnTo>
                <a:lnTo>
                  <a:pt x="1126109" y="25476"/>
                </a:lnTo>
                <a:lnTo>
                  <a:pt x="1138847" y="25476"/>
                </a:lnTo>
                <a:lnTo>
                  <a:pt x="1138847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7274" y="6197409"/>
            <a:ext cx="142163" cy="147764"/>
          </a:xfrm>
          <a:prstGeom prst="rect">
            <a:avLst/>
          </a:prstGeom>
        </p:spPr>
      </p:pic>
      <p:sp>
        <p:nvSpPr>
          <p:cNvPr id="33" name="object 33" descr=""/>
          <p:cNvSpPr txBox="1"/>
          <p:nvPr/>
        </p:nvSpPr>
        <p:spPr>
          <a:xfrm>
            <a:off x="1126799" y="5679233"/>
            <a:ext cx="4669790" cy="1626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19480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05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85" b="1">
                <a:solidFill>
                  <a:srgbClr val="231F20"/>
                </a:solidFill>
                <a:latin typeface="Arial"/>
                <a:cs typeface="Arial"/>
              </a:rPr>
              <a:t>PtQLPD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F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F </a:t>
            </a:r>
            <a:endParaRPr sz="1600">
              <a:latin typeface="Arial"/>
              <a:cs typeface="Arial"/>
            </a:endParaRPr>
          </a:p>
          <a:p>
            <a:pPr marL="311785">
              <a:lnSpc>
                <a:spcPct val="100000"/>
              </a:lnSpc>
              <a:spcBef>
                <a:spcPts val="1580"/>
              </a:spcBef>
            </a:pPr>
            <a:r>
              <a:rPr dirty="0" u="heavy" sz="1600" spc="-4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,QWHQVLGDG</a:t>
            </a:r>
            <a:r>
              <a:rPr dirty="0" u="heavy" sz="1600" spc="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FRUWRFLUFXLWR</a:t>
            </a:r>
            <a:r>
              <a:rPr dirty="0" u="heavy" sz="1600" spc="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0Ë1,0$ 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755"/>
              </a:spcBef>
            </a:pPr>
            <a:r>
              <a:rPr dirty="0" sz="1300" spc="-100" b="1">
                <a:solidFill>
                  <a:srgbClr val="231F20"/>
                </a:solidFill>
                <a:latin typeface="Times New Roman"/>
                <a:cs typeface="Times New Roman"/>
              </a:rPr>
              <a:t>(O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231F20"/>
                </a:solidFill>
                <a:latin typeface="Times New Roman"/>
                <a:cs typeface="Times New Roman"/>
              </a:rPr>
              <a:t>YDORU</a:t>
            </a:r>
            <a:r>
              <a:rPr dirty="0" sz="13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231F20"/>
                </a:solidFill>
                <a:latin typeface="Times New Roman"/>
                <a:cs typeface="Times New Roman"/>
              </a:rPr>
              <a:t>LQWHQVLGDG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85" b="1">
                <a:solidFill>
                  <a:srgbClr val="231F20"/>
                </a:solidFill>
                <a:latin typeface="Times New Roman"/>
                <a:cs typeface="Times New Roman"/>
              </a:rPr>
              <a:t>PtQLPD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31F20"/>
                </a:solidFill>
                <a:latin typeface="Times New Roman"/>
                <a:cs typeface="Times New Roman"/>
              </a:rPr>
              <a:t>OtQHD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GHWHUPLQD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231F20"/>
                </a:solidFill>
                <a:latin typeface="Times New Roman"/>
                <a:cs typeface="Times New Roman"/>
              </a:rPr>
              <a:t>FRQVLGHUDQGR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231F20"/>
                </a:solidFill>
                <a:latin typeface="Times New Roman"/>
                <a:cs typeface="Times New Roman"/>
              </a:rPr>
              <a:t>VLJXLHQWHV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231F20"/>
                </a:solidFill>
                <a:latin typeface="Times New Roman"/>
                <a:cs typeface="Times New Roman"/>
              </a:rPr>
              <a:t>UHJODV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547370" indent="-229870">
              <a:lnSpc>
                <a:spcPct val="100000"/>
              </a:lnSpc>
              <a:buFont typeface="Wingdings"/>
              <a:buChar char=""/>
              <a:tabLst>
                <a:tab pos="548005" algn="l"/>
              </a:tabLst>
            </a:pPr>
            <a:r>
              <a:rPr dirty="0" sz="1300" spc="-175" b="1">
                <a:solidFill>
                  <a:srgbClr val="231F20"/>
                </a:solidFill>
                <a:latin typeface="Times New Roman"/>
                <a:cs typeface="Times New Roman"/>
              </a:rPr>
              <a:t>$O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231F20"/>
                </a:solidFill>
                <a:latin typeface="Times New Roman"/>
                <a:cs typeface="Times New Roman"/>
              </a:rPr>
              <a:t>ILQDO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231F20"/>
                </a:solidFill>
                <a:latin typeface="Times New Roman"/>
                <a:cs typeface="Times New Roman"/>
              </a:rPr>
              <a:t>OtQHD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432530" y="7484571"/>
            <a:ext cx="386397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90" b="1">
                <a:solidFill>
                  <a:srgbClr val="231F20"/>
                </a:solidFill>
                <a:latin typeface="Times New Roman"/>
                <a:cs typeface="Times New Roman"/>
              </a:rPr>
              <a:t>(Q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231F20"/>
                </a:solidFill>
                <a:latin typeface="Times New Roman"/>
                <a:cs typeface="Times New Roman"/>
              </a:rPr>
              <a:t>VLVWHPDV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90" b="1">
                <a:solidFill>
                  <a:srgbClr val="231F20"/>
                </a:solidFill>
                <a:latin typeface="Times New Roman"/>
                <a:cs typeface="Times New Roman"/>
              </a:rPr>
              <a:t>PRQRIiVLFRV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231F20"/>
                </a:solidFill>
                <a:latin typeface="Times New Roman"/>
                <a:cs typeface="Times New Roman"/>
              </a:rPr>
              <a:t>WULIiVLFRV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FRQVLGHUD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40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231F20"/>
                </a:solidFill>
                <a:latin typeface="Times New Roman"/>
                <a:cs typeface="Times New Roman"/>
              </a:rPr>
              <a:t>IDVH</a:t>
            </a:r>
            <a:r>
              <a:rPr dirty="0" sz="1300" spc="-1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432530" y="8096033"/>
            <a:ext cx="373189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90" b="1">
                <a:solidFill>
                  <a:srgbClr val="231F20"/>
                </a:solidFill>
                <a:latin typeface="Times New Roman"/>
                <a:cs typeface="Times New Roman"/>
              </a:rPr>
              <a:t>(Q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231F20"/>
                </a:solidFill>
                <a:latin typeface="Times New Roman"/>
                <a:cs typeface="Times New Roman"/>
              </a:rPr>
              <a:t>VLVWHPDV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231F20"/>
                </a:solidFill>
                <a:latin typeface="Times New Roman"/>
                <a:cs typeface="Times New Roman"/>
              </a:rPr>
              <a:t>WULIiVLFRV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231F20"/>
                </a:solidFill>
                <a:latin typeface="Times New Roman"/>
                <a:cs typeface="Times New Roman"/>
              </a:rPr>
              <a:t>VLQ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FRQVLGHUD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05" b="1">
                <a:solidFill>
                  <a:srgbClr val="231F20"/>
                </a:solidFill>
                <a:latin typeface="Times New Roman"/>
                <a:cs typeface="Times New Roman"/>
              </a:rPr>
              <a:t>XQ </a:t>
            </a: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00" b="1">
                <a:solidFill>
                  <a:srgbClr val="231F20"/>
                </a:solidFill>
                <a:latin typeface="Times New Roman"/>
                <a:cs typeface="Times New Roman"/>
              </a:rPr>
              <a:t>ELIiVLFR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432530" y="8707479"/>
            <a:ext cx="4469765" cy="6369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120" b="1">
                <a:solidFill>
                  <a:srgbClr val="231F20"/>
                </a:solidFill>
                <a:latin typeface="Times New Roman"/>
                <a:cs typeface="Times New Roman"/>
              </a:rPr>
              <a:t>/D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31F20"/>
                </a:solidFill>
                <a:latin typeface="Times New Roman"/>
                <a:cs typeface="Times New Roman"/>
              </a:rPr>
              <a:t>WHPSHUDWXUD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FRQVLGHUDU</a:t>
            </a:r>
            <a:r>
              <a:rPr dirty="0" sz="130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231F20"/>
                </a:solidFill>
                <a:latin typeface="Times New Roman"/>
                <a:cs typeface="Times New Roman"/>
              </a:rPr>
              <a:t>FiOFXOR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231F20"/>
                </a:solidFill>
                <a:latin typeface="Times New Roman"/>
                <a:cs typeface="Times New Roman"/>
              </a:rPr>
              <a:t>UHVLVWHQFLD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FRQGXFWRUHV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231F20"/>
                </a:solidFill>
                <a:latin typeface="Times New Roman"/>
                <a:cs typeface="Times New Roman"/>
              </a:rPr>
              <a:t>VHUi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345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-395" b="1">
                <a:solidFill>
                  <a:srgbClr val="231F20"/>
                </a:solidFill>
                <a:latin typeface="Times New Roman"/>
                <a:cs typeface="Times New Roman"/>
              </a:rPr>
              <a:t>&amp;</a:t>
            </a:r>
            <a:r>
              <a:rPr dirty="0" sz="1300" spc="4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35" b="1">
                <a:solidFill>
                  <a:srgbClr val="231F20"/>
                </a:solidFill>
                <a:latin typeface="Times New Roman"/>
                <a:cs typeface="Times New Roman"/>
              </a:rPr>
              <a:t>39&amp;</a:t>
            </a:r>
            <a:r>
              <a:rPr dirty="0" sz="1300" spc="40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300" spc="-395" b="1">
                <a:solidFill>
                  <a:srgbClr val="231F20"/>
                </a:solidFill>
                <a:latin typeface="Times New Roman"/>
                <a:cs typeface="Times New Roman"/>
              </a:rPr>
              <a:t>&amp;</a:t>
            </a:r>
            <a:r>
              <a:rPr dirty="0" sz="1300" spc="4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409" b="1">
                <a:solidFill>
                  <a:srgbClr val="231F20"/>
                </a:solidFill>
                <a:latin typeface="Times New Roman"/>
                <a:cs typeface="Times New Roman"/>
              </a:rPr>
              <a:t>;/3(</a:t>
            </a:r>
            <a:r>
              <a:rPr dirty="0" sz="13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300" spc="220" b="1">
                <a:solidFill>
                  <a:srgbClr val="231F20"/>
                </a:solidFill>
                <a:latin typeface="Times New Roman"/>
                <a:cs typeface="Times New Roman"/>
              </a:rPr>
              <a:t> (35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6092862" y="8250390"/>
            <a:ext cx="396875" cy="0"/>
          </a:xfrm>
          <a:custGeom>
            <a:avLst/>
            <a:gdLst/>
            <a:ahLst/>
            <a:cxnLst/>
            <a:rect l="l" t="t" r="r" b="b"/>
            <a:pathLst>
              <a:path w="396875" h="0">
                <a:moveTo>
                  <a:pt x="0" y="0"/>
                </a:moveTo>
                <a:lnTo>
                  <a:pt x="396430" y="0"/>
                </a:lnTo>
              </a:path>
            </a:pathLst>
          </a:custGeom>
          <a:ln w="866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6378765" y="8383720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21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737243" y="8220667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85">
                <a:solidFill>
                  <a:srgbClr val="231F20"/>
                </a:solidFill>
                <a:latin typeface="Times New Roman"/>
                <a:cs typeface="Times New Roman"/>
              </a:rPr>
              <a:t>FF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094431" y="8244289"/>
            <a:ext cx="30289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50" spc="3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 spc="-100">
                <a:solidFill>
                  <a:srgbClr val="231F20"/>
                </a:solidFill>
                <a:latin typeface="Times New Roman"/>
                <a:cs typeface="Times New Roman"/>
              </a:rPr>
              <a:t>ā=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669471" y="8081730"/>
            <a:ext cx="83820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50" spc="-555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889171" y="7950269"/>
            <a:ext cx="60007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35353" sz="2475" spc="652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50" spc="43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5631713" y="7947202"/>
            <a:ext cx="918210" cy="641985"/>
          </a:xfrm>
          <a:custGeom>
            <a:avLst/>
            <a:gdLst/>
            <a:ahLst/>
            <a:cxnLst/>
            <a:rect l="l" t="t" r="r" b="b"/>
            <a:pathLst>
              <a:path w="918209" h="641984">
                <a:moveTo>
                  <a:pt x="918210" y="0"/>
                </a:moveTo>
                <a:lnTo>
                  <a:pt x="0" y="0"/>
                </a:lnTo>
                <a:lnTo>
                  <a:pt x="0" y="641527"/>
                </a:lnTo>
                <a:lnTo>
                  <a:pt x="918210" y="641527"/>
                </a:lnTo>
                <a:lnTo>
                  <a:pt x="918210" y="628789"/>
                </a:lnTo>
                <a:lnTo>
                  <a:pt x="25476" y="628789"/>
                </a:lnTo>
                <a:lnTo>
                  <a:pt x="12738" y="616051"/>
                </a:lnTo>
                <a:lnTo>
                  <a:pt x="25476" y="616051"/>
                </a:lnTo>
                <a:lnTo>
                  <a:pt x="25476" y="25488"/>
                </a:lnTo>
                <a:lnTo>
                  <a:pt x="12738" y="25488"/>
                </a:lnTo>
                <a:lnTo>
                  <a:pt x="25476" y="12750"/>
                </a:lnTo>
                <a:lnTo>
                  <a:pt x="918210" y="12750"/>
                </a:lnTo>
                <a:lnTo>
                  <a:pt x="918210" y="0"/>
                </a:lnTo>
                <a:close/>
              </a:path>
              <a:path w="918209" h="641984">
                <a:moveTo>
                  <a:pt x="25476" y="616051"/>
                </a:moveTo>
                <a:lnTo>
                  <a:pt x="12738" y="616051"/>
                </a:lnTo>
                <a:lnTo>
                  <a:pt x="25476" y="628789"/>
                </a:lnTo>
                <a:lnTo>
                  <a:pt x="25476" y="616051"/>
                </a:lnTo>
                <a:close/>
              </a:path>
              <a:path w="918209" h="641984">
                <a:moveTo>
                  <a:pt x="892746" y="616051"/>
                </a:moveTo>
                <a:lnTo>
                  <a:pt x="25476" y="616051"/>
                </a:lnTo>
                <a:lnTo>
                  <a:pt x="25476" y="628789"/>
                </a:lnTo>
                <a:lnTo>
                  <a:pt x="892746" y="628789"/>
                </a:lnTo>
                <a:lnTo>
                  <a:pt x="892746" y="616051"/>
                </a:lnTo>
                <a:close/>
              </a:path>
              <a:path w="918209" h="641984">
                <a:moveTo>
                  <a:pt x="892746" y="12750"/>
                </a:moveTo>
                <a:lnTo>
                  <a:pt x="892746" y="628789"/>
                </a:lnTo>
                <a:lnTo>
                  <a:pt x="905484" y="616051"/>
                </a:lnTo>
                <a:lnTo>
                  <a:pt x="918210" y="616051"/>
                </a:lnTo>
                <a:lnTo>
                  <a:pt x="918210" y="25488"/>
                </a:lnTo>
                <a:lnTo>
                  <a:pt x="905484" y="25488"/>
                </a:lnTo>
                <a:lnTo>
                  <a:pt x="892746" y="12750"/>
                </a:lnTo>
                <a:close/>
              </a:path>
              <a:path w="918209" h="641984">
                <a:moveTo>
                  <a:pt x="918210" y="616051"/>
                </a:moveTo>
                <a:lnTo>
                  <a:pt x="905484" y="616051"/>
                </a:lnTo>
                <a:lnTo>
                  <a:pt x="892746" y="628789"/>
                </a:lnTo>
                <a:lnTo>
                  <a:pt x="918210" y="628789"/>
                </a:lnTo>
                <a:lnTo>
                  <a:pt x="918210" y="616051"/>
                </a:lnTo>
                <a:close/>
              </a:path>
              <a:path w="918209" h="641984">
                <a:moveTo>
                  <a:pt x="25476" y="12750"/>
                </a:moveTo>
                <a:lnTo>
                  <a:pt x="12738" y="25488"/>
                </a:lnTo>
                <a:lnTo>
                  <a:pt x="25476" y="25488"/>
                </a:lnTo>
                <a:lnTo>
                  <a:pt x="25476" y="12750"/>
                </a:lnTo>
                <a:close/>
              </a:path>
              <a:path w="918209" h="641984">
                <a:moveTo>
                  <a:pt x="892746" y="12750"/>
                </a:moveTo>
                <a:lnTo>
                  <a:pt x="25476" y="12750"/>
                </a:lnTo>
                <a:lnTo>
                  <a:pt x="25476" y="25488"/>
                </a:lnTo>
                <a:lnTo>
                  <a:pt x="892746" y="25488"/>
                </a:lnTo>
                <a:lnTo>
                  <a:pt x="892746" y="12750"/>
                </a:lnTo>
                <a:close/>
              </a:path>
              <a:path w="918209" h="641984">
                <a:moveTo>
                  <a:pt x="918210" y="12750"/>
                </a:moveTo>
                <a:lnTo>
                  <a:pt x="892746" y="12750"/>
                </a:lnTo>
                <a:lnTo>
                  <a:pt x="905484" y="25488"/>
                </a:lnTo>
                <a:lnTo>
                  <a:pt x="918210" y="25488"/>
                </a:lnTo>
                <a:lnTo>
                  <a:pt x="918210" y="12750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6077572" y="7527340"/>
            <a:ext cx="691515" cy="0"/>
          </a:xfrm>
          <a:custGeom>
            <a:avLst/>
            <a:gdLst/>
            <a:ahLst/>
            <a:cxnLst/>
            <a:rect l="l" t="t" r="r" b="b"/>
            <a:pathLst>
              <a:path w="691515" h="0">
                <a:moveTo>
                  <a:pt x="0" y="0"/>
                </a:moveTo>
                <a:lnTo>
                  <a:pt x="691464" y="0"/>
                </a:lnTo>
              </a:path>
            </a:pathLst>
          </a:custGeom>
          <a:ln w="866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6217217" y="7660162"/>
            <a:ext cx="53086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9895" algn="l"/>
              </a:tabLst>
            </a:pPr>
            <a:r>
              <a:rPr dirty="0" sz="950" spc="16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950" spc="16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721948" y="7497109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85">
                <a:solidFill>
                  <a:srgbClr val="231F20"/>
                </a:solidFill>
                <a:latin typeface="Times New Roman"/>
                <a:cs typeface="Times New Roman"/>
              </a:rPr>
              <a:t>FF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257487" y="7227403"/>
            <a:ext cx="3378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6082198" y="7520898"/>
            <a:ext cx="5664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69875" algn="l"/>
              </a:tabLst>
            </a:pPr>
            <a:r>
              <a:rPr dirty="0" sz="1600" spc="4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9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6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45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654169" y="7358375"/>
            <a:ext cx="38481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57175" algn="l"/>
              </a:tabLst>
            </a:pPr>
            <a:r>
              <a:rPr dirty="0" sz="1600" spc="-58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44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sz="1600">
              <a:latin typeface="Symbol"/>
              <a:cs typeface="Symbol"/>
            </a:endParaRPr>
          </a:p>
        </p:txBody>
      </p:sp>
      <p:pic>
        <p:nvPicPr>
          <p:cNvPr id="50" name="object 5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9044" y="7527849"/>
            <a:ext cx="193624" cy="224205"/>
          </a:xfrm>
          <a:prstGeom prst="rect">
            <a:avLst/>
          </a:prstGeom>
        </p:spPr>
      </p:pic>
      <p:grpSp>
        <p:nvGrpSpPr>
          <p:cNvPr id="51" name="object 51" descr=""/>
          <p:cNvGrpSpPr/>
          <p:nvPr/>
        </p:nvGrpSpPr>
        <p:grpSpPr>
          <a:xfrm>
            <a:off x="5400890" y="7224153"/>
            <a:ext cx="1429385" cy="641350"/>
            <a:chOff x="5400890" y="7224153"/>
            <a:chExt cx="1429385" cy="641350"/>
          </a:xfrm>
        </p:grpSpPr>
        <p:sp>
          <p:nvSpPr>
            <p:cNvPr id="52" name="object 52" descr=""/>
            <p:cNvSpPr/>
            <p:nvPr/>
          </p:nvSpPr>
          <p:spPr>
            <a:xfrm>
              <a:off x="5616435" y="7224153"/>
              <a:ext cx="1213485" cy="641350"/>
            </a:xfrm>
            <a:custGeom>
              <a:avLst/>
              <a:gdLst/>
              <a:ahLst/>
              <a:cxnLst/>
              <a:rect l="l" t="t" r="r" b="b"/>
              <a:pathLst>
                <a:path w="1213484" h="641350">
                  <a:moveTo>
                    <a:pt x="1213243" y="0"/>
                  </a:moveTo>
                  <a:lnTo>
                    <a:pt x="0" y="0"/>
                  </a:lnTo>
                  <a:lnTo>
                    <a:pt x="0" y="641019"/>
                  </a:lnTo>
                  <a:lnTo>
                    <a:pt x="1213243" y="641019"/>
                  </a:lnTo>
                  <a:lnTo>
                    <a:pt x="1213243" y="628281"/>
                  </a:lnTo>
                  <a:lnTo>
                    <a:pt x="25476" y="628281"/>
                  </a:lnTo>
                  <a:lnTo>
                    <a:pt x="12738" y="615543"/>
                  </a:lnTo>
                  <a:lnTo>
                    <a:pt x="25476" y="615543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1213243" y="12738"/>
                  </a:lnTo>
                  <a:lnTo>
                    <a:pt x="1213243" y="0"/>
                  </a:lnTo>
                  <a:close/>
                </a:path>
                <a:path w="1213484" h="641350">
                  <a:moveTo>
                    <a:pt x="25476" y="615543"/>
                  </a:moveTo>
                  <a:lnTo>
                    <a:pt x="12738" y="615543"/>
                  </a:lnTo>
                  <a:lnTo>
                    <a:pt x="25476" y="628281"/>
                  </a:lnTo>
                  <a:lnTo>
                    <a:pt x="25476" y="615543"/>
                  </a:lnTo>
                  <a:close/>
                </a:path>
                <a:path w="1213484" h="641350">
                  <a:moveTo>
                    <a:pt x="1187767" y="615543"/>
                  </a:moveTo>
                  <a:lnTo>
                    <a:pt x="25476" y="615543"/>
                  </a:lnTo>
                  <a:lnTo>
                    <a:pt x="25476" y="628281"/>
                  </a:lnTo>
                  <a:lnTo>
                    <a:pt x="1187767" y="628281"/>
                  </a:lnTo>
                  <a:lnTo>
                    <a:pt x="1187767" y="615543"/>
                  </a:lnTo>
                  <a:close/>
                </a:path>
                <a:path w="1213484" h="641350">
                  <a:moveTo>
                    <a:pt x="1187767" y="12738"/>
                  </a:moveTo>
                  <a:lnTo>
                    <a:pt x="1187767" y="628281"/>
                  </a:lnTo>
                  <a:lnTo>
                    <a:pt x="1200505" y="615543"/>
                  </a:lnTo>
                  <a:lnTo>
                    <a:pt x="1213243" y="615543"/>
                  </a:lnTo>
                  <a:lnTo>
                    <a:pt x="1213243" y="25476"/>
                  </a:lnTo>
                  <a:lnTo>
                    <a:pt x="1200505" y="25476"/>
                  </a:lnTo>
                  <a:lnTo>
                    <a:pt x="1187767" y="12738"/>
                  </a:lnTo>
                  <a:close/>
                </a:path>
                <a:path w="1213484" h="641350">
                  <a:moveTo>
                    <a:pt x="1213243" y="615543"/>
                  </a:moveTo>
                  <a:lnTo>
                    <a:pt x="1200505" y="615543"/>
                  </a:lnTo>
                  <a:lnTo>
                    <a:pt x="1187767" y="628281"/>
                  </a:lnTo>
                  <a:lnTo>
                    <a:pt x="1213243" y="628281"/>
                  </a:lnTo>
                  <a:lnTo>
                    <a:pt x="1213243" y="615543"/>
                  </a:lnTo>
                  <a:close/>
                </a:path>
                <a:path w="1213484" h="641350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1213484" h="641350">
                  <a:moveTo>
                    <a:pt x="1187767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1187767" y="25476"/>
                  </a:lnTo>
                  <a:lnTo>
                    <a:pt x="1187767" y="12738"/>
                  </a:lnTo>
                  <a:close/>
                </a:path>
                <a:path w="1213484" h="641350">
                  <a:moveTo>
                    <a:pt x="1213243" y="12738"/>
                  </a:moveTo>
                  <a:lnTo>
                    <a:pt x="1187767" y="12738"/>
                  </a:lnTo>
                  <a:lnTo>
                    <a:pt x="1200505" y="25476"/>
                  </a:lnTo>
                  <a:lnTo>
                    <a:pt x="1213243" y="25476"/>
                  </a:lnTo>
                  <a:lnTo>
                    <a:pt x="1213243" y="1273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400890" y="7505433"/>
              <a:ext cx="213360" cy="269875"/>
            </a:xfrm>
            <a:custGeom>
              <a:avLst/>
              <a:gdLst/>
              <a:ahLst/>
              <a:cxnLst/>
              <a:rect l="l" t="t" r="r" b="b"/>
              <a:pathLst>
                <a:path w="213360" h="269875">
                  <a:moveTo>
                    <a:pt x="96824" y="190563"/>
                  </a:moveTo>
                  <a:lnTo>
                    <a:pt x="96824" y="269544"/>
                  </a:lnTo>
                  <a:lnTo>
                    <a:pt x="116546" y="246621"/>
                  </a:lnTo>
                  <a:lnTo>
                    <a:pt x="113639" y="246621"/>
                  </a:lnTo>
                  <a:lnTo>
                    <a:pt x="98856" y="241515"/>
                  </a:lnTo>
                  <a:lnTo>
                    <a:pt x="113639" y="224400"/>
                  </a:lnTo>
                  <a:lnTo>
                    <a:pt x="113639" y="199224"/>
                  </a:lnTo>
                  <a:lnTo>
                    <a:pt x="104978" y="199224"/>
                  </a:lnTo>
                  <a:lnTo>
                    <a:pt x="96824" y="190563"/>
                  </a:lnTo>
                  <a:close/>
                </a:path>
                <a:path w="213360" h="269875">
                  <a:moveTo>
                    <a:pt x="113639" y="224400"/>
                  </a:moveTo>
                  <a:lnTo>
                    <a:pt x="98856" y="241515"/>
                  </a:lnTo>
                  <a:lnTo>
                    <a:pt x="113639" y="246621"/>
                  </a:lnTo>
                  <a:lnTo>
                    <a:pt x="113639" y="224400"/>
                  </a:lnTo>
                  <a:close/>
                </a:path>
                <a:path w="213360" h="269875">
                  <a:moveTo>
                    <a:pt x="191051" y="134772"/>
                  </a:moveTo>
                  <a:lnTo>
                    <a:pt x="113639" y="224400"/>
                  </a:lnTo>
                  <a:lnTo>
                    <a:pt x="113639" y="246621"/>
                  </a:lnTo>
                  <a:lnTo>
                    <a:pt x="116546" y="246621"/>
                  </a:lnTo>
                  <a:lnTo>
                    <a:pt x="208173" y="140119"/>
                  </a:lnTo>
                  <a:lnTo>
                    <a:pt x="195668" y="140119"/>
                  </a:lnTo>
                  <a:lnTo>
                    <a:pt x="191051" y="134772"/>
                  </a:lnTo>
                  <a:close/>
                </a:path>
                <a:path w="213360" h="269875">
                  <a:moveTo>
                    <a:pt x="96824" y="70307"/>
                  </a:moveTo>
                  <a:lnTo>
                    <a:pt x="0" y="70307"/>
                  </a:lnTo>
                  <a:lnTo>
                    <a:pt x="0" y="199224"/>
                  </a:lnTo>
                  <a:lnTo>
                    <a:pt x="96824" y="199224"/>
                  </a:lnTo>
                  <a:lnTo>
                    <a:pt x="96824" y="190563"/>
                  </a:lnTo>
                  <a:lnTo>
                    <a:pt x="16814" y="190563"/>
                  </a:lnTo>
                  <a:lnTo>
                    <a:pt x="8153" y="182410"/>
                  </a:lnTo>
                  <a:lnTo>
                    <a:pt x="16814" y="182410"/>
                  </a:lnTo>
                  <a:lnTo>
                    <a:pt x="16814" y="87121"/>
                  </a:lnTo>
                  <a:lnTo>
                    <a:pt x="8153" y="87121"/>
                  </a:lnTo>
                  <a:lnTo>
                    <a:pt x="16814" y="78460"/>
                  </a:lnTo>
                  <a:lnTo>
                    <a:pt x="96824" y="78460"/>
                  </a:lnTo>
                  <a:lnTo>
                    <a:pt x="96824" y="70307"/>
                  </a:lnTo>
                  <a:close/>
                </a:path>
                <a:path w="213360" h="269875">
                  <a:moveTo>
                    <a:pt x="113639" y="182410"/>
                  </a:moveTo>
                  <a:lnTo>
                    <a:pt x="16814" y="182410"/>
                  </a:lnTo>
                  <a:lnTo>
                    <a:pt x="16814" y="190563"/>
                  </a:lnTo>
                  <a:lnTo>
                    <a:pt x="96824" y="190563"/>
                  </a:lnTo>
                  <a:lnTo>
                    <a:pt x="104978" y="199224"/>
                  </a:lnTo>
                  <a:lnTo>
                    <a:pt x="113639" y="199224"/>
                  </a:lnTo>
                  <a:lnTo>
                    <a:pt x="113639" y="182410"/>
                  </a:lnTo>
                  <a:close/>
                </a:path>
                <a:path w="213360" h="269875">
                  <a:moveTo>
                    <a:pt x="16814" y="182410"/>
                  </a:moveTo>
                  <a:lnTo>
                    <a:pt x="8153" y="182410"/>
                  </a:lnTo>
                  <a:lnTo>
                    <a:pt x="16814" y="190563"/>
                  </a:lnTo>
                  <a:lnTo>
                    <a:pt x="16814" y="182410"/>
                  </a:lnTo>
                  <a:close/>
                </a:path>
                <a:path w="213360" h="269875">
                  <a:moveTo>
                    <a:pt x="195668" y="129425"/>
                  </a:moveTo>
                  <a:lnTo>
                    <a:pt x="191051" y="134772"/>
                  </a:lnTo>
                  <a:lnTo>
                    <a:pt x="195668" y="140119"/>
                  </a:lnTo>
                  <a:lnTo>
                    <a:pt x="195668" y="129425"/>
                  </a:lnTo>
                  <a:close/>
                </a:path>
                <a:path w="213360" h="269875">
                  <a:moveTo>
                    <a:pt x="208593" y="129425"/>
                  </a:moveTo>
                  <a:lnTo>
                    <a:pt x="195668" y="129425"/>
                  </a:lnTo>
                  <a:lnTo>
                    <a:pt x="195668" y="140119"/>
                  </a:lnTo>
                  <a:lnTo>
                    <a:pt x="208173" y="140119"/>
                  </a:lnTo>
                  <a:lnTo>
                    <a:pt x="212991" y="134518"/>
                  </a:lnTo>
                  <a:lnTo>
                    <a:pt x="208593" y="129425"/>
                  </a:lnTo>
                  <a:close/>
                </a:path>
                <a:path w="213360" h="269875">
                  <a:moveTo>
                    <a:pt x="116182" y="22415"/>
                  </a:moveTo>
                  <a:lnTo>
                    <a:pt x="113639" y="22415"/>
                  </a:lnTo>
                  <a:lnTo>
                    <a:pt x="113639" y="45133"/>
                  </a:lnTo>
                  <a:lnTo>
                    <a:pt x="191051" y="134772"/>
                  </a:lnTo>
                  <a:lnTo>
                    <a:pt x="195668" y="129425"/>
                  </a:lnTo>
                  <a:lnTo>
                    <a:pt x="208593" y="129425"/>
                  </a:lnTo>
                  <a:lnTo>
                    <a:pt x="116182" y="22415"/>
                  </a:lnTo>
                  <a:close/>
                </a:path>
                <a:path w="213360" h="269875">
                  <a:moveTo>
                    <a:pt x="16814" y="78460"/>
                  </a:moveTo>
                  <a:lnTo>
                    <a:pt x="8153" y="87121"/>
                  </a:lnTo>
                  <a:lnTo>
                    <a:pt x="16814" y="87121"/>
                  </a:lnTo>
                  <a:lnTo>
                    <a:pt x="16814" y="78460"/>
                  </a:lnTo>
                  <a:close/>
                </a:path>
                <a:path w="213360" h="269875">
                  <a:moveTo>
                    <a:pt x="113639" y="70307"/>
                  </a:moveTo>
                  <a:lnTo>
                    <a:pt x="104978" y="70307"/>
                  </a:lnTo>
                  <a:lnTo>
                    <a:pt x="96824" y="78460"/>
                  </a:lnTo>
                  <a:lnTo>
                    <a:pt x="16814" y="78460"/>
                  </a:lnTo>
                  <a:lnTo>
                    <a:pt x="16814" y="87121"/>
                  </a:lnTo>
                  <a:lnTo>
                    <a:pt x="113639" y="87121"/>
                  </a:lnTo>
                  <a:lnTo>
                    <a:pt x="113639" y="70307"/>
                  </a:lnTo>
                  <a:close/>
                </a:path>
                <a:path w="213360" h="269875">
                  <a:moveTo>
                    <a:pt x="96824" y="0"/>
                  </a:moveTo>
                  <a:lnTo>
                    <a:pt x="96824" y="78460"/>
                  </a:lnTo>
                  <a:lnTo>
                    <a:pt x="104978" y="70307"/>
                  </a:lnTo>
                  <a:lnTo>
                    <a:pt x="113639" y="70307"/>
                  </a:lnTo>
                  <a:lnTo>
                    <a:pt x="113639" y="45133"/>
                  </a:lnTo>
                  <a:lnTo>
                    <a:pt x="98856" y="28016"/>
                  </a:lnTo>
                  <a:lnTo>
                    <a:pt x="113639" y="22415"/>
                  </a:lnTo>
                  <a:lnTo>
                    <a:pt x="116182" y="22415"/>
                  </a:lnTo>
                  <a:lnTo>
                    <a:pt x="96824" y="0"/>
                  </a:lnTo>
                  <a:close/>
                </a:path>
                <a:path w="213360" h="269875">
                  <a:moveTo>
                    <a:pt x="113639" y="22415"/>
                  </a:moveTo>
                  <a:lnTo>
                    <a:pt x="98856" y="28016"/>
                  </a:lnTo>
                  <a:lnTo>
                    <a:pt x="113639" y="45133"/>
                  </a:lnTo>
                  <a:lnTo>
                    <a:pt x="113639" y="2241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 descr=""/>
          <p:cNvGrpSpPr/>
          <p:nvPr/>
        </p:nvGrpSpPr>
        <p:grpSpPr>
          <a:xfrm>
            <a:off x="5288800" y="8096504"/>
            <a:ext cx="213360" cy="269875"/>
            <a:chOff x="5288800" y="8096504"/>
            <a:chExt cx="213360" cy="269875"/>
          </a:xfrm>
        </p:grpSpPr>
        <p:pic>
          <p:nvPicPr>
            <p:cNvPr id="55" name="object 5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6941" y="8118932"/>
              <a:ext cx="193624" cy="224193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5288800" y="8096504"/>
              <a:ext cx="213360" cy="269875"/>
            </a:xfrm>
            <a:custGeom>
              <a:avLst/>
              <a:gdLst/>
              <a:ahLst/>
              <a:cxnLst/>
              <a:rect l="l" t="t" r="r" b="b"/>
              <a:pathLst>
                <a:path w="213360" h="269875">
                  <a:moveTo>
                    <a:pt x="96812" y="190576"/>
                  </a:moveTo>
                  <a:lnTo>
                    <a:pt x="96812" y="269557"/>
                  </a:lnTo>
                  <a:lnTo>
                    <a:pt x="116546" y="246621"/>
                  </a:lnTo>
                  <a:lnTo>
                    <a:pt x="113626" y="246621"/>
                  </a:lnTo>
                  <a:lnTo>
                    <a:pt x="98844" y="241528"/>
                  </a:lnTo>
                  <a:lnTo>
                    <a:pt x="113626" y="224410"/>
                  </a:lnTo>
                  <a:lnTo>
                    <a:pt x="113626" y="199237"/>
                  </a:lnTo>
                  <a:lnTo>
                    <a:pt x="104965" y="199237"/>
                  </a:lnTo>
                  <a:lnTo>
                    <a:pt x="96812" y="190576"/>
                  </a:lnTo>
                  <a:close/>
                </a:path>
                <a:path w="213360" h="269875">
                  <a:moveTo>
                    <a:pt x="113626" y="224410"/>
                  </a:moveTo>
                  <a:lnTo>
                    <a:pt x="98844" y="241528"/>
                  </a:lnTo>
                  <a:lnTo>
                    <a:pt x="113626" y="246621"/>
                  </a:lnTo>
                  <a:lnTo>
                    <a:pt x="113626" y="224410"/>
                  </a:lnTo>
                  <a:close/>
                </a:path>
                <a:path w="213360" h="269875">
                  <a:moveTo>
                    <a:pt x="191033" y="134778"/>
                  </a:moveTo>
                  <a:lnTo>
                    <a:pt x="113626" y="224410"/>
                  </a:lnTo>
                  <a:lnTo>
                    <a:pt x="113626" y="246621"/>
                  </a:lnTo>
                  <a:lnTo>
                    <a:pt x="116546" y="246621"/>
                  </a:lnTo>
                  <a:lnTo>
                    <a:pt x="208172" y="140131"/>
                  </a:lnTo>
                  <a:lnTo>
                    <a:pt x="195656" y="140131"/>
                  </a:lnTo>
                  <a:lnTo>
                    <a:pt x="191033" y="134778"/>
                  </a:lnTo>
                  <a:close/>
                </a:path>
                <a:path w="213360" h="269875">
                  <a:moveTo>
                    <a:pt x="96812" y="70319"/>
                  </a:moveTo>
                  <a:lnTo>
                    <a:pt x="0" y="70319"/>
                  </a:lnTo>
                  <a:lnTo>
                    <a:pt x="0" y="199237"/>
                  </a:lnTo>
                  <a:lnTo>
                    <a:pt x="96812" y="199237"/>
                  </a:lnTo>
                  <a:lnTo>
                    <a:pt x="96812" y="190576"/>
                  </a:lnTo>
                  <a:lnTo>
                    <a:pt x="16814" y="190576"/>
                  </a:lnTo>
                  <a:lnTo>
                    <a:pt x="8140" y="182422"/>
                  </a:lnTo>
                  <a:lnTo>
                    <a:pt x="16814" y="182422"/>
                  </a:lnTo>
                  <a:lnTo>
                    <a:pt x="16814" y="87134"/>
                  </a:lnTo>
                  <a:lnTo>
                    <a:pt x="8140" y="87134"/>
                  </a:lnTo>
                  <a:lnTo>
                    <a:pt x="16814" y="78473"/>
                  </a:lnTo>
                  <a:lnTo>
                    <a:pt x="96812" y="78473"/>
                  </a:lnTo>
                  <a:lnTo>
                    <a:pt x="96812" y="70319"/>
                  </a:lnTo>
                  <a:close/>
                </a:path>
                <a:path w="213360" h="269875">
                  <a:moveTo>
                    <a:pt x="113626" y="182422"/>
                  </a:moveTo>
                  <a:lnTo>
                    <a:pt x="16814" y="182422"/>
                  </a:lnTo>
                  <a:lnTo>
                    <a:pt x="16814" y="190576"/>
                  </a:lnTo>
                  <a:lnTo>
                    <a:pt x="96812" y="190576"/>
                  </a:lnTo>
                  <a:lnTo>
                    <a:pt x="104965" y="199237"/>
                  </a:lnTo>
                  <a:lnTo>
                    <a:pt x="113626" y="199237"/>
                  </a:lnTo>
                  <a:lnTo>
                    <a:pt x="113626" y="182422"/>
                  </a:lnTo>
                  <a:close/>
                </a:path>
                <a:path w="213360" h="269875">
                  <a:moveTo>
                    <a:pt x="16814" y="182422"/>
                  </a:moveTo>
                  <a:lnTo>
                    <a:pt x="8140" y="182422"/>
                  </a:lnTo>
                  <a:lnTo>
                    <a:pt x="16814" y="190576"/>
                  </a:lnTo>
                  <a:lnTo>
                    <a:pt x="16814" y="182422"/>
                  </a:lnTo>
                  <a:close/>
                </a:path>
                <a:path w="213360" h="269875">
                  <a:moveTo>
                    <a:pt x="195656" y="129425"/>
                  </a:moveTo>
                  <a:lnTo>
                    <a:pt x="191033" y="134778"/>
                  </a:lnTo>
                  <a:lnTo>
                    <a:pt x="195656" y="140131"/>
                  </a:lnTo>
                  <a:lnTo>
                    <a:pt x="195656" y="129425"/>
                  </a:lnTo>
                  <a:close/>
                </a:path>
                <a:path w="213360" h="269875">
                  <a:moveTo>
                    <a:pt x="208582" y="129425"/>
                  </a:moveTo>
                  <a:lnTo>
                    <a:pt x="195656" y="129425"/>
                  </a:lnTo>
                  <a:lnTo>
                    <a:pt x="195656" y="140131"/>
                  </a:lnTo>
                  <a:lnTo>
                    <a:pt x="208172" y="140131"/>
                  </a:lnTo>
                  <a:lnTo>
                    <a:pt x="212991" y="134531"/>
                  </a:lnTo>
                  <a:lnTo>
                    <a:pt x="208582" y="129425"/>
                  </a:lnTo>
                  <a:close/>
                </a:path>
                <a:path w="213360" h="269875">
                  <a:moveTo>
                    <a:pt x="116180" y="22428"/>
                  </a:moveTo>
                  <a:lnTo>
                    <a:pt x="113626" y="22428"/>
                  </a:lnTo>
                  <a:lnTo>
                    <a:pt x="113626" y="45146"/>
                  </a:lnTo>
                  <a:lnTo>
                    <a:pt x="191033" y="134778"/>
                  </a:lnTo>
                  <a:lnTo>
                    <a:pt x="195656" y="129425"/>
                  </a:lnTo>
                  <a:lnTo>
                    <a:pt x="208582" y="129425"/>
                  </a:lnTo>
                  <a:lnTo>
                    <a:pt x="116180" y="22428"/>
                  </a:lnTo>
                  <a:close/>
                </a:path>
                <a:path w="213360" h="269875">
                  <a:moveTo>
                    <a:pt x="16814" y="78473"/>
                  </a:moveTo>
                  <a:lnTo>
                    <a:pt x="8140" y="87134"/>
                  </a:lnTo>
                  <a:lnTo>
                    <a:pt x="16814" y="87134"/>
                  </a:lnTo>
                  <a:lnTo>
                    <a:pt x="16814" y="78473"/>
                  </a:lnTo>
                  <a:close/>
                </a:path>
                <a:path w="213360" h="269875">
                  <a:moveTo>
                    <a:pt x="113626" y="70319"/>
                  </a:moveTo>
                  <a:lnTo>
                    <a:pt x="104965" y="70319"/>
                  </a:lnTo>
                  <a:lnTo>
                    <a:pt x="96812" y="78473"/>
                  </a:lnTo>
                  <a:lnTo>
                    <a:pt x="16814" y="78473"/>
                  </a:lnTo>
                  <a:lnTo>
                    <a:pt x="16814" y="87134"/>
                  </a:lnTo>
                  <a:lnTo>
                    <a:pt x="113626" y="87134"/>
                  </a:lnTo>
                  <a:lnTo>
                    <a:pt x="113626" y="70319"/>
                  </a:lnTo>
                  <a:close/>
                </a:path>
                <a:path w="213360" h="269875">
                  <a:moveTo>
                    <a:pt x="96812" y="0"/>
                  </a:moveTo>
                  <a:lnTo>
                    <a:pt x="96812" y="78473"/>
                  </a:lnTo>
                  <a:lnTo>
                    <a:pt x="104965" y="70319"/>
                  </a:lnTo>
                  <a:lnTo>
                    <a:pt x="113626" y="70319"/>
                  </a:lnTo>
                  <a:lnTo>
                    <a:pt x="113626" y="45146"/>
                  </a:lnTo>
                  <a:lnTo>
                    <a:pt x="98844" y="28028"/>
                  </a:lnTo>
                  <a:lnTo>
                    <a:pt x="113626" y="22428"/>
                  </a:lnTo>
                  <a:lnTo>
                    <a:pt x="116180" y="22428"/>
                  </a:lnTo>
                  <a:lnTo>
                    <a:pt x="96812" y="0"/>
                  </a:lnTo>
                  <a:close/>
                </a:path>
                <a:path w="213360" h="269875">
                  <a:moveTo>
                    <a:pt x="113626" y="22428"/>
                  </a:moveTo>
                  <a:lnTo>
                    <a:pt x="98844" y="28028"/>
                  </a:lnTo>
                  <a:lnTo>
                    <a:pt x="113626" y="45146"/>
                  </a:lnTo>
                  <a:lnTo>
                    <a:pt x="113626" y="2242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07949" y="502696"/>
            <a:ext cx="4025265" cy="745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832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1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)RUPDV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SDUD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LQLFLDU</a:t>
            </a: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6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HO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FiOFXOR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,FF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7780" y="1051458"/>
            <a:ext cx="142163" cy="147764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470723" y="1457045"/>
            <a:ext cx="2210435" cy="315595"/>
          </a:xfrm>
          <a:custGeom>
            <a:avLst/>
            <a:gdLst/>
            <a:ahLst/>
            <a:cxnLst/>
            <a:rect l="l" t="t" r="r" b="b"/>
            <a:pathLst>
              <a:path w="2210435" h="315594">
                <a:moveTo>
                  <a:pt x="2210435" y="0"/>
                </a:moveTo>
                <a:lnTo>
                  <a:pt x="0" y="0"/>
                </a:lnTo>
                <a:lnTo>
                  <a:pt x="0" y="315417"/>
                </a:lnTo>
                <a:lnTo>
                  <a:pt x="2210435" y="315417"/>
                </a:lnTo>
                <a:lnTo>
                  <a:pt x="2210435" y="312356"/>
                </a:lnTo>
                <a:lnTo>
                  <a:pt x="6095" y="312356"/>
                </a:lnTo>
                <a:lnTo>
                  <a:pt x="3047" y="308787"/>
                </a:lnTo>
                <a:lnTo>
                  <a:pt x="6095" y="308787"/>
                </a:lnTo>
                <a:lnTo>
                  <a:pt x="6095" y="6629"/>
                </a:lnTo>
                <a:lnTo>
                  <a:pt x="3047" y="6629"/>
                </a:lnTo>
                <a:lnTo>
                  <a:pt x="6095" y="3568"/>
                </a:lnTo>
                <a:lnTo>
                  <a:pt x="2210435" y="3568"/>
                </a:lnTo>
                <a:lnTo>
                  <a:pt x="2210435" y="0"/>
                </a:lnTo>
                <a:close/>
              </a:path>
              <a:path w="2210435" h="315594">
                <a:moveTo>
                  <a:pt x="6095" y="308787"/>
                </a:moveTo>
                <a:lnTo>
                  <a:pt x="3047" y="308787"/>
                </a:lnTo>
                <a:lnTo>
                  <a:pt x="6095" y="312356"/>
                </a:lnTo>
                <a:lnTo>
                  <a:pt x="6095" y="308787"/>
                </a:lnTo>
                <a:close/>
              </a:path>
              <a:path w="2210435" h="315594">
                <a:moveTo>
                  <a:pt x="2203805" y="308787"/>
                </a:moveTo>
                <a:lnTo>
                  <a:pt x="6095" y="308787"/>
                </a:lnTo>
                <a:lnTo>
                  <a:pt x="6095" y="312356"/>
                </a:lnTo>
                <a:lnTo>
                  <a:pt x="2203805" y="312356"/>
                </a:lnTo>
                <a:lnTo>
                  <a:pt x="2203805" y="308787"/>
                </a:lnTo>
                <a:close/>
              </a:path>
              <a:path w="2210435" h="315594">
                <a:moveTo>
                  <a:pt x="2203805" y="3568"/>
                </a:moveTo>
                <a:lnTo>
                  <a:pt x="2203805" y="312356"/>
                </a:lnTo>
                <a:lnTo>
                  <a:pt x="2207374" y="308787"/>
                </a:lnTo>
                <a:lnTo>
                  <a:pt x="2210435" y="308787"/>
                </a:lnTo>
                <a:lnTo>
                  <a:pt x="2210435" y="6629"/>
                </a:lnTo>
                <a:lnTo>
                  <a:pt x="2207374" y="6629"/>
                </a:lnTo>
                <a:lnTo>
                  <a:pt x="2203805" y="3568"/>
                </a:lnTo>
                <a:close/>
              </a:path>
              <a:path w="2210435" h="315594">
                <a:moveTo>
                  <a:pt x="2210435" y="308787"/>
                </a:moveTo>
                <a:lnTo>
                  <a:pt x="2207374" y="308787"/>
                </a:lnTo>
                <a:lnTo>
                  <a:pt x="2203805" y="312356"/>
                </a:lnTo>
                <a:lnTo>
                  <a:pt x="2210435" y="312356"/>
                </a:lnTo>
                <a:lnTo>
                  <a:pt x="2210435" y="308787"/>
                </a:lnTo>
                <a:close/>
              </a:path>
              <a:path w="2210435" h="315594">
                <a:moveTo>
                  <a:pt x="6095" y="3568"/>
                </a:moveTo>
                <a:lnTo>
                  <a:pt x="3047" y="6629"/>
                </a:lnTo>
                <a:lnTo>
                  <a:pt x="6095" y="6629"/>
                </a:lnTo>
                <a:lnTo>
                  <a:pt x="6095" y="3568"/>
                </a:lnTo>
                <a:close/>
              </a:path>
              <a:path w="2210435" h="315594">
                <a:moveTo>
                  <a:pt x="2203805" y="3568"/>
                </a:moveTo>
                <a:lnTo>
                  <a:pt x="6095" y="3568"/>
                </a:lnTo>
                <a:lnTo>
                  <a:pt x="6095" y="6629"/>
                </a:lnTo>
                <a:lnTo>
                  <a:pt x="2203805" y="6629"/>
                </a:lnTo>
                <a:lnTo>
                  <a:pt x="2203805" y="3568"/>
                </a:lnTo>
                <a:close/>
              </a:path>
              <a:path w="2210435" h="315594">
                <a:moveTo>
                  <a:pt x="2210435" y="3568"/>
                </a:moveTo>
                <a:lnTo>
                  <a:pt x="2203805" y="3568"/>
                </a:lnTo>
                <a:lnTo>
                  <a:pt x="2207374" y="6629"/>
                </a:lnTo>
                <a:lnTo>
                  <a:pt x="2210435" y="6629"/>
                </a:lnTo>
                <a:lnTo>
                  <a:pt x="2210435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472253" y="1458594"/>
            <a:ext cx="2207895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270" b="1">
                <a:solidFill>
                  <a:srgbClr val="9A3466"/>
                </a:solidFill>
                <a:latin typeface="Times New Roman"/>
                <a:cs typeface="Times New Roman"/>
              </a:rPr>
              <a:t>'HVGH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675" b="1">
                <a:solidFill>
                  <a:srgbClr val="9A3466"/>
                </a:solidFill>
                <a:latin typeface="Times New Roman"/>
                <a:cs typeface="Times New Roman"/>
              </a:rPr>
              <a:t>HO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80" b="1">
                <a:solidFill>
                  <a:srgbClr val="9A3466"/>
                </a:solidFill>
                <a:latin typeface="Times New Roman"/>
                <a:cs typeface="Times New Roman"/>
              </a:rPr>
              <a:t>WUDQVIRUPDGRU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80908" y="3128378"/>
            <a:ext cx="3342004" cy="315595"/>
          </a:xfrm>
          <a:custGeom>
            <a:avLst/>
            <a:gdLst/>
            <a:ahLst/>
            <a:cxnLst/>
            <a:rect l="l" t="t" r="r" b="b"/>
            <a:pathLst>
              <a:path w="3342004" h="315595">
                <a:moveTo>
                  <a:pt x="3341649" y="0"/>
                </a:moveTo>
                <a:lnTo>
                  <a:pt x="0" y="0"/>
                </a:lnTo>
                <a:lnTo>
                  <a:pt x="0" y="315417"/>
                </a:lnTo>
                <a:lnTo>
                  <a:pt x="3341649" y="315417"/>
                </a:lnTo>
                <a:lnTo>
                  <a:pt x="3341649" y="312356"/>
                </a:lnTo>
                <a:lnTo>
                  <a:pt x="6108" y="312356"/>
                </a:lnTo>
                <a:lnTo>
                  <a:pt x="3048" y="308787"/>
                </a:lnTo>
                <a:lnTo>
                  <a:pt x="6108" y="308787"/>
                </a:lnTo>
                <a:lnTo>
                  <a:pt x="6108" y="6629"/>
                </a:lnTo>
                <a:lnTo>
                  <a:pt x="3048" y="6629"/>
                </a:lnTo>
                <a:lnTo>
                  <a:pt x="6108" y="3568"/>
                </a:lnTo>
                <a:lnTo>
                  <a:pt x="3341649" y="3568"/>
                </a:lnTo>
                <a:lnTo>
                  <a:pt x="3341649" y="0"/>
                </a:lnTo>
                <a:close/>
              </a:path>
              <a:path w="3342004" h="315595">
                <a:moveTo>
                  <a:pt x="6108" y="308787"/>
                </a:moveTo>
                <a:lnTo>
                  <a:pt x="3048" y="308787"/>
                </a:lnTo>
                <a:lnTo>
                  <a:pt x="6108" y="312356"/>
                </a:lnTo>
                <a:lnTo>
                  <a:pt x="6108" y="308787"/>
                </a:lnTo>
                <a:close/>
              </a:path>
              <a:path w="3342004" h="315595">
                <a:moveTo>
                  <a:pt x="3335528" y="308787"/>
                </a:moveTo>
                <a:lnTo>
                  <a:pt x="6108" y="308787"/>
                </a:lnTo>
                <a:lnTo>
                  <a:pt x="6108" y="312356"/>
                </a:lnTo>
                <a:lnTo>
                  <a:pt x="3335528" y="312356"/>
                </a:lnTo>
                <a:lnTo>
                  <a:pt x="3335528" y="308787"/>
                </a:lnTo>
                <a:close/>
              </a:path>
              <a:path w="3342004" h="315595">
                <a:moveTo>
                  <a:pt x="3335528" y="3568"/>
                </a:moveTo>
                <a:lnTo>
                  <a:pt x="3335528" y="312356"/>
                </a:lnTo>
                <a:lnTo>
                  <a:pt x="3338588" y="308787"/>
                </a:lnTo>
                <a:lnTo>
                  <a:pt x="3341649" y="308787"/>
                </a:lnTo>
                <a:lnTo>
                  <a:pt x="3341649" y="6629"/>
                </a:lnTo>
                <a:lnTo>
                  <a:pt x="3338588" y="6629"/>
                </a:lnTo>
                <a:lnTo>
                  <a:pt x="3335528" y="3568"/>
                </a:lnTo>
                <a:close/>
              </a:path>
              <a:path w="3342004" h="315595">
                <a:moveTo>
                  <a:pt x="3341649" y="308787"/>
                </a:moveTo>
                <a:lnTo>
                  <a:pt x="3338588" y="308787"/>
                </a:lnTo>
                <a:lnTo>
                  <a:pt x="3335528" y="312356"/>
                </a:lnTo>
                <a:lnTo>
                  <a:pt x="3341649" y="312356"/>
                </a:lnTo>
                <a:lnTo>
                  <a:pt x="3341649" y="308787"/>
                </a:lnTo>
                <a:close/>
              </a:path>
              <a:path w="3342004" h="315595">
                <a:moveTo>
                  <a:pt x="6108" y="3568"/>
                </a:moveTo>
                <a:lnTo>
                  <a:pt x="3048" y="6629"/>
                </a:lnTo>
                <a:lnTo>
                  <a:pt x="6108" y="6629"/>
                </a:lnTo>
                <a:lnTo>
                  <a:pt x="6108" y="3568"/>
                </a:lnTo>
                <a:close/>
              </a:path>
              <a:path w="3342004" h="315595">
                <a:moveTo>
                  <a:pt x="3335528" y="3568"/>
                </a:moveTo>
                <a:lnTo>
                  <a:pt x="6108" y="3568"/>
                </a:lnTo>
                <a:lnTo>
                  <a:pt x="6108" y="6629"/>
                </a:lnTo>
                <a:lnTo>
                  <a:pt x="3335528" y="6629"/>
                </a:lnTo>
                <a:lnTo>
                  <a:pt x="3335528" y="3568"/>
                </a:lnTo>
                <a:close/>
              </a:path>
              <a:path w="3342004" h="315595">
                <a:moveTo>
                  <a:pt x="3341649" y="3568"/>
                </a:moveTo>
                <a:lnTo>
                  <a:pt x="3335528" y="3568"/>
                </a:lnTo>
                <a:lnTo>
                  <a:pt x="3338588" y="6629"/>
                </a:lnTo>
                <a:lnTo>
                  <a:pt x="3341649" y="6629"/>
                </a:lnTo>
                <a:lnTo>
                  <a:pt x="3341649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482432" y="3129914"/>
            <a:ext cx="3338829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270" b="1">
                <a:solidFill>
                  <a:srgbClr val="9A3466"/>
                </a:solidFill>
                <a:latin typeface="Times New Roman"/>
                <a:cs typeface="Times New Roman"/>
              </a:rPr>
              <a:t>'HVGH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9A3466"/>
                </a:solidFill>
                <a:latin typeface="Times New Roman"/>
                <a:cs typeface="Times New Roman"/>
              </a:rPr>
              <a:t>OD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84" b="1">
                <a:solidFill>
                  <a:srgbClr val="9A3466"/>
                </a:solidFill>
                <a:latin typeface="Times New Roman"/>
                <a:cs typeface="Times New Roman"/>
              </a:rPr>
              <a:t>&amp;DMD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70" b="1">
                <a:solidFill>
                  <a:srgbClr val="9A3466"/>
                </a:solidFill>
                <a:latin typeface="Times New Roman"/>
                <a:cs typeface="Times New Roman"/>
              </a:rPr>
              <a:t>*HQHUDO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95" b="1">
                <a:solidFill>
                  <a:srgbClr val="9A3466"/>
                </a:solidFill>
                <a:latin typeface="Times New Roman"/>
                <a:cs typeface="Times New Roman"/>
              </a:rPr>
              <a:t>3URWHFFLyQ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93674" y="1862687"/>
            <a:ext cx="4086860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(Q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HVWH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231F20"/>
                </a:solidFill>
                <a:latin typeface="Times New Roman"/>
                <a:cs typeface="Times New Roman"/>
              </a:rPr>
              <a:t>FDVR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231F20"/>
                </a:solidFill>
                <a:latin typeface="Times New Roman"/>
                <a:cs typeface="Times New Roman"/>
              </a:rPr>
              <a:t>GHEHPRV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231F20"/>
                </a:solidFill>
                <a:latin typeface="Times New Roman"/>
                <a:cs typeface="Times New Roman"/>
              </a:rPr>
              <a:t>FRQRFHU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547370" marR="5080" indent="-22987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548005" algn="l"/>
              </a:tabLst>
            </a:pP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3RWHQFLD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231F20"/>
                </a:solidFill>
                <a:latin typeface="Times New Roman"/>
                <a:cs typeface="Times New Roman"/>
              </a:rPr>
              <a:t>ODGR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85" b="1">
                <a:solidFill>
                  <a:srgbClr val="231F20"/>
                </a:solidFill>
                <a:latin typeface="Times New Roman"/>
                <a:cs typeface="Times New Roman"/>
              </a:rPr>
              <a:t>$7</a:t>
            </a:r>
            <a:r>
              <a:rPr dirty="0" sz="1200" spc="4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444DA0"/>
                </a:solidFill>
                <a:latin typeface="Times New Roman"/>
                <a:cs typeface="Times New Roman"/>
              </a:rPr>
              <a:t>1RVRWURV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444DA0"/>
                </a:solidFill>
                <a:latin typeface="Times New Roman"/>
                <a:cs typeface="Times New Roman"/>
              </a:rPr>
              <a:t>GHVSUHFLDUHPRV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547370" indent="-229870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548005" algn="l"/>
              </a:tabLst>
            </a:pP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3RWHQFLD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231F20"/>
                </a:solidFill>
                <a:latin typeface="Times New Roman"/>
                <a:cs typeface="Times New Roman"/>
              </a:rPr>
              <a:t>QRPLQDO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231F20"/>
                </a:solidFill>
                <a:latin typeface="Times New Roman"/>
                <a:cs typeface="Times New Roman"/>
              </a:rPr>
              <a:t>WUDQVIRUPDGRU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800" b="1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sz="1200" spc="-20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200" spc="50" b="1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r>
              <a:rPr dirty="0" sz="1200" spc="3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547370" indent="-22987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548005" algn="l"/>
              </a:tabLst>
            </a:pPr>
            <a:r>
              <a:rPr dirty="0" sz="1200" spc="-185" b="1">
                <a:solidFill>
                  <a:srgbClr val="231F20"/>
                </a:solidFill>
                <a:latin typeface="Times New Roman"/>
                <a:cs typeface="Times New Roman"/>
              </a:rPr>
              <a:t>,PSHGDQFLD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231F20"/>
                </a:solidFill>
                <a:latin typeface="Times New Roman"/>
                <a:cs typeface="Times New Roman"/>
              </a:rPr>
              <a:t>UHG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GLVWULEXFLyQ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DFRPHWLGD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78904" y="4505233"/>
            <a:ext cx="124714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1050" spc="-110" b="1">
                <a:solidFill>
                  <a:srgbClr val="444DA0"/>
                </a:solidFill>
                <a:latin typeface="Times New Roman"/>
                <a:cs typeface="Times New Roman"/>
              </a:rPr>
              <a:t>1RUPDV</a:t>
            </a:r>
            <a:r>
              <a:rPr dirty="0" sz="1050" spc="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050" spc="3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444DA0"/>
                </a:solidFill>
                <a:latin typeface="Times New Roman"/>
                <a:cs typeface="Times New Roman"/>
              </a:rPr>
              <a:t>,EHUGUROD</a:t>
            </a:r>
            <a:endParaRPr sz="105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25"/>
              </a:spcBef>
            </a:pPr>
            <a:r>
              <a:rPr dirty="0" sz="1050" spc="310" b="1">
                <a:solidFill>
                  <a:srgbClr val="444DA0"/>
                </a:solidFill>
                <a:latin typeface="Times New Roman"/>
                <a:cs typeface="Times New Roman"/>
              </a:rPr>
              <a:t>07</a:t>
            </a:r>
            <a:r>
              <a:rPr dirty="0" sz="1050" spc="3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2776689" y="4409897"/>
            <a:ext cx="95885" cy="588010"/>
          </a:xfrm>
          <a:custGeom>
            <a:avLst/>
            <a:gdLst/>
            <a:ahLst/>
            <a:cxnLst/>
            <a:rect l="l" t="t" r="r" b="b"/>
            <a:pathLst>
              <a:path w="95885" h="588010">
                <a:moveTo>
                  <a:pt x="95288" y="580898"/>
                </a:moveTo>
                <a:lnTo>
                  <a:pt x="48412" y="580898"/>
                </a:lnTo>
                <a:lnTo>
                  <a:pt x="49428" y="581406"/>
                </a:lnTo>
                <a:lnTo>
                  <a:pt x="49428" y="581914"/>
                </a:lnTo>
                <a:lnTo>
                  <a:pt x="49936" y="581914"/>
                </a:lnTo>
                <a:lnTo>
                  <a:pt x="51460" y="582422"/>
                </a:lnTo>
                <a:lnTo>
                  <a:pt x="59202" y="584533"/>
                </a:lnTo>
                <a:lnTo>
                  <a:pt x="68311" y="585944"/>
                </a:lnTo>
                <a:lnTo>
                  <a:pt x="77533" y="586867"/>
                </a:lnTo>
                <a:lnTo>
                  <a:pt x="85610" y="587514"/>
                </a:lnTo>
                <a:lnTo>
                  <a:pt x="94780" y="587514"/>
                </a:lnTo>
                <a:lnTo>
                  <a:pt x="95288" y="580898"/>
                </a:lnTo>
                <a:close/>
              </a:path>
              <a:path w="95885" h="588010">
                <a:moveTo>
                  <a:pt x="45859" y="302171"/>
                </a:moveTo>
                <a:lnTo>
                  <a:pt x="45859" y="577329"/>
                </a:lnTo>
                <a:lnTo>
                  <a:pt x="46367" y="578345"/>
                </a:lnTo>
                <a:lnTo>
                  <a:pt x="46367" y="578853"/>
                </a:lnTo>
                <a:lnTo>
                  <a:pt x="46875" y="579361"/>
                </a:lnTo>
                <a:lnTo>
                  <a:pt x="46875" y="579882"/>
                </a:lnTo>
                <a:lnTo>
                  <a:pt x="47904" y="580390"/>
                </a:lnTo>
                <a:lnTo>
                  <a:pt x="47904" y="580898"/>
                </a:lnTo>
                <a:lnTo>
                  <a:pt x="85610" y="580898"/>
                </a:lnTo>
                <a:lnTo>
                  <a:pt x="77644" y="580568"/>
                </a:lnTo>
                <a:lnTo>
                  <a:pt x="69678" y="579869"/>
                </a:lnTo>
                <a:lnTo>
                  <a:pt x="61779" y="578665"/>
                </a:lnTo>
                <a:lnTo>
                  <a:pt x="54013" y="576821"/>
                </a:lnTo>
                <a:lnTo>
                  <a:pt x="52489" y="576821"/>
                </a:lnTo>
                <a:lnTo>
                  <a:pt x="51460" y="575284"/>
                </a:lnTo>
                <a:lnTo>
                  <a:pt x="52489" y="575284"/>
                </a:lnTo>
                <a:lnTo>
                  <a:pt x="52489" y="302679"/>
                </a:lnTo>
                <a:lnTo>
                  <a:pt x="46367" y="302679"/>
                </a:lnTo>
                <a:lnTo>
                  <a:pt x="45859" y="302171"/>
                </a:lnTo>
                <a:close/>
              </a:path>
              <a:path w="95885" h="588010">
                <a:moveTo>
                  <a:pt x="51460" y="575284"/>
                </a:moveTo>
                <a:lnTo>
                  <a:pt x="52489" y="576821"/>
                </a:lnTo>
                <a:lnTo>
                  <a:pt x="51981" y="575805"/>
                </a:lnTo>
                <a:lnTo>
                  <a:pt x="52489" y="575805"/>
                </a:lnTo>
                <a:lnTo>
                  <a:pt x="51460" y="575284"/>
                </a:lnTo>
                <a:close/>
              </a:path>
              <a:path w="95885" h="588010">
                <a:moveTo>
                  <a:pt x="52489" y="575805"/>
                </a:moveTo>
                <a:lnTo>
                  <a:pt x="51981" y="575805"/>
                </a:lnTo>
                <a:lnTo>
                  <a:pt x="52489" y="576821"/>
                </a:lnTo>
                <a:lnTo>
                  <a:pt x="52489" y="575805"/>
                </a:lnTo>
                <a:close/>
              </a:path>
              <a:path w="95885" h="588010">
                <a:moveTo>
                  <a:pt x="52489" y="575805"/>
                </a:moveTo>
                <a:lnTo>
                  <a:pt x="52489" y="576821"/>
                </a:lnTo>
                <a:lnTo>
                  <a:pt x="54013" y="576821"/>
                </a:lnTo>
                <a:lnTo>
                  <a:pt x="53251" y="576313"/>
                </a:lnTo>
                <a:lnTo>
                  <a:pt x="52997" y="576313"/>
                </a:lnTo>
                <a:lnTo>
                  <a:pt x="52489" y="575805"/>
                </a:lnTo>
                <a:close/>
              </a:path>
              <a:path w="95885" h="588010">
                <a:moveTo>
                  <a:pt x="52507" y="575817"/>
                </a:moveTo>
                <a:lnTo>
                  <a:pt x="52997" y="576313"/>
                </a:lnTo>
                <a:lnTo>
                  <a:pt x="53251" y="576313"/>
                </a:lnTo>
                <a:lnTo>
                  <a:pt x="52507" y="575817"/>
                </a:lnTo>
                <a:close/>
              </a:path>
              <a:path w="95885" h="588010">
                <a:moveTo>
                  <a:pt x="51981" y="575284"/>
                </a:moveTo>
                <a:lnTo>
                  <a:pt x="51460" y="575284"/>
                </a:lnTo>
                <a:lnTo>
                  <a:pt x="52489" y="575805"/>
                </a:lnTo>
                <a:lnTo>
                  <a:pt x="51981" y="575284"/>
                </a:lnTo>
                <a:close/>
              </a:path>
              <a:path w="95885" h="588010">
                <a:moveTo>
                  <a:pt x="52489" y="575284"/>
                </a:moveTo>
                <a:lnTo>
                  <a:pt x="51981" y="575284"/>
                </a:lnTo>
                <a:lnTo>
                  <a:pt x="52489" y="575798"/>
                </a:lnTo>
                <a:lnTo>
                  <a:pt x="52489" y="575284"/>
                </a:lnTo>
                <a:close/>
              </a:path>
              <a:path w="95885" h="588010">
                <a:moveTo>
                  <a:pt x="45859" y="301663"/>
                </a:moveTo>
                <a:lnTo>
                  <a:pt x="45859" y="302171"/>
                </a:lnTo>
                <a:lnTo>
                  <a:pt x="46367" y="302679"/>
                </a:lnTo>
                <a:lnTo>
                  <a:pt x="45859" y="301663"/>
                </a:lnTo>
                <a:close/>
              </a:path>
              <a:path w="95885" h="588010">
                <a:moveTo>
                  <a:pt x="52489" y="301663"/>
                </a:moveTo>
                <a:lnTo>
                  <a:pt x="45859" y="301663"/>
                </a:lnTo>
                <a:lnTo>
                  <a:pt x="46367" y="302679"/>
                </a:lnTo>
                <a:lnTo>
                  <a:pt x="52489" y="302679"/>
                </a:lnTo>
                <a:lnTo>
                  <a:pt x="52489" y="301663"/>
                </a:lnTo>
                <a:close/>
              </a:path>
              <a:path w="95885" h="588010">
                <a:moveTo>
                  <a:pt x="40224" y="293731"/>
                </a:moveTo>
                <a:lnTo>
                  <a:pt x="38959" y="294094"/>
                </a:lnTo>
                <a:lnTo>
                  <a:pt x="29810" y="295511"/>
                </a:lnTo>
                <a:lnTo>
                  <a:pt x="20532" y="296436"/>
                </a:lnTo>
                <a:lnTo>
                  <a:pt x="12738" y="297078"/>
                </a:lnTo>
                <a:lnTo>
                  <a:pt x="12230" y="297078"/>
                </a:lnTo>
                <a:lnTo>
                  <a:pt x="28981" y="298284"/>
                </a:lnTo>
                <a:lnTo>
                  <a:pt x="37286" y="299407"/>
                </a:lnTo>
                <a:lnTo>
                  <a:pt x="45351" y="301663"/>
                </a:lnTo>
                <a:lnTo>
                  <a:pt x="45859" y="302171"/>
                </a:lnTo>
                <a:lnTo>
                  <a:pt x="45859" y="301663"/>
                </a:lnTo>
                <a:lnTo>
                  <a:pt x="52489" y="301663"/>
                </a:lnTo>
                <a:lnTo>
                  <a:pt x="52489" y="300647"/>
                </a:lnTo>
                <a:lnTo>
                  <a:pt x="51981" y="300647"/>
                </a:lnTo>
                <a:lnTo>
                  <a:pt x="51981" y="299110"/>
                </a:lnTo>
                <a:lnTo>
                  <a:pt x="51460" y="299110"/>
                </a:lnTo>
                <a:lnTo>
                  <a:pt x="51460" y="298602"/>
                </a:lnTo>
                <a:lnTo>
                  <a:pt x="50444" y="297586"/>
                </a:lnTo>
                <a:lnTo>
                  <a:pt x="49936" y="297586"/>
                </a:lnTo>
                <a:lnTo>
                  <a:pt x="49936" y="297078"/>
                </a:lnTo>
                <a:lnTo>
                  <a:pt x="48920" y="296570"/>
                </a:lnTo>
                <a:lnTo>
                  <a:pt x="40848" y="293839"/>
                </a:lnTo>
                <a:lnTo>
                  <a:pt x="40224" y="293731"/>
                </a:lnTo>
                <a:close/>
              </a:path>
              <a:path w="95885" h="588010">
                <a:moveTo>
                  <a:pt x="3568" y="290449"/>
                </a:moveTo>
                <a:lnTo>
                  <a:pt x="1536" y="290449"/>
                </a:lnTo>
                <a:lnTo>
                  <a:pt x="0" y="291973"/>
                </a:lnTo>
                <a:lnTo>
                  <a:pt x="0" y="295541"/>
                </a:lnTo>
                <a:lnTo>
                  <a:pt x="1536" y="297078"/>
                </a:lnTo>
                <a:lnTo>
                  <a:pt x="3568" y="297078"/>
                </a:lnTo>
                <a:lnTo>
                  <a:pt x="3568" y="290449"/>
                </a:lnTo>
                <a:close/>
              </a:path>
              <a:path w="95885" h="588010">
                <a:moveTo>
                  <a:pt x="3568" y="290449"/>
                </a:moveTo>
                <a:lnTo>
                  <a:pt x="3568" y="297078"/>
                </a:lnTo>
                <a:lnTo>
                  <a:pt x="12738" y="297078"/>
                </a:lnTo>
                <a:lnTo>
                  <a:pt x="20532" y="296436"/>
                </a:lnTo>
                <a:lnTo>
                  <a:pt x="29810" y="295511"/>
                </a:lnTo>
                <a:lnTo>
                  <a:pt x="38959" y="294094"/>
                </a:lnTo>
                <a:lnTo>
                  <a:pt x="40224" y="293731"/>
                </a:lnTo>
                <a:lnTo>
                  <a:pt x="31181" y="292173"/>
                </a:lnTo>
                <a:lnTo>
                  <a:pt x="21338" y="291301"/>
                </a:lnTo>
                <a:lnTo>
                  <a:pt x="12738" y="290957"/>
                </a:lnTo>
                <a:lnTo>
                  <a:pt x="3568" y="290449"/>
                </a:lnTo>
                <a:close/>
              </a:path>
              <a:path w="95885" h="588010">
                <a:moveTo>
                  <a:pt x="49936" y="290449"/>
                </a:moveTo>
                <a:lnTo>
                  <a:pt x="3568" y="290449"/>
                </a:lnTo>
                <a:lnTo>
                  <a:pt x="12738" y="290957"/>
                </a:lnTo>
                <a:lnTo>
                  <a:pt x="21338" y="291301"/>
                </a:lnTo>
                <a:lnTo>
                  <a:pt x="31181" y="292173"/>
                </a:lnTo>
                <a:lnTo>
                  <a:pt x="40224" y="293731"/>
                </a:lnTo>
                <a:lnTo>
                  <a:pt x="46367" y="291973"/>
                </a:lnTo>
                <a:lnTo>
                  <a:pt x="48412" y="291465"/>
                </a:lnTo>
                <a:lnTo>
                  <a:pt x="48920" y="291465"/>
                </a:lnTo>
                <a:lnTo>
                  <a:pt x="48920" y="290957"/>
                </a:lnTo>
                <a:lnTo>
                  <a:pt x="49936" y="290449"/>
                </a:lnTo>
                <a:close/>
              </a:path>
              <a:path w="95885" h="588010">
                <a:moveTo>
                  <a:pt x="45859" y="285356"/>
                </a:moveTo>
                <a:lnTo>
                  <a:pt x="12230" y="290449"/>
                </a:lnTo>
                <a:lnTo>
                  <a:pt x="50444" y="290449"/>
                </a:lnTo>
                <a:lnTo>
                  <a:pt x="50444" y="289941"/>
                </a:lnTo>
                <a:lnTo>
                  <a:pt x="51409" y="289458"/>
                </a:lnTo>
                <a:lnTo>
                  <a:pt x="51460" y="288925"/>
                </a:lnTo>
                <a:lnTo>
                  <a:pt x="51981" y="288417"/>
                </a:lnTo>
                <a:lnTo>
                  <a:pt x="51981" y="286880"/>
                </a:lnTo>
                <a:lnTo>
                  <a:pt x="52489" y="286880"/>
                </a:lnTo>
                <a:lnTo>
                  <a:pt x="52489" y="286372"/>
                </a:lnTo>
                <a:lnTo>
                  <a:pt x="45859" y="286372"/>
                </a:lnTo>
                <a:lnTo>
                  <a:pt x="45859" y="285864"/>
                </a:lnTo>
                <a:lnTo>
                  <a:pt x="45351" y="285864"/>
                </a:lnTo>
                <a:lnTo>
                  <a:pt x="45859" y="285356"/>
                </a:lnTo>
                <a:close/>
              </a:path>
              <a:path w="95885" h="588010">
                <a:moveTo>
                  <a:pt x="46875" y="284848"/>
                </a:moveTo>
                <a:lnTo>
                  <a:pt x="45859" y="285356"/>
                </a:lnTo>
                <a:lnTo>
                  <a:pt x="45859" y="286372"/>
                </a:lnTo>
                <a:lnTo>
                  <a:pt x="46875" y="284848"/>
                </a:lnTo>
                <a:close/>
              </a:path>
              <a:path w="95885" h="588010">
                <a:moveTo>
                  <a:pt x="52489" y="284848"/>
                </a:moveTo>
                <a:lnTo>
                  <a:pt x="46875" y="284848"/>
                </a:lnTo>
                <a:lnTo>
                  <a:pt x="45859" y="286372"/>
                </a:lnTo>
                <a:lnTo>
                  <a:pt x="52489" y="286372"/>
                </a:lnTo>
                <a:lnTo>
                  <a:pt x="52489" y="284848"/>
                </a:lnTo>
                <a:close/>
              </a:path>
              <a:path w="95885" h="588010">
                <a:moveTo>
                  <a:pt x="45859" y="285356"/>
                </a:moveTo>
                <a:lnTo>
                  <a:pt x="45351" y="285864"/>
                </a:lnTo>
                <a:lnTo>
                  <a:pt x="45859" y="285864"/>
                </a:lnTo>
                <a:lnTo>
                  <a:pt x="45859" y="285356"/>
                </a:lnTo>
                <a:close/>
              </a:path>
              <a:path w="95885" h="588010">
                <a:moveTo>
                  <a:pt x="94780" y="0"/>
                </a:moveTo>
                <a:lnTo>
                  <a:pt x="85610" y="520"/>
                </a:lnTo>
                <a:lnTo>
                  <a:pt x="77010" y="863"/>
                </a:lnTo>
                <a:lnTo>
                  <a:pt x="67167" y="1730"/>
                </a:lnTo>
                <a:lnTo>
                  <a:pt x="57500" y="3392"/>
                </a:lnTo>
                <a:lnTo>
                  <a:pt x="49428" y="6121"/>
                </a:lnTo>
                <a:lnTo>
                  <a:pt x="48412" y="6629"/>
                </a:lnTo>
                <a:lnTo>
                  <a:pt x="46875" y="8153"/>
                </a:lnTo>
                <a:lnTo>
                  <a:pt x="46875" y="8674"/>
                </a:lnTo>
                <a:lnTo>
                  <a:pt x="46367" y="8674"/>
                </a:lnTo>
                <a:lnTo>
                  <a:pt x="46367" y="9182"/>
                </a:lnTo>
                <a:lnTo>
                  <a:pt x="45859" y="10198"/>
                </a:lnTo>
                <a:lnTo>
                  <a:pt x="45859" y="285356"/>
                </a:lnTo>
                <a:lnTo>
                  <a:pt x="46367" y="284848"/>
                </a:lnTo>
                <a:lnTo>
                  <a:pt x="52489" y="284848"/>
                </a:lnTo>
                <a:lnTo>
                  <a:pt x="52489" y="12230"/>
                </a:lnTo>
                <a:lnTo>
                  <a:pt x="51981" y="12230"/>
                </a:lnTo>
                <a:lnTo>
                  <a:pt x="52235" y="11722"/>
                </a:lnTo>
                <a:lnTo>
                  <a:pt x="51981" y="11722"/>
                </a:lnTo>
                <a:lnTo>
                  <a:pt x="52489" y="11214"/>
                </a:lnTo>
                <a:lnTo>
                  <a:pt x="52997" y="11214"/>
                </a:lnTo>
                <a:lnTo>
                  <a:pt x="61056" y="8958"/>
                </a:lnTo>
                <a:lnTo>
                  <a:pt x="69362" y="7835"/>
                </a:lnTo>
                <a:lnTo>
                  <a:pt x="86118" y="6629"/>
                </a:lnTo>
                <a:lnTo>
                  <a:pt x="95288" y="6629"/>
                </a:lnTo>
                <a:lnTo>
                  <a:pt x="94780" y="0"/>
                </a:lnTo>
                <a:close/>
              </a:path>
              <a:path w="95885" h="588010">
                <a:moveTo>
                  <a:pt x="46875" y="284848"/>
                </a:moveTo>
                <a:lnTo>
                  <a:pt x="46367" y="284848"/>
                </a:lnTo>
                <a:lnTo>
                  <a:pt x="45859" y="285356"/>
                </a:lnTo>
                <a:lnTo>
                  <a:pt x="46875" y="284848"/>
                </a:lnTo>
                <a:close/>
              </a:path>
              <a:path w="95885" h="588010">
                <a:moveTo>
                  <a:pt x="52489" y="11214"/>
                </a:moveTo>
                <a:lnTo>
                  <a:pt x="51981" y="12230"/>
                </a:lnTo>
                <a:lnTo>
                  <a:pt x="52489" y="11722"/>
                </a:lnTo>
                <a:lnTo>
                  <a:pt x="52489" y="11214"/>
                </a:lnTo>
                <a:close/>
              </a:path>
              <a:path w="95885" h="588010">
                <a:moveTo>
                  <a:pt x="52489" y="11722"/>
                </a:moveTo>
                <a:lnTo>
                  <a:pt x="51981" y="12230"/>
                </a:lnTo>
                <a:lnTo>
                  <a:pt x="52489" y="12230"/>
                </a:lnTo>
                <a:lnTo>
                  <a:pt x="52489" y="11722"/>
                </a:lnTo>
                <a:close/>
              </a:path>
              <a:path w="95885" h="588010">
                <a:moveTo>
                  <a:pt x="52489" y="11214"/>
                </a:moveTo>
                <a:lnTo>
                  <a:pt x="51981" y="11722"/>
                </a:lnTo>
                <a:lnTo>
                  <a:pt x="52235" y="11722"/>
                </a:lnTo>
                <a:lnTo>
                  <a:pt x="52489" y="11214"/>
                </a:lnTo>
                <a:close/>
              </a:path>
              <a:path w="95885" h="588010">
                <a:moveTo>
                  <a:pt x="52997" y="11214"/>
                </a:moveTo>
                <a:lnTo>
                  <a:pt x="52489" y="11214"/>
                </a:lnTo>
                <a:lnTo>
                  <a:pt x="52489" y="11722"/>
                </a:lnTo>
                <a:lnTo>
                  <a:pt x="52997" y="11214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493674" y="3564591"/>
            <a:ext cx="5254625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6705">
              <a:lnSpc>
                <a:spcPct val="100000"/>
              </a:lnSpc>
              <a:spcBef>
                <a:spcPts val="100"/>
              </a:spcBef>
            </a:pPr>
            <a:r>
              <a:rPr dirty="0" sz="1200" spc="95" b="1">
                <a:solidFill>
                  <a:srgbClr val="231F20"/>
                </a:solidFill>
                <a:latin typeface="Times New Roman"/>
                <a:cs typeface="Times New Roman"/>
              </a:rPr>
              <a:t>/D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231F20"/>
                </a:solidFill>
                <a:latin typeface="Times New Roman"/>
                <a:cs typeface="Times New Roman"/>
              </a:rPr>
              <a:t>HPSUHVD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231F20"/>
                </a:solidFill>
                <a:latin typeface="Times New Roman"/>
                <a:cs typeface="Times New Roman"/>
              </a:rPr>
              <a:t>VXPLQLVWUDGRUD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SURSRUFLRQD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LQWHQVLGDG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30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SXQWR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VXPLQLVWUR</a:t>
            </a:r>
            <a:r>
              <a:rPr dirty="0" sz="1200" spc="2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231F20"/>
                </a:solidFill>
                <a:latin typeface="Times New Roman"/>
                <a:cs typeface="Times New Roman"/>
              </a:rPr>
              <a:t>3DUD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231F20"/>
                </a:solidFill>
                <a:latin typeface="Times New Roman"/>
                <a:cs typeface="Times New Roman"/>
              </a:rPr>
              <a:t>HVWLPDU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231F20"/>
                </a:solidFill>
                <a:latin typeface="Times New Roman"/>
                <a:cs typeface="Times New Roman"/>
              </a:rPr>
              <a:t>FRPSRQHQWHV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465" b="1">
                <a:solidFill>
                  <a:srgbClr val="231F20"/>
                </a:solidFill>
                <a:latin typeface="Times New Roman"/>
                <a:cs typeface="Times New Roman"/>
              </a:rPr>
              <a:t>;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0" b="1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231F20"/>
                </a:solidFill>
                <a:latin typeface="Times New Roman"/>
                <a:cs typeface="Times New Roman"/>
              </a:rPr>
              <a:t>KDVWD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9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SXQWR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VXPLQLVWUR</a:t>
            </a:r>
            <a:r>
              <a:rPr dirty="0" sz="12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(V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444DA0"/>
                </a:solidFill>
                <a:latin typeface="Times New Roman"/>
                <a:cs typeface="Times New Roman"/>
              </a:rPr>
              <a:t>QHFHVDULR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444DA0"/>
                </a:solidFill>
                <a:latin typeface="Times New Roman"/>
                <a:cs typeface="Times New Roman"/>
              </a:rPr>
              <a:t>FRQRFHU</a:t>
            </a:r>
            <a:r>
              <a:rPr dirty="0" sz="1200" spc="-1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444DA0"/>
                </a:solidFill>
                <a:latin typeface="Times New Roman"/>
                <a:cs typeface="Times New Roman"/>
              </a:rPr>
              <a:t>VHFFLyQ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444DA0"/>
                </a:solidFill>
                <a:latin typeface="Times New Roman"/>
                <a:cs typeface="Times New Roman"/>
              </a:rPr>
              <a:t>OD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444DA0"/>
                </a:solidFill>
                <a:latin typeface="Times New Roman"/>
                <a:cs typeface="Times New Roman"/>
              </a:rPr>
              <a:t>UHG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444DA0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444DA0"/>
                </a:solidFill>
                <a:latin typeface="Times New Roman"/>
                <a:cs typeface="Times New Roman"/>
              </a:rPr>
              <a:t>GLVWULEXFLyQ</a:t>
            </a:r>
            <a:r>
              <a:rPr dirty="0" sz="1200" spc="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215" b="1">
                <a:solidFill>
                  <a:srgbClr val="444DA0"/>
                </a:solidFill>
                <a:latin typeface="Times New Roman"/>
                <a:cs typeface="Times New Roman"/>
              </a:rPr>
              <a:t>\ </a:t>
            </a:r>
            <a:r>
              <a:rPr dirty="0" sz="1200" spc="-315" b="1">
                <a:solidFill>
                  <a:srgbClr val="444DA0"/>
                </a:solidFill>
                <a:latin typeface="Times New Roman"/>
                <a:cs typeface="Times New Roman"/>
              </a:rPr>
              <a:t>DFRPHWLGD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452880">
              <a:lnSpc>
                <a:spcPct val="100000"/>
              </a:lnSpc>
              <a:spcBef>
                <a:spcPts val="295"/>
              </a:spcBef>
            </a:pPr>
            <a:r>
              <a:rPr dirty="0" sz="1050" spc="-195" b="1">
                <a:solidFill>
                  <a:srgbClr val="231F20"/>
                </a:solidFill>
                <a:latin typeface="Times New Roman"/>
                <a:cs typeface="Times New Roman"/>
              </a:rPr>
              <a:t>&amp;RQ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231F20"/>
                </a:solidFill>
                <a:latin typeface="Times New Roman"/>
                <a:cs typeface="Times New Roman"/>
              </a:rPr>
              <a:t>FDUiFWHU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231F20"/>
                </a:solidFill>
                <a:latin typeface="Times New Roman"/>
                <a:cs typeface="Times New Roman"/>
              </a:rPr>
              <a:t>JHQHUDO</a:t>
            </a:r>
            <a:r>
              <a:rPr dirty="0" sz="1050" spc="20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231F20"/>
                </a:solidFill>
                <a:latin typeface="Times New Roman"/>
                <a:cs typeface="Times New Roman"/>
              </a:rPr>
              <a:t>LQWHQVLGDG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231F20"/>
                </a:solidFill>
                <a:latin typeface="Times New Roman"/>
                <a:cs typeface="Times New Roman"/>
              </a:rPr>
              <a:t>SUHYLVWD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34175" y="4494020"/>
            <a:ext cx="3764279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4" b="1">
                <a:solidFill>
                  <a:srgbClr val="231F20"/>
                </a:solidFill>
                <a:latin typeface="Times New Roman"/>
                <a:cs typeface="Times New Roman"/>
              </a:rPr>
              <a:t>RULJHQ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231F20"/>
                </a:solidFill>
                <a:latin typeface="Times New Roman"/>
                <a:cs typeface="Times New Roman"/>
              </a:rPr>
              <a:t>HQODFH</a:t>
            </a:r>
            <a:r>
              <a:rPr dirty="0" sz="1050" spc="3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30" b="1">
                <a:solidFill>
                  <a:srgbClr val="ED2024"/>
                </a:solidFill>
                <a:latin typeface="Times New Roman"/>
                <a:cs typeface="Times New Roman"/>
              </a:rPr>
              <a:t>&amp;*3</a:t>
            </a:r>
            <a:r>
              <a:rPr dirty="0" sz="1050" spc="3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ED2024"/>
                </a:solidFill>
                <a:latin typeface="Times New Roman"/>
                <a:cs typeface="Times New Roman"/>
              </a:rPr>
              <a:t>FRQVLGHUDUi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N$</a:t>
            </a:r>
            <a:endParaRPr sz="1050">
              <a:latin typeface="Times New Roman"/>
              <a:cs typeface="Times New Roman"/>
            </a:endParaRPr>
          </a:p>
          <a:p>
            <a:pPr marL="12700" marR="570230">
              <a:lnSpc>
                <a:spcPct val="101899"/>
              </a:lnSpc>
            </a:pPr>
            <a:r>
              <a:rPr dirty="0" sz="1050" spc="240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ED2024"/>
                </a:solidFill>
                <a:latin typeface="Times New Roman"/>
                <a:cs typeface="Times New Roman"/>
              </a:rPr>
              <a:t>FiOFXOR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Times New Roman"/>
                <a:cs typeface="Times New Roman"/>
              </a:rPr>
              <a:t>HPEDUUDGR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ED2024"/>
                </a:solidFill>
                <a:latin typeface="Times New Roman"/>
                <a:cs typeface="Times New Roman"/>
              </a:rPr>
              <a:t>FHQWUDOL]DFLyQ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FRQWDGRUHV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N$</a:t>
            </a:r>
            <a:r>
              <a:rPr dirty="0" sz="105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507949" y="5679233"/>
            <a:ext cx="4025265" cy="878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832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3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&amp;iOFXOR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LPSHGDQFLD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GHO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WUDQVIRUPDGRU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7780" y="6360972"/>
            <a:ext cx="142163" cy="147777"/>
          </a:xfrm>
          <a:prstGeom prst="rect">
            <a:avLst/>
          </a:prstGeom>
        </p:spPr>
      </p:pic>
      <p:graphicFrame>
        <p:nvGraphicFramePr>
          <p:cNvPr id="16" name="object 16" descr=""/>
          <p:cNvGraphicFramePr>
            <a:graphicFrameLocks noGrp="1"/>
          </p:cNvGraphicFramePr>
          <p:nvPr/>
        </p:nvGraphicFramePr>
        <p:xfrm>
          <a:off x="962688" y="6913333"/>
          <a:ext cx="5639435" cy="941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7730"/>
                <a:gridCol w="431165"/>
                <a:gridCol w="431165"/>
                <a:gridCol w="431164"/>
                <a:gridCol w="431164"/>
                <a:gridCol w="431164"/>
                <a:gridCol w="431164"/>
                <a:gridCol w="431164"/>
                <a:gridCol w="431164"/>
                <a:gridCol w="431164"/>
                <a:gridCol w="431164"/>
                <a:gridCol w="431164"/>
              </a:tblGrid>
              <a:tr h="156845">
                <a:tc>
                  <a:txBody>
                    <a:bodyPr/>
                    <a:lstStyle/>
                    <a:p>
                      <a:pPr marL="20955">
                        <a:lnSpc>
                          <a:spcPts val="1135"/>
                        </a:lnSpc>
                      </a:pPr>
                      <a:r>
                        <a:rPr dirty="0" sz="1000" spc="-2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000" spc="-2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2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1000" spc="-2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 spc="-2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dirty="0" sz="1000" spc="-2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 spc="-254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LD</a:t>
                      </a:r>
                      <a:r>
                        <a:rPr dirty="0" sz="1000" spc="229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.9$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</a:tr>
              <a:tr h="156845">
                <a:tc>
                  <a:txBody>
                    <a:bodyPr/>
                    <a:lstStyle/>
                    <a:p>
                      <a:pPr marL="20955">
                        <a:lnSpc>
                          <a:spcPts val="1140"/>
                        </a:lnSpc>
                      </a:pPr>
                      <a:r>
                        <a:rPr dirty="0" sz="10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8FF</a:t>
                      </a:r>
                      <a:r>
                        <a:rPr dirty="0" sz="10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845">
                <a:tc>
                  <a:txBody>
                    <a:bodyPr/>
                    <a:lstStyle/>
                    <a:p>
                      <a:pPr marL="20955">
                        <a:lnSpc>
                          <a:spcPts val="1140"/>
                        </a:lnSpc>
                      </a:pPr>
                      <a:r>
                        <a:rPr dirty="0" sz="10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8UFF</a:t>
                      </a:r>
                      <a:r>
                        <a:rPr dirty="0" sz="10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845">
                <a:tc>
                  <a:txBody>
                    <a:bodyPr/>
                    <a:lstStyle/>
                    <a:p>
                      <a:pPr marL="20955">
                        <a:lnSpc>
                          <a:spcPts val="1135"/>
                        </a:lnSpc>
                      </a:pPr>
                      <a:r>
                        <a:rPr dirty="0" sz="1000" spc="-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=FF</a:t>
                      </a:r>
                      <a:r>
                        <a:rPr dirty="0" sz="10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P2KP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845">
                <a:tc>
                  <a:txBody>
                    <a:bodyPr/>
                    <a:lstStyle/>
                    <a:p>
                      <a:pPr marL="20955">
                        <a:lnSpc>
                          <a:spcPts val="1140"/>
                        </a:lnSpc>
                      </a:pPr>
                      <a:r>
                        <a:rPr dirty="0" sz="10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5FF</a:t>
                      </a:r>
                      <a:r>
                        <a:rPr dirty="0" sz="100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P2KP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845">
                <a:tc>
                  <a:txBody>
                    <a:bodyPr/>
                    <a:lstStyle/>
                    <a:p>
                      <a:pPr marL="20955">
                        <a:lnSpc>
                          <a:spcPts val="1135"/>
                        </a:lnSpc>
                      </a:pP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;FF</a:t>
                      </a:r>
                      <a:r>
                        <a:rPr dirty="0" sz="1000" spc="1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P2KP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12065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 descr=""/>
          <p:cNvSpPr/>
          <p:nvPr/>
        </p:nvSpPr>
        <p:spPr>
          <a:xfrm>
            <a:off x="1969566" y="8323770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 h="0">
                <a:moveTo>
                  <a:pt x="0" y="0"/>
                </a:moveTo>
                <a:lnTo>
                  <a:pt x="717956" y="0"/>
                </a:lnTo>
              </a:path>
            </a:pathLst>
          </a:custGeom>
          <a:ln w="580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2102593" y="8316566"/>
            <a:ext cx="443865" cy="2216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50" spc="38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50" spc="-25">
                <a:solidFill>
                  <a:srgbClr val="231F20"/>
                </a:solidFill>
                <a:latin typeface="Times New Roman"/>
                <a:cs typeface="Times New Roman"/>
              </a:rPr>
              <a:t>ā6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521778" y="8058472"/>
            <a:ext cx="1174750" cy="2482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R="30480">
              <a:lnSpc>
                <a:spcPts val="655"/>
              </a:lnSpc>
              <a:spcBef>
                <a:spcPts val="114"/>
              </a:spcBef>
            </a:pPr>
            <a:r>
              <a:rPr dirty="0" sz="900" spc="22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075"/>
              </a:lnSpc>
            </a:pPr>
            <a:r>
              <a:rPr dirty="0" baseline="-35555" sz="1875" spc="-104">
                <a:solidFill>
                  <a:srgbClr val="231F20"/>
                </a:solidFill>
                <a:latin typeface="Times New Roman"/>
                <a:cs typeface="Times New Roman"/>
              </a:rPr>
              <a:t>=FF</a:t>
            </a:r>
            <a:r>
              <a:rPr dirty="0" baseline="-35555" sz="1875" spc="-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5555" sz="1875" spc="58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250" spc="5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180">
                <a:solidFill>
                  <a:srgbClr val="231F20"/>
                </a:solidFill>
                <a:latin typeface="Times New Roman"/>
                <a:cs typeface="Times New Roman"/>
              </a:rPr>
              <a:t>8FFā</a:t>
            </a:r>
            <a:r>
              <a:rPr dirty="0" sz="1250" spc="-2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25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552748" y="8319693"/>
            <a:ext cx="760095" cy="0"/>
          </a:xfrm>
          <a:custGeom>
            <a:avLst/>
            <a:gdLst/>
            <a:ahLst/>
            <a:cxnLst/>
            <a:rect l="l" t="t" r="r" b="b"/>
            <a:pathLst>
              <a:path w="760095" h="0">
                <a:moveTo>
                  <a:pt x="0" y="0"/>
                </a:moveTo>
                <a:lnTo>
                  <a:pt x="759739" y="0"/>
                </a:lnTo>
              </a:path>
            </a:pathLst>
          </a:custGeom>
          <a:ln w="572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710226" y="8312510"/>
            <a:ext cx="43688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37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50" spc="-25">
                <a:solidFill>
                  <a:srgbClr val="231F20"/>
                </a:solidFill>
                <a:latin typeface="Times New Roman"/>
                <a:cs typeface="Times New Roman"/>
              </a:rPr>
              <a:t>ā6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098350" y="8058777"/>
            <a:ext cx="1223010" cy="244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ts val="650"/>
              </a:lnSpc>
              <a:spcBef>
                <a:spcPts val="100"/>
              </a:spcBef>
            </a:pPr>
            <a:r>
              <a:rPr dirty="0" sz="90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070"/>
              </a:lnSpc>
            </a:pPr>
            <a:r>
              <a:rPr dirty="0" baseline="-35555" sz="1875" spc="-15">
                <a:solidFill>
                  <a:srgbClr val="231F20"/>
                </a:solidFill>
                <a:latin typeface="Times New Roman"/>
                <a:cs typeface="Times New Roman"/>
              </a:rPr>
              <a:t>5FF</a:t>
            </a:r>
            <a:r>
              <a:rPr dirty="0" baseline="-35555" sz="1875" spc="-3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5555" sz="1875" spc="569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250" spc="3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55">
                <a:solidFill>
                  <a:srgbClr val="231F20"/>
                </a:solidFill>
                <a:latin typeface="Times New Roman"/>
                <a:cs typeface="Times New Roman"/>
              </a:rPr>
              <a:t>8UFF</a:t>
            </a:r>
            <a:r>
              <a:rPr dirty="0" sz="1250" spc="-145">
                <a:solidFill>
                  <a:srgbClr val="231F20"/>
                </a:solidFill>
                <a:latin typeface="Times New Roman"/>
                <a:cs typeface="Times New Roman"/>
              </a:rPr>
              <a:t> ā</a:t>
            </a:r>
            <a:r>
              <a:rPr dirty="0" sz="1250" spc="-2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235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5234381" y="8156232"/>
            <a:ext cx="973455" cy="212090"/>
            <a:chOff x="5234381" y="8156232"/>
            <a:chExt cx="973455" cy="212090"/>
          </a:xfrm>
        </p:grpSpPr>
        <p:sp>
          <p:nvSpPr>
            <p:cNvPr id="24" name="object 24" descr=""/>
            <p:cNvSpPr/>
            <p:nvPr/>
          </p:nvSpPr>
          <p:spPr>
            <a:xfrm>
              <a:off x="5237327" y="8287588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12230"/>
                  </a:moveTo>
                  <a:lnTo>
                    <a:pt x="21907" y="0"/>
                  </a:lnTo>
                </a:path>
              </a:pathLst>
            </a:custGeom>
            <a:ln w="58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259235" y="8290649"/>
              <a:ext cx="31115" cy="71755"/>
            </a:xfrm>
            <a:custGeom>
              <a:avLst/>
              <a:gdLst/>
              <a:ahLst/>
              <a:cxnLst/>
              <a:rect l="l" t="t" r="r" b="b"/>
              <a:pathLst>
                <a:path w="31114" h="71754">
                  <a:moveTo>
                    <a:pt x="0" y="0"/>
                  </a:moveTo>
                  <a:lnTo>
                    <a:pt x="31076" y="71335"/>
                  </a:lnTo>
                </a:path>
              </a:pathLst>
            </a:custGeom>
            <a:ln w="117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293385" y="8159178"/>
              <a:ext cx="911225" cy="203200"/>
            </a:xfrm>
            <a:custGeom>
              <a:avLst/>
              <a:gdLst/>
              <a:ahLst/>
              <a:cxnLst/>
              <a:rect l="l" t="t" r="r" b="b"/>
              <a:pathLst>
                <a:path w="911225" h="203200">
                  <a:moveTo>
                    <a:pt x="0" y="202806"/>
                  </a:moveTo>
                  <a:lnTo>
                    <a:pt x="39738" y="0"/>
                  </a:lnTo>
                  <a:lnTo>
                    <a:pt x="911072" y="0"/>
                  </a:lnTo>
                </a:path>
              </a:pathLst>
            </a:custGeom>
            <a:ln w="58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4767639" y="8174576"/>
            <a:ext cx="1445895" cy="2254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577850" algn="l"/>
              </a:tabLst>
            </a:pPr>
            <a:r>
              <a:rPr dirty="0" sz="1300" spc="90">
                <a:solidFill>
                  <a:srgbClr val="231F20"/>
                </a:solidFill>
                <a:latin typeface="Times New Roman"/>
                <a:cs typeface="Times New Roman"/>
              </a:rPr>
              <a:t>;FF</a:t>
            </a:r>
            <a:r>
              <a:rPr dirty="0" sz="1300" spc="-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4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	=FF</a:t>
            </a:r>
            <a:r>
              <a:rPr dirty="0" sz="1300" spc="48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-25">
                <a:solidFill>
                  <a:srgbClr val="231F20"/>
                </a:solidFill>
                <a:latin typeface="Times New Roman"/>
                <a:cs typeface="Times New Roman"/>
              </a:rPr>
              <a:t>5FF</a:t>
            </a:r>
            <a:r>
              <a:rPr dirty="0" baseline="37037" sz="1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37037" sz="13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028714" y="8879733"/>
            <a:ext cx="467359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90"/>
              </a:spcBef>
            </a:pPr>
            <a:r>
              <a:rPr dirty="0" sz="900" spc="-50">
                <a:solidFill>
                  <a:srgbClr val="231F20"/>
                </a:solidFill>
                <a:latin typeface="Times New Roman"/>
                <a:cs typeface="Times New Roman"/>
              </a:rPr>
              <a:t>/H\HQGD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 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900" spc="-25">
                <a:solidFill>
                  <a:srgbClr val="231F20"/>
                </a:solidFill>
                <a:latin typeface="Times New Roman"/>
                <a:cs typeface="Times New Roman"/>
              </a:rPr>
              <a:t>8FF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900" spc="-20">
                <a:solidFill>
                  <a:srgbClr val="231F20"/>
                </a:solidFill>
                <a:latin typeface="Times New Roman"/>
                <a:cs typeface="Times New Roman"/>
              </a:rPr>
              <a:t>8UFF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640004" y="9022406"/>
            <a:ext cx="3359785" cy="4533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28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900" spc="-215">
                <a:solidFill>
                  <a:srgbClr val="231F20"/>
                </a:solidFill>
                <a:latin typeface="Times New Roman"/>
                <a:cs typeface="Times New Roman"/>
              </a:rPr>
              <a:t>3RWHQFLD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65">
                <a:solidFill>
                  <a:srgbClr val="231F20"/>
                </a:solidFill>
                <a:latin typeface="Times New Roman"/>
                <a:cs typeface="Times New Roman"/>
              </a:rPr>
              <a:t>DSDUHQWH</a:t>
            </a:r>
            <a:r>
              <a:rPr dirty="0" sz="9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75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15">
                <a:solidFill>
                  <a:srgbClr val="231F20"/>
                </a:solidFill>
                <a:latin typeface="Times New Roman"/>
                <a:cs typeface="Times New Roman"/>
              </a:rPr>
              <a:t>WUDQVIRUPDGRU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20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9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29">
                <a:solidFill>
                  <a:srgbClr val="231F20"/>
                </a:solidFill>
                <a:latin typeface="Times New Roman"/>
                <a:cs typeface="Times New Roman"/>
              </a:rPr>
              <a:t>.9$ </a:t>
            </a: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40"/>
              </a:spcBef>
            </a:pPr>
            <a:r>
              <a:rPr dirty="0" sz="900" spc="29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900" spc="-145">
                <a:solidFill>
                  <a:srgbClr val="231F20"/>
                </a:solidFill>
                <a:latin typeface="Times New Roman"/>
                <a:cs typeface="Times New Roman"/>
              </a:rPr>
              <a:t>&amp;DtGD</a:t>
            </a:r>
            <a:r>
              <a:rPr dirty="0" sz="9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2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9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70">
                <a:solidFill>
                  <a:srgbClr val="231F20"/>
                </a:solidFill>
                <a:latin typeface="Times New Roman"/>
                <a:cs typeface="Times New Roman"/>
              </a:rPr>
              <a:t>7HQVLyQ</a:t>
            </a:r>
            <a:r>
              <a:rPr dirty="0" sz="9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2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4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80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9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15">
                <a:solidFill>
                  <a:srgbClr val="231F20"/>
                </a:solidFill>
                <a:latin typeface="Times New Roman"/>
                <a:cs typeface="Times New Roman"/>
              </a:rPr>
              <a:t>WUDQVIRUPDGRU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900" spc="3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900" spc="-145">
                <a:solidFill>
                  <a:srgbClr val="231F20"/>
                </a:solidFill>
                <a:latin typeface="Times New Roman"/>
                <a:cs typeface="Times New Roman"/>
              </a:rPr>
              <a:t>&amp;DtGD</a:t>
            </a:r>
            <a:r>
              <a:rPr dirty="0" sz="90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2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70">
                <a:solidFill>
                  <a:srgbClr val="231F20"/>
                </a:solidFill>
                <a:latin typeface="Times New Roman"/>
                <a:cs typeface="Times New Roman"/>
              </a:rPr>
              <a:t>7HQVLyQ</a:t>
            </a:r>
            <a:r>
              <a:rPr dirty="0" sz="9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310">
                <a:solidFill>
                  <a:srgbClr val="231F20"/>
                </a:solidFill>
                <a:latin typeface="Times New Roman"/>
                <a:cs typeface="Times New Roman"/>
              </a:rPr>
              <a:t>UHVLVWLYD</a:t>
            </a:r>
            <a:r>
              <a:rPr dirty="0" sz="9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2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9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4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80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9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70">
                <a:solidFill>
                  <a:srgbClr val="231F20"/>
                </a:solidFill>
                <a:latin typeface="Times New Roman"/>
                <a:cs typeface="Times New Roman"/>
              </a:rPr>
              <a:t>WUDQVIRU</a:t>
            </a:r>
            <a:r>
              <a:rPr dirty="0" sz="900" spc="18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24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900" spc="-225">
                <a:solidFill>
                  <a:srgbClr val="231F20"/>
                </a:solidFill>
                <a:latin typeface="Times New Roman"/>
                <a:cs typeface="Times New Roman"/>
              </a:rPr>
              <a:t>GRU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994" y="1162532"/>
            <a:ext cx="142163" cy="15031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7488" y="2952684"/>
            <a:ext cx="4610914" cy="900687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867901" y="1625206"/>
            <a:ext cx="180975" cy="54610"/>
          </a:xfrm>
          <a:custGeom>
            <a:avLst/>
            <a:gdLst/>
            <a:ahLst/>
            <a:cxnLst/>
            <a:rect l="l" t="t" r="r" b="b"/>
            <a:pathLst>
              <a:path w="180975" h="54610">
                <a:moveTo>
                  <a:pt x="132486" y="0"/>
                </a:moveTo>
                <a:lnTo>
                  <a:pt x="140131" y="20383"/>
                </a:lnTo>
                <a:lnTo>
                  <a:pt x="0" y="20383"/>
                </a:lnTo>
                <a:lnTo>
                  <a:pt x="0" y="33629"/>
                </a:lnTo>
                <a:lnTo>
                  <a:pt x="140131" y="33629"/>
                </a:lnTo>
                <a:lnTo>
                  <a:pt x="132486" y="54013"/>
                </a:lnTo>
                <a:lnTo>
                  <a:pt x="180886" y="27000"/>
                </a:lnTo>
                <a:lnTo>
                  <a:pt x="132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518135" y="502696"/>
            <a:ext cx="4452620" cy="2231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18159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3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&amp;iOFXOR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8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LPSHGDQFLD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OtQHD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imes New Roman"/>
              <a:cs typeface="Times New Roman"/>
            </a:endParaRPr>
          </a:p>
          <a:p>
            <a:pPr algn="ctr" marR="362585">
              <a:lnSpc>
                <a:spcPct val="100000"/>
              </a:lnSpc>
            </a:pPr>
            <a:r>
              <a:rPr dirty="0" sz="2550" spc="55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baseline="-3831" sz="2175" spc="442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550" spc="7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550" spc="-1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50" spc="-25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2550" spc="-36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50" spc="750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r>
              <a:rPr dirty="0" sz="2550" spc="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50" spc="-25" i="1">
                <a:solidFill>
                  <a:srgbClr val="231F20"/>
                </a:solidFill>
                <a:latin typeface="Times New Roman"/>
                <a:cs typeface="Times New Roman"/>
              </a:rPr>
              <a:t>jX</a:t>
            </a:r>
            <a:endParaRPr sz="2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50">
              <a:latin typeface="Times New Roman"/>
              <a:cs typeface="Times New Roman"/>
            </a:endParaRPr>
          </a:p>
          <a:p>
            <a:pPr marL="221615" indent="-170180">
              <a:lnSpc>
                <a:spcPct val="100000"/>
              </a:lnSpc>
              <a:buFont typeface="Times New Roman"/>
              <a:buChar char="•"/>
              <a:tabLst>
                <a:tab pos="222250" algn="l"/>
              </a:tabLst>
            </a:pPr>
            <a:r>
              <a:rPr dirty="0" sz="1600" spc="125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600" spc="-484" b="1">
                <a:solidFill>
                  <a:srgbClr val="32659A"/>
                </a:solidFill>
                <a:latin typeface="Times New Roman"/>
                <a:cs typeface="Times New Roman"/>
              </a:rPr>
              <a:t>DOR</a:t>
            </a:r>
            <a:r>
              <a:rPr dirty="0" sz="1600" spc="-4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60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95" b="1">
                <a:solidFill>
                  <a:srgbClr val="32659A"/>
                </a:solidFill>
                <a:latin typeface="Times New Roman"/>
                <a:cs typeface="Times New Roman"/>
              </a:rPr>
              <a:t>³;´</a:t>
            </a:r>
            <a:r>
              <a:rPr dirty="0" sz="160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32659A"/>
                </a:solidFill>
                <a:latin typeface="Times New Roman"/>
                <a:cs typeface="Times New Roman"/>
              </a:rPr>
              <a:t>*XtD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60" b="1">
                <a:solidFill>
                  <a:srgbClr val="32659A"/>
                </a:solidFill>
                <a:latin typeface="Times New Roman"/>
                <a:cs typeface="Times New Roman"/>
              </a:rPr>
              <a:t>7pFQLFD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05" b="1">
                <a:solidFill>
                  <a:srgbClr val="32659A"/>
                </a:solidFill>
                <a:latin typeface="Times New Roman"/>
                <a:cs typeface="Times New Roman"/>
              </a:rPr>
              <a:t>$SOLFDFLyQ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5%7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54310" y="5679233"/>
            <a:ext cx="4388485" cy="889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2015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Arial"/>
              <a:cs typeface="Arial"/>
            </a:endParaRPr>
          </a:p>
          <a:p>
            <a:pPr marL="182245" indent="-170180">
              <a:lnSpc>
                <a:spcPct val="100000"/>
              </a:lnSpc>
              <a:buFont typeface="Times New Roman"/>
              <a:buChar char="•"/>
              <a:tabLst>
                <a:tab pos="182880" algn="l"/>
              </a:tabLst>
            </a:pPr>
            <a:r>
              <a:rPr dirty="0" sz="1600" spc="125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600" spc="-3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600" spc="-515" b="1">
                <a:solidFill>
                  <a:srgbClr val="32659A"/>
                </a:solidFill>
                <a:latin typeface="Times New Roman"/>
                <a:cs typeface="Times New Roman"/>
              </a:rPr>
              <a:t>ORU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35" b="1">
                <a:solidFill>
                  <a:srgbClr val="32659A"/>
                </a:solidFill>
                <a:latin typeface="Times New Roman"/>
                <a:cs typeface="Times New Roman"/>
              </a:rPr>
              <a:t>³5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445" b="1">
                <a:solidFill>
                  <a:srgbClr val="32659A"/>
                </a:solidFill>
                <a:latin typeface="Times New Roman"/>
                <a:cs typeface="Times New Roman"/>
              </a:rPr>
              <a:t>;´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80" b="1">
                <a:solidFill>
                  <a:srgbClr val="32659A"/>
                </a:solidFill>
                <a:latin typeface="Times New Roman"/>
                <a:cs typeface="Times New Roman"/>
              </a:rPr>
              <a:t>VHJ~Q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8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384846" y="6811670"/>
          <a:ext cx="3371850" cy="2792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5"/>
                <a:gridCol w="551179"/>
                <a:gridCol w="628015"/>
                <a:gridCol w="718185"/>
                <a:gridCol w="835025"/>
              </a:tblGrid>
              <a:tr h="154940">
                <a:tc rowSpan="2">
                  <a:txBody>
                    <a:bodyPr/>
                    <a:lstStyle/>
                    <a:p>
                      <a:pPr algn="ctr" marL="8255">
                        <a:lnSpc>
                          <a:spcPts val="1135"/>
                        </a:lnSpc>
                      </a:pPr>
                      <a:r>
                        <a:rPr dirty="0" sz="95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6HFFLyQ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2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PP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83845">
                        <a:lnSpc>
                          <a:spcPts val="1125"/>
                        </a:lnSpc>
                      </a:pPr>
                      <a:r>
                        <a:rPr dirty="0" sz="950" spc="-1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5HVLVWHQFLD</a:t>
                      </a:r>
                      <a:r>
                        <a:rPr dirty="0" sz="950" spc="2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PRKP</a:t>
                      </a:r>
                      <a:r>
                        <a:rPr dirty="0" sz="95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1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ts val="1135"/>
                        </a:lnSpc>
                      </a:pPr>
                      <a:r>
                        <a:rPr dirty="0" sz="950" spc="-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5HDFWDQFLD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187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PRKP</a:t>
                      </a:r>
                      <a:r>
                        <a:rPr dirty="0" sz="950" spc="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1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105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1135"/>
                        </a:lnSpc>
                      </a:pPr>
                      <a:r>
                        <a:rPr dirty="0" sz="950" spc="3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&amp;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1135"/>
                        </a:lnSpc>
                      </a:pPr>
                      <a:r>
                        <a:rPr dirty="0" sz="950" spc="3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&amp;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91135">
                        <a:lnSpc>
                          <a:spcPts val="1130"/>
                        </a:lnSpc>
                        <a:spcBef>
                          <a:spcPts val="80"/>
                        </a:spcBef>
                      </a:pPr>
                      <a:r>
                        <a:rPr dirty="0" sz="95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39&amp;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5"/>
                        </a:lnSpc>
                      </a:pPr>
                      <a:r>
                        <a:rPr dirty="0" sz="950" spc="3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&amp;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algn="ctr" marL="11430">
                        <a:lnSpc>
                          <a:spcPts val="1130"/>
                        </a:lnSpc>
                        <a:spcBef>
                          <a:spcPts val="80"/>
                        </a:spcBef>
                      </a:pPr>
                      <a:r>
                        <a:rPr dirty="0" sz="950" spc="2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(35</a:t>
                      </a:r>
                      <a:r>
                        <a:rPr dirty="0" sz="95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2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;/3(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333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952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952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5004494" y="7449413"/>
            <a:ext cx="16497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60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Material</a:t>
            </a:r>
            <a:r>
              <a:rPr dirty="0" u="sng" sz="1600" spc="-1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conductor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441150" y="8060334"/>
            <a:ext cx="680085" cy="318770"/>
          </a:xfrm>
          <a:custGeom>
            <a:avLst/>
            <a:gdLst/>
            <a:ahLst/>
            <a:cxnLst/>
            <a:rect l="l" t="t" r="r" b="b"/>
            <a:pathLst>
              <a:path w="680085" h="318770">
                <a:moveTo>
                  <a:pt x="679742" y="0"/>
                </a:moveTo>
                <a:lnTo>
                  <a:pt x="0" y="0"/>
                </a:lnTo>
                <a:lnTo>
                  <a:pt x="0" y="318465"/>
                </a:lnTo>
                <a:lnTo>
                  <a:pt x="679742" y="318465"/>
                </a:lnTo>
                <a:lnTo>
                  <a:pt x="679742" y="315404"/>
                </a:lnTo>
                <a:lnTo>
                  <a:pt x="6616" y="315404"/>
                </a:lnTo>
                <a:lnTo>
                  <a:pt x="3568" y="312356"/>
                </a:lnTo>
                <a:lnTo>
                  <a:pt x="6616" y="312356"/>
                </a:lnTo>
                <a:lnTo>
                  <a:pt x="6616" y="6616"/>
                </a:lnTo>
                <a:lnTo>
                  <a:pt x="3568" y="6616"/>
                </a:lnTo>
                <a:lnTo>
                  <a:pt x="6616" y="3555"/>
                </a:lnTo>
                <a:lnTo>
                  <a:pt x="679742" y="3555"/>
                </a:lnTo>
                <a:lnTo>
                  <a:pt x="679742" y="0"/>
                </a:lnTo>
                <a:close/>
              </a:path>
              <a:path w="680085" h="318770">
                <a:moveTo>
                  <a:pt x="6616" y="312356"/>
                </a:moveTo>
                <a:lnTo>
                  <a:pt x="3568" y="312356"/>
                </a:lnTo>
                <a:lnTo>
                  <a:pt x="6616" y="315404"/>
                </a:lnTo>
                <a:lnTo>
                  <a:pt x="6616" y="312356"/>
                </a:lnTo>
                <a:close/>
              </a:path>
              <a:path w="680085" h="318770">
                <a:moveTo>
                  <a:pt x="673112" y="312356"/>
                </a:moveTo>
                <a:lnTo>
                  <a:pt x="6616" y="312356"/>
                </a:lnTo>
                <a:lnTo>
                  <a:pt x="6616" y="315404"/>
                </a:lnTo>
                <a:lnTo>
                  <a:pt x="673112" y="315404"/>
                </a:lnTo>
                <a:lnTo>
                  <a:pt x="673112" y="312356"/>
                </a:lnTo>
                <a:close/>
              </a:path>
              <a:path w="680085" h="318770">
                <a:moveTo>
                  <a:pt x="673112" y="3555"/>
                </a:moveTo>
                <a:lnTo>
                  <a:pt x="673112" y="315404"/>
                </a:lnTo>
                <a:lnTo>
                  <a:pt x="676173" y="312356"/>
                </a:lnTo>
                <a:lnTo>
                  <a:pt x="679742" y="312356"/>
                </a:lnTo>
                <a:lnTo>
                  <a:pt x="679742" y="6616"/>
                </a:lnTo>
                <a:lnTo>
                  <a:pt x="676173" y="6616"/>
                </a:lnTo>
                <a:lnTo>
                  <a:pt x="673112" y="3555"/>
                </a:lnTo>
                <a:close/>
              </a:path>
              <a:path w="680085" h="318770">
                <a:moveTo>
                  <a:pt x="679742" y="312356"/>
                </a:moveTo>
                <a:lnTo>
                  <a:pt x="676173" y="312356"/>
                </a:lnTo>
                <a:lnTo>
                  <a:pt x="673112" y="315404"/>
                </a:lnTo>
                <a:lnTo>
                  <a:pt x="679742" y="315404"/>
                </a:lnTo>
                <a:lnTo>
                  <a:pt x="679742" y="312356"/>
                </a:lnTo>
                <a:close/>
              </a:path>
              <a:path w="680085" h="318770">
                <a:moveTo>
                  <a:pt x="6616" y="3555"/>
                </a:moveTo>
                <a:lnTo>
                  <a:pt x="3568" y="6616"/>
                </a:lnTo>
                <a:lnTo>
                  <a:pt x="6616" y="6616"/>
                </a:lnTo>
                <a:lnTo>
                  <a:pt x="6616" y="3555"/>
                </a:lnTo>
                <a:close/>
              </a:path>
              <a:path w="680085" h="318770">
                <a:moveTo>
                  <a:pt x="673112" y="3555"/>
                </a:moveTo>
                <a:lnTo>
                  <a:pt x="6616" y="3555"/>
                </a:lnTo>
                <a:lnTo>
                  <a:pt x="6616" y="6616"/>
                </a:lnTo>
                <a:lnTo>
                  <a:pt x="673112" y="6616"/>
                </a:lnTo>
                <a:lnTo>
                  <a:pt x="673112" y="3555"/>
                </a:lnTo>
                <a:close/>
              </a:path>
              <a:path w="680085" h="318770">
                <a:moveTo>
                  <a:pt x="679742" y="3555"/>
                </a:moveTo>
                <a:lnTo>
                  <a:pt x="673112" y="3555"/>
                </a:lnTo>
                <a:lnTo>
                  <a:pt x="676173" y="6616"/>
                </a:lnTo>
                <a:lnTo>
                  <a:pt x="679742" y="6616"/>
                </a:lnTo>
                <a:lnTo>
                  <a:pt x="679742" y="355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442934" y="8062594"/>
            <a:ext cx="676275" cy="31432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365" b="1">
                <a:solidFill>
                  <a:srgbClr val="9A3466"/>
                </a:solidFill>
                <a:latin typeface="Times New Roman"/>
                <a:cs typeface="Times New Roman"/>
              </a:rPr>
              <a:t>&amp;REUH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31762" y="502696"/>
            <a:ext cx="4388485" cy="868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04545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dirty="0" sz="1600" spc="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Arial"/>
              <a:cs typeface="Arial"/>
            </a:endParaRPr>
          </a:p>
          <a:p>
            <a:pPr marL="182245" indent="-170180">
              <a:lnSpc>
                <a:spcPct val="100000"/>
              </a:lnSpc>
              <a:buFont typeface="Times New Roman"/>
              <a:buChar char="•"/>
              <a:tabLst>
                <a:tab pos="182880" algn="l"/>
              </a:tabLst>
            </a:pPr>
            <a:r>
              <a:rPr dirty="0" sz="1600" spc="125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600" spc="-3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600" spc="-515" b="1">
                <a:solidFill>
                  <a:srgbClr val="32659A"/>
                </a:solidFill>
                <a:latin typeface="Times New Roman"/>
                <a:cs typeface="Times New Roman"/>
              </a:rPr>
              <a:t>ORU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35" b="1">
                <a:solidFill>
                  <a:srgbClr val="32659A"/>
                </a:solidFill>
                <a:latin typeface="Times New Roman"/>
                <a:cs typeface="Times New Roman"/>
              </a:rPr>
              <a:t>³5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445" b="1">
                <a:solidFill>
                  <a:srgbClr val="32659A"/>
                </a:solidFill>
                <a:latin typeface="Times New Roman"/>
                <a:cs typeface="Times New Roman"/>
              </a:rPr>
              <a:t>;´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80" b="1">
                <a:solidFill>
                  <a:srgbClr val="32659A"/>
                </a:solidFill>
                <a:latin typeface="Times New Roman"/>
                <a:cs typeface="Times New Roman"/>
              </a:rPr>
              <a:t>VHJ~Q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8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462303" y="1614754"/>
          <a:ext cx="3381375" cy="2800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9920"/>
                <a:gridCol w="551815"/>
                <a:gridCol w="630555"/>
                <a:gridCol w="720090"/>
                <a:gridCol w="837564"/>
              </a:tblGrid>
              <a:tr h="155575">
                <a:tc rowSpan="2">
                  <a:txBody>
                    <a:bodyPr/>
                    <a:lstStyle/>
                    <a:p>
                      <a:pPr algn="ctr" marL="7620">
                        <a:lnSpc>
                          <a:spcPts val="1145"/>
                        </a:lnSpc>
                      </a:pP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6HFFLyQ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2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PP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84480">
                        <a:lnSpc>
                          <a:spcPts val="1130"/>
                        </a:lnSpc>
                      </a:pPr>
                      <a:r>
                        <a:rPr dirty="0" sz="1000" spc="-1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5HVLVWHQFLD</a:t>
                      </a:r>
                      <a:r>
                        <a:rPr dirty="0" sz="1000" spc="3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PRKP</a:t>
                      </a:r>
                      <a:r>
                        <a:rPr dirty="0" sz="1000" spc="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ts val="1145"/>
                        </a:lnSpc>
                      </a:pPr>
                      <a:r>
                        <a:rPr dirty="0" sz="1000" spc="-1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5HDFWDQFLD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PRKP</a:t>
                      </a:r>
                      <a:r>
                        <a:rPr dirty="0" sz="1000" spc="1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1178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45"/>
                        </a:lnSpc>
                      </a:pPr>
                      <a:r>
                        <a:rPr dirty="0" sz="1000" spc="2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&amp;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ts val="1145"/>
                        </a:lnSpc>
                      </a:pPr>
                      <a:r>
                        <a:rPr dirty="0" sz="1000" spc="2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&amp;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91770">
                        <a:lnSpc>
                          <a:spcPts val="1185"/>
                        </a:lnSpc>
                        <a:spcBef>
                          <a:spcPts val="25"/>
                        </a:spcBef>
                      </a:pPr>
                      <a:r>
                        <a:rPr dirty="0" sz="1000" spc="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39&amp;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45"/>
                        </a:lnSpc>
                      </a:pPr>
                      <a:r>
                        <a:rPr dirty="0" sz="1000" spc="2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&amp;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 marL="12700">
                        <a:lnSpc>
                          <a:spcPts val="1185"/>
                        </a:lnSpc>
                        <a:spcBef>
                          <a:spcPts val="25"/>
                        </a:spcBef>
                      </a:pPr>
                      <a:r>
                        <a:rPr dirty="0" sz="1000" spc="1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(35</a:t>
                      </a:r>
                      <a:r>
                        <a:rPr dirty="0" sz="10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2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;/3(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33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33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5018249" y="2252499"/>
            <a:ext cx="16497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160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Material</a:t>
            </a:r>
            <a:r>
              <a:rPr dirty="0" u="sng" sz="1600" spc="-1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conductor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455411" y="2863418"/>
            <a:ext cx="951865" cy="318770"/>
          </a:xfrm>
          <a:custGeom>
            <a:avLst/>
            <a:gdLst/>
            <a:ahLst/>
            <a:cxnLst/>
            <a:rect l="l" t="t" r="r" b="b"/>
            <a:pathLst>
              <a:path w="951864" h="318769">
                <a:moveTo>
                  <a:pt x="951344" y="0"/>
                </a:moveTo>
                <a:lnTo>
                  <a:pt x="0" y="0"/>
                </a:lnTo>
                <a:lnTo>
                  <a:pt x="0" y="318465"/>
                </a:lnTo>
                <a:lnTo>
                  <a:pt x="951344" y="318465"/>
                </a:lnTo>
                <a:lnTo>
                  <a:pt x="951344" y="315404"/>
                </a:lnTo>
                <a:lnTo>
                  <a:pt x="6108" y="315404"/>
                </a:lnTo>
                <a:lnTo>
                  <a:pt x="3060" y="312356"/>
                </a:lnTo>
                <a:lnTo>
                  <a:pt x="6108" y="312356"/>
                </a:lnTo>
                <a:lnTo>
                  <a:pt x="6108" y="6616"/>
                </a:lnTo>
                <a:lnTo>
                  <a:pt x="3060" y="6616"/>
                </a:lnTo>
                <a:lnTo>
                  <a:pt x="6108" y="3568"/>
                </a:lnTo>
                <a:lnTo>
                  <a:pt x="951344" y="3568"/>
                </a:lnTo>
                <a:lnTo>
                  <a:pt x="951344" y="0"/>
                </a:lnTo>
                <a:close/>
              </a:path>
              <a:path w="951864" h="318769">
                <a:moveTo>
                  <a:pt x="6108" y="312356"/>
                </a:moveTo>
                <a:lnTo>
                  <a:pt x="3060" y="312356"/>
                </a:lnTo>
                <a:lnTo>
                  <a:pt x="6108" y="315404"/>
                </a:lnTo>
                <a:lnTo>
                  <a:pt x="6108" y="312356"/>
                </a:lnTo>
                <a:close/>
              </a:path>
              <a:path w="951864" h="318769">
                <a:moveTo>
                  <a:pt x="944714" y="312356"/>
                </a:moveTo>
                <a:lnTo>
                  <a:pt x="6108" y="312356"/>
                </a:lnTo>
                <a:lnTo>
                  <a:pt x="6108" y="315404"/>
                </a:lnTo>
                <a:lnTo>
                  <a:pt x="944714" y="315404"/>
                </a:lnTo>
                <a:lnTo>
                  <a:pt x="944714" y="312356"/>
                </a:lnTo>
                <a:close/>
              </a:path>
              <a:path w="951864" h="318769">
                <a:moveTo>
                  <a:pt x="944714" y="3568"/>
                </a:moveTo>
                <a:lnTo>
                  <a:pt x="944714" y="315404"/>
                </a:lnTo>
                <a:lnTo>
                  <a:pt x="947762" y="312356"/>
                </a:lnTo>
                <a:lnTo>
                  <a:pt x="951344" y="312356"/>
                </a:lnTo>
                <a:lnTo>
                  <a:pt x="951344" y="6616"/>
                </a:lnTo>
                <a:lnTo>
                  <a:pt x="947762" y="6616"/>
                </a:lnTo>
                <a:lnTo>
                  <a:pt x="944714" y="3568"/>
                </a:lnTo>
                <a:close/>
              </a:path>
              <a:path w="951864" h="318769">
                <a:moveTo>
                  <a:pt x="951344" y="312356"/>
                </a:moveTo>
                <a:lnTo>
                  <a:pt x="947762" y="312356"/>
                </a:lnTo>
                <a:lnTo>
                  <a:pt x="944714" y="315404"/>
                </a:lnTo>
                <a:lnTo>
                  <a:pt x="951344" y="315404"/>
                </a:lnTo>
                <a:lnTo>
                  <a:pt x="951344" y="312356"/>
                </a:lnTo>
                <a:close/>
              </a:path>
              <a:path w="951864" h="318769">
                <a:moveTo>
                  <a:pt x="6108" y="3568"/>
                </a:moveTo>
                <a:lnTo>
                  <a:pt x="3060" y="6616"/>
                </a:lnTo>
                <a:lnTo>
                  <a:pt x="6108" y="6616"/>
                </a:lnTo>
                <a:lnTo>
                  <a:pt x="6108" y="3568"/>
                </a:lnTo>
                <a:close/>
              </a:path>
              <a:path w="951864" h="318769">
                <a:moveTo>
                  <a:pt x="944714" y="3568"/>
                </a:moveTo>
                <a:lnTo>
                  <a:pt x="6108" y="3568"/>
                </a:lnTo>
                <a:lnTo>
                  <a:pt x="6108" y="6616"/>
                </a:lnTo>
                <a:lnTo>
                  <a:pt x="944714" y="6616"/>
                </a:lnTo>
                <a:lnTo>
                  <a:pt x="944714" y="3568"/>
                </a:lnTo>
                <a:close/>
              </a:path>
              <a:path w="951864" h="318769">
                <a:moveTo>
                  <a:pt x="951344" y="3568"/>
                </a:moveTo>
                <a:lnTo>
                  <a:pt x="944714" y="3568"/>
                </a:lnTo>
                <a:lnTo>
                  <a:pt x="947762" y="6616"/>
                </a:lnTo>
                <a:lnTo>
                  <a:pt x="951344" y="6616"/>
                </a:lnTo>
                <a:lnTo>
                  <a:pt x="951344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456942" y="2865120"/>
            <a:ext cx="948055" cy="31496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310" b="1">
                <a:solidFill>
                  <a:srgbClr val="9A3466"/>
                </a:solidFill>
                <a:latin typeface="Times New Roman"/>
                <a:cs typeface="Times New Roman"/>
              </a:rPr>
              <a:t>$OXPLQLR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611633" y="5679233"/>
            <a:ext cx="23342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238392" y="7375529"/>
            <a:ext cx="234061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6487" y="8073387"/>
            <a:ext cx="4621473" cy="1430046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3958869" y="7052436"/>
            <a:ext cx="2799080" cy="582930"/>
          </a:xfrm>
          <a:custGeom>
            <a:avLst/>
            <a:gdLst/>
            <a:ahLst/>
            <a:cxnLst/>
            <a:rect l="l" t="t" r="r" b="b"/>
            <a:pathLst>
              <a:path w="2799079" h="582929">
                <a:moveTo>
                  <a:pt x="2797429" y="0"/>
                </a:moveTo>
                <a:lnTo>
                  <a:pt x="1524" y="0"/>
                </a:lnTo>
                <a:lnTo>
                  <a:pt x="0" y="1016"/>
                </a:lnTo>
                <a:lnTo>
                  <a:pt x="0" y="580885"/>
                </a:lnTo>
                <a:lnTo>
                  <a:pt x="1524" y="582422"/>
                </a:lnTo>
                <a:lnTo>
                  <a:pt x="2797429" y="582422"/>
                </a:lnTo>
                <a:lnTo>
                  <a:pt x="2798965" y="580885"/>
                </a:lnTo>
                <a:lnTo>
                  <a:pt x="2798965" y="579361"/>
                </a:lnTo>
                <a:lnTo>
                  <a:pt x="6616" y="579361"/>
                </a:lnTo>
                <a:lnTo>
                  <a:pt x="3048" y="576300"/>
                </a:lnTo>
                <a:lnTo>
                  <a:pt x="6616" y="576300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16"/>
                </a:lnTo>
                <a:lnTo>
                  <a:pt x="2797429" y="0"/>
                </a:lnTo>
                <a:close/>
              </a:path>
              <a:path w="2799079" h="582929">
                <a:moveTo>
                  <a:pt x="6616" y="576300"/>
                </a:moveTo>
                <a:lnTo>
                  <a:pt x="3048" y="576300"/>
                </a:lnTo>
                <a:lnTo>
                  <a:pt x="6616" y="579361"/>
                </a:lnTo>
                <a:lnTo>
                  <a:pt x="6616" y="576300"/>
                </a:lnTo>
                <a:close/>
              </a:path>
              <a:path w="2799079" h="582929">
                <a:moveTo>
                  <a:pt x="2792336" y="576300"/>
                </a:moveTo>
                <a:lnTo>
                  <a:pt x="6616" y="576300"/>
                </a:lnTo>
                <a:lnTo>
                  <a:pt x="6616" y="579361"/>
                </a:lnTo>
                <a:lnTo>
                  <a:pt x="2792336" y="579361"/>
                </a:lnTo>
                <a:lnTo>
                  <a:pt x="2792336" y="576300"/>
                </a:lnTo>
                <a:close/>
              </a:path>
              <a:path w="2799079" h="582929">
                <a:moveTo>
                  <a:pt x="2792336" y="3060"/>
                </a:moveTo>
                <a:lnTo>
                  <a:pt x="2792336" y="579361"/>
                </a:lnTo>
                <a:lnTo>
                  <a:pt x="2795397" y="576300"/>
                </a:lnTo>
                <a:lnTo>
                  <a:pt x="2798965" y="576300"/>
                </a:lnTo>
                <a:lnTo>
                  <a:pt x="2798965" y="6108"/>
                </a:lnTo>
                <a:lnTo>
                  <a:pt x="2795397" y="6108"/>
                </a:lnTo>
                <a:lnTo>
                  <a:pt x="2792336" y="3060"/>
                </a:lnTo>
                <a:close/>
              </a:path>
              <a:path w="2799079" h="582929">
                <a:moveTo>
                  <a:pt x="2798965" y="576300"/>
                </a:moveTo>
                <a:lnTo>
                  <a:pt x="2795397" y="576300"/>
                </a:lnTo>
                <a:lnTo>
                  <a:pt x="2792336" y="579361"/>
                </a:lnTo>
                <a:lnTo>
                  <a:pt x="2798965" y="579361"/>
                </a:lnTo>
                <a:lnTo>
                  <a:pt x="2798965" y="576300"/>
                </a:lnTo>
                <a:close/>
              </a:path>
              <a:path w="2799079" h="582929">
                <a:moveTo>
                  <a:pt x="6616" y="3060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60"/>
                </a:lnTo>
                <a:close/>
              </a:path>
              <a:path w="2799079" h="582929">
                <a:moveTo>
                  <a:pt x="2792336" y="3060"/>
                </a:moveTo>
                <a:lnTo>
                  <a:pt x="6616" y="3060"/>
                </a:lnTo>
                <a:lnTo>
                  <a:pt x="6616" y="6108"/>
                </a:lnTo>
                <a:lnTo>
                  <a:pt x="2792336" y="6108"/>
                </a:lnTo>
                <a:lnTo>
                  <a:pt x="2792336" y="3060"/>
                </a:lnTo>
                <a:close/>
              </a:path>
              <a:path w="2799079" h="582929">
                <a:moveTo>
                  <a:pt x="2798965" y="3060"/>
                </a:moveTo>
                <a:lnTo>
                  <a:pt x="2792336" y="3060"/>
                </a:lnTo>
                <a:lnTo>
                  <a:pt x="2795397" y="6108"/>
                </a:lnTo>
                <a:lnTo>
                  <a:pt x="2798965" y="6108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238392" y="6204062"/>
            <a:ext cx="5431790" cy="1197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5"/>
              </a:spcBef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 marR="221615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OtQHD </a:t>
            </a:r>
            <a:endParaRPr sz="1050">
              <a:latin typeface="Times New Roman"/>
              <a:cs typeface="Times New Roman"/>
            </a:endParaRPr>
          </a:p>
          <a:p>
            <a:pPr marL="2784475">
              <a:lnSpc>
                <a:spcPts val="1295"/>
              </a:lnSpc>
              <a:spcBef>
                <a:spcPts val="155"/>
              </a:spcBef>
            </a:pPr>
            <a:r>
              <a:rPr dirty="0" sz="1200" spc="23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3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³$´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SDUD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1115"/>
              </a:lnSpc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84962" y="7252719"/>
            <a:ext cx="248221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9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,FF0i[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09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204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238392" y="2035943"/>
            <a:ext cx="236283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958869" y="1875904"/>
            <a:ext cx="2799080" cy="911860"/>
          </a:xfrm>
          <a:custGeom>
            <a:avLst/>
            <a:gdLst/>
            <a:ahLst/>
            <a:cxnLst/>
            <a:rect l="l" t="t" r="r" b="b"/>
            <a:pathLst>
              <a:path w="2799079" h="911860">
                <a:moveTo>
                  <a:pt x="2797429" y="0"/>
                </a:moveTo>
                <a:lnTo>
                  <a:pt x="1524" y="0"/>
                </a:lnTo>
                <a:lnTo>
                  <a:pt x="0" y="1015"/>
                </a:lnTo>
                <a:lnTo>
                  <a:pt x="0" y="910056"/>
                </a:lnTo>
                <a:lnTo>
                  <a:pt x="1524" y="911580"/>
                </a:lnTo>
                <a:lnTo>
                  <a:pt x="2797429" y="911580"/>
                </a:lnTo>
                <a:lnTo>
                  <a:pt x="2798965" y="910056"/>
                </a:lnTo>
                <a:lnTo>
                  <a:pt x="2798965" y="908532"/>
                </a:lnTo>
                <a:lnTo>
                  <a:pt x="6616" y="908532"/>
                </a:lnTo>
                <a:lnTo>
                  <a:pt x="3048" y="905471"/>
                </a:lnTo>
                <a:lnTo>
                  <a:pt x="6616" y="905471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15"/>
                </a:lnTo>
                <a:lnTo>
                  <a:pt x="2797429" y="0"/>
                </a:lnTo>
                <a:close/>
              </a:path>
              <a:path w="2799079" h="911860">
                <a:moveTo>
                  <a:pt x="6616" y="905471"/>
                </a:moveTo>
                <a:lnTo>
                  <a:pt x="3048" y="905471"/>
                </a:lnTo>
                <a:lnTo>
                  <a:pt x="6616" y="908532"/>
                </a:lnTo>
                <a:lnTo>
                  <a:pt x="6616" y="905471"/>
                </a:lnTo>
                <a:close/>
              </a:path>
              <a:path w="2799079" h="911860">
                <a:moveTo>
                  <a:pt x="2792336" y="905471"/>
                </a:moveTo>
                <a:lnTo>
                  <a:pt x="6616" y="905471"/>
                </a:lnTo>
                <a:lnTo>
                  <a:pt x="6616" y="908532"/>
                </a:lnTo>
                <a:lnTo>
                  <a:pt x="2792336" y="908532"/>
                </a:lnTo>
                <a:lnTo>
                  <a:pt x="2792336" y="905471"/>
                </a:lnTo>
                <a:close/>
              </a:path>
              <a:path w="2799079" h="911860">
                <a:moveTo>
                  <a:pt x="2792336" y="3060"/>
                </a:moveTo>
                <a:lnTo>
                  <a:pt x="2792336" y="908532"/>
                </a:lnTo>
                <a:lnTo>
                  <a:pt x="2795397" y="905471"/>
                </a:lnTo>
                <a:lnTo>
                  <a:pt x="2798965" y="905471"/>
                </a:lnTo>
                <a:lnTo>
                  <a:pt x="2798965" y="6108"/>
                </a:lnTo>
                <a:lnTo>
                  <a:pt x="2795397" y="6108"/>
                </a:lnTo>
                <a:lnTo>
                  <a:pt x="2792336" y="3060"/>
                </a:lnTo>
                <a:close/>
              </a:path>
              <a:path w="2799079" h="911860">
                <a:moveTo>
                  <a:pt x="2798965" y="905471"/>
                </a:moveTo>
                <a:lnTo>
                  <a:pt x="2795397" y="905471"/>
                </a:lnTo>
                <a:lnTo>
                  <a:pt x="2792336" y="908532"/>
                </a:lnTo>
                <a:lnTo>
                  <a:pt x="2798965" y="908532"/>
                </a:lnTo>
                <a:lnTo>
                  <a:pt x="2798965" y="905471"/>
                </a:lnTo>
                <a:close/>
              </a:path>
              <a:path w="2799079" h="911860">
                <a:moveTo>
                  <a:pt x="6616" y="3060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60"/>
                </a:lnTo>
                <a:close/>
              </a:path>
              <a:path w="2799079" h="911860">
                <a:moveTo>
                  <a:pt x="2792336" y="3060"/>
                </a:moveTo>
                <a:lnTo>
                  <a:pt x="6616" y="3060"/>
                </a:lnTo>
                <a:lnTo>
                  <a:pt x="6616" y="6108"/>
                </a:lnTo>
                <a:lnTo>
                  <a:pt x="2792336" y="6108"/>
                </a:lnTo>
                <a:lnTo>
                  <a:pt x="2792336" y="3060"/>
                </a:lnTo>
                <a:close/>
              </a:path>
              <a:path w="2799079" h="911860">
                <a:moveTo>
                  <a:pt x="2798965" y="3060"/>
                </a:moveTo>
                <a:lnTo>
                  <a:pt x="2792336" y="3060"/>
                </a:lnTo>
                <a:lnTo>
                  <a:pt x="2795397" y="6108"/>
                </a:lnTo>
                <a:lnTo>
                  <a:pt x="2798965" y="6108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238392" y="502696"/>
            <a:ext cx="5431790" cy="1598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429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 marR="221615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OtQHD </a:t>
            </a:r>
            <a:endParaRPr sz="1050">
              <a:latin typeface="Times New Roman"/>
              <a:cs typeface="Times New Roman"/>
            </a:endParaRPr>
          </a:p>
          <a:p>
            <a:pPr marL="2784475">
              <a:lnSpc>
                <a:spcPct val="100000"/>
              </a:lnSpc>
              <a:spcBef>
                <a:spcPts val="155"/>
              </a:spcBef>
            </a:pPr>
            <a:r>
              <a:rPr dirty="0" sz="1200" spc="23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3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³$´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SDUD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84962" y="2076190"/>
            <a:ext cx="2635250" cy="67818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9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,FF0i[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09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9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,FF0i[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1HXWUR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204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0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1HXWUR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204" y="2880694"/>
            <a:ext cx="4169226" cy="176507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611633" y="5679233"/>
            <a:ext cx="23342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238392" y="7375529"/>
            <a:ext cx="234061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3958869" y="7052436"/>
            <a:ext cx="2799080" cy="747395"/>
          </a:xfrm>
          <a:custGeom>
            <a:avLst/>
            <a:gdLst/>
            <a:ahLst/>
            <a:cxnLst/>
            <a:rect l="l" t="t" r="r" b="b"/>
            <a:pathLst>
              <a:path w="2799079" h="747395">
                <a:moveTo>
                  <a:pt x="2797429" y="0"/>
                </a:moveTo>
                <a:lnTo>
                  <a:pt x="1524" y="0"/>
                </a:lnTo>
                <a:lnTo>
                  <a:pt x="0" y="1016"/>
                </a:lnTo>
                <a:lnTo>
                  <a:pt x="0" y="745477"/>
                </a:lnTo>
                <a:lnTo>
                  <a:pt x="1524" y="747001"/>
                </a:lnTo>
                <a:lnTo>
                  <a:pt x="2797429" y="747001"/>
                </a:lnTo>
                <a:lnTo>
                  <a:pt x="2798965" y="745477"/>
                </a:lnTo>
                <a:lnTo>
                  <a:pt x="2798965" y="743940"/>
                </a:lnTo>
                <a:lnTo>
                  <a:pt x="6616" y="743940"/>
                </a:lnTo>
                <a:lnTo>
                  <a:pt x="3048" y="740892"/>
                </a:lnTo>
                <a:lnTo>
                  <a:pt x="6616" y="740892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16"/>
                </a:lnTo>
                <a:lnTo>
                  <a:pt x="2797429" y="0"/>
                </a:lnTo>
                <a:close/>
              </a:path>
              <a:path w="2799079" h="747395">
                <a:moveTo>
                  <a:pt x="6616" y="740892"/>
                </a:moveTo>
                <a:lnTo>
                  <a:pt x="3048" y="740892"/>
                </a:lnTo>
                <a:lnTo>
                  <a:pt x="6616" y="743940"/>
                </a:lnTo>
                <a:lnTo>
                  <a:pt x="6616" y="740892"/>
                </a:lnTo>
                <a:close/>
              </a:path>
              <a:path w="2799079" h="747395">
                <a:moveTo>
                  <a:pt x="2792336" y="740892"/>
                </a:moveTo>
                <a:lnTo>
                  <a:pt x="6616" y="740892"/>
                </a:lnTo>
                <a:lnTo>
                  <a:pt x="6616" y="743940"/>
                </a:lnTo>
                <a:lnTo>
                  <a:pt x="2792336" y="743940"/>
                </a:lnTo>
                <a:lnTo>
                  <a:pt x="2792336" y="740892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2792336" y="743940"/>
                </a:lnTo>
                <a:lnTo>
                  <a:pt x="2795397" y="740892"/>
                </a:lnTo>
                <a:lnTo>
                  <a:pt x="2798965" y="740892"/>
                </a:lnTo>
                <a:lnTo>
                  <a:pt x="2798965" y="6108"/>
                </a:lnTo>
                <a:lnTo>
                  <a:pt x="2795397" y="6108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740892"/>
                </a:moveTo>
                <a:lnTo>
                  <a:pt x="2795397" y="740892"/>
                </a:lnTo>
                <a:lnTo>
                  <a:pt x="2792336" y="743940"/>
                </a:lnTo>
                <a:lnTo>
                  <a:pt x="2798965" y="743940"/>
                </a:lnTo>
                <a:lnTo>
                  <a:pt x="2798965" y="740892"/>
                </a:lnTo>
                <a:close/>
              </a:path>
              <a:path w="2799079" h="747395">
                <a:moveTo>
                  <a:pt x="6616" y="3060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60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6616" y="3060"/>
                </a:lnTo>
                <a:lnTo>
                  <a:pt x="6616" y="6108"/>
                </a:lnTo>
                <a:lnTo>
                  <a:pt x="2792336" y="6108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3060"/>
                </a:moveTo>
                <a:lnTo>
                  <a:pt x="2792336" y="3060"/>
                </a:lnTo>
                <a:lnTo>
                  <a:pt x="2795397" y="6108"/>
                </a:lnTo>
                <a:lnTo>
                  <a:pt x="2798965" y="6108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238392" y="6204062"/>
            <a:ext cx="5431790" cy="1197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5"/>
              </a:spcBef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 marR="221615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OtQHD </a:t>
            </a:r>
            <a:endParaRPr sz="1050">
              <a:latin typeface="Times New Roman"/>
              <a:cs typeface="Times New Roman"/>
            </a:endParaRPr>
          </a:p>
          <a:p>
            <a:pPr marL="2784475">
              <a:lnSpc>
                <a:spcPts val="1295"/>
              </a:lnSpc>
              <a:spcBef>
                <a:spcPts val="155"/>
              </a:spcBef>
            </a:pPr>
            <a:r>
              <a:rPr dirty="0" sz="1200" spc="23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3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³$´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SDUD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1115"/>
              </a:lnSpc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84962" y="7252719"/>
            <a:ext cx="2612390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9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,FF0i[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09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204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0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1HXWUR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7446" y="8287571"/>
            <a:ext cx="4507168" cy="1335209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238392" y="2035943"/>
            <a:ext cx="236283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PtQLPD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264596" y="1875904"/>
            <a:ext cx="2432685" cy="1076325"/>
          </a:xfrm>
          <a:custGeom>
            <a:avLst/>
            <a:gdLst/>
            <a:ahLst/>
            <a:cxnLst/>
            <a:rect l="l" t="t" r="r" b="b"/>
            <a:pathLst>
              <a:path w="2432684" h="1076325">
                <a:moveTo>
                  <a:pt x="2430564" y="0"/>
                </a:moveTo>
                <a:lnTo>
                  <a:pt x="1524" y="0"/>
                </a:lnTo>
                <a:lnTo>
                  <a:pt x="0" y="1015"/>
                </a:lnTo>
                <a:lnTo>
                  <a:pt x="0" y="1075156"/>
                </a:lnTo>
                <a:lnTo>
                  <a:pt x="1524" y="1076172"/>
                </a:lnTo>
                <a:lnTo>
                  <a:pt x="2430564" y="1076172"/>
                </a:lnTo>
                <a:lnTo>
                  <a:pt x="2432088" y="1075156"/>
                </a:lnTo>
                <a:lnTo>
                  <a:pt x="2432088" y="1073111"/>
                </a:lnTo>
                <a:lnTo>
                  <a:pt x="6629" y="1073111"/>
                </a:lnTo>
                <a:lnTo>
                  <a:pt x="3060" y="1070051"/>
                </a:lnTo>
                <a:lnTo>
                  <a:pt x="6629" y="1070051"/>
                </a:lnTo>
                <a:lnTo>
                  <a:pt x="6629" y="6108"/>
                </a:lnTo>
                <a:lnTo>
                  <a:pt x="3060" y="6108"/>
                </a:lnTo>
                <a:lnTo>
                  <a:pt x="6629" y="3060"/>
                </a:lnTo>
                <a:lnTo>
                  <a:pt x="2432088" y="3060"/>
                </a:lnTo>
                <a:lnTo>
                  <a:pt x="2432088" y="1015"/>
                </a:lnTo>
                <a:lnTo>
                  <a:pt x="2430564" y="0"/>
                </a:lnTo>
                <a:close/>
              </a:path>
              <a:path w="2432684" h="1076325">
                <a:moveTo>
                  <a:pt x="6629" y="1070051"/>
                </a:moveTo>
                <a:lnTo>
                  <a:pt x="3060" y="1070051"/>
                </a:lnTo>
                <a:lnTo>
                  <a:pt x="6629" y="1073111"/>
                </a:lnTo>
                <a:lnTo>
                  <a:pt x="6629" y="1070051"/>
                </a:lnTo>
                <a:close/>
              </a:path>
              <a:path w="2432684" h="1076325">
                <a:moveTo>
                  <a:pt x="2425471" y="1070051"/>
                </a:moveTo>
                <a:lnTo>
                  <a:pt x="6629" y="1070051"/>
                </a:lnTo>
                <a:lnTo>
                  <a:pt x="6629" y="1073111"/>
                </a:lnTo>
                <a:lnTo>
                  <a:pt x="2425471" y="1073111"/>
                </a:lnTo>
                <a:lnTo>
                  <a:pt x="2425471" y="1070051"/>
                </a:lnTo>
                <a:close/>
              </a:path>
              <a:path w="2432684" h="1076325">
                <a:moveTo>
                  <a:pt x="2425471" y="3060"/>
                </a:moveTo>
                <a:lnTo>
                  <a:pt x="2425471" y="1073111"/>
                </a:lnTo>
                <a:lnTo>
                  <a:pt x="2428519" y="1070051"/>
                </a:lnTo>
                <a:lnTo>
                  <a:pt x="2432088" y="1070051"/>
                </a:lnTo>
                <a:lnTo>
                  <a:pt x="2432088" y="6108"/>
                </a:lnTo>
                <a:lnTo>
                  <a:pt x="2428519" y="6108"/>
                </a:lnTo>
                <a:lnTo>
                  <a:pt x="2425471" y="3060"/>
                </a:lnTo>
                <a:close/>
              </a:path>
              <a:path w="2432684" h="1076325">
                <a:moveTo>
                  <a:pt x="2432088" y="1070051"/>
                </a:moveTo>
                <a:lnTo>
                  <a:pt x="2428519" y="1070051"/>
                </a:lnTo>
                <a:lnTo>
                  <a:pt x="2425471" y="1073111"/>
                </a:lnTo>
                <a:lnTo>
                  <a:pt x="2432088" y="1073111"/>
                </a:lnTo>
                <a:lnTo>
                  <a:pt x="2432088" y="1070051"/>
                </a:lnTo>
                <a:close/>
              </a:path>
              <a:path w="2432684" h="1076325">
                <a:moveTo>
                  <a:pt x="6629" y="3060"/>
                </a:moveTo>
                <a:lnTo>
                  <a:pt x="3060" y="6108"/>
                </a:lnTo>
                <a:lnTo>
                  <a:pt x="6629" y="6108"/>
                </a:lnTo>
                <a:lnTo>
                  <a:pt x="6629" y="3060"/>
                </a:lnTo>
                <a:close/>
              </a:path>
              <a:path w="2432684" h="1076325">
                <a:moveTo>
                  <a:pt x="2425471" y="3060"/>
                </a:moveTo>
                <a:lnTo>
                  <a:pt x="6629" y="3060"/>
                </a:lnTo>
                <a:lnTo>
                  <a:pt x="6629" y="6108"/>
                </a:lnTo>
                <a:lnTo>
                  <a:pt x="2425471" y="6108"/>
                </a:lnTo>
                <a:lnTo>
                  <a:pt x="2425471" y="3060"/>
                </a:lnTo>
                <a:close/>
              </a:path>
              <a:path w="2432684" h="1076325">
                <a:moveTo>
                  <a:pt x="2432088" y="3060"/>
                </a:moveTo>
                <a:lnTo>
                  <a:pt x="2425471" y="3060"/>
                </a:lnTo>
                <a:lnTo>
                  <a:pt x="2428519" y="6108"/>
                </a:lnTo>
                <a:lnTo>
                  <a:pt x="2432088" y="6108"/>
                </a:lnTo>
                <a:lnTo>
                  <a:pt x="2432088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238392" y="502696"/>
            <a:ext cx="5214620" cy="1598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26364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 marR="5080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OtQHD </a:t>
            </a:r>
            <a:endParaRPr sz="1050">
              <a:latin typeface="Times New Roman"/>
              <a:cs typeface="Times New Roman"/>
            </a:endParaRPr>
          </a:p>
          <a:p>
            <a:pPr marL="3089910">
              <a:lnSpc>
                <a:spcPct val="100000"/>
              </a:lnSpc>
              <a:spcBef>
                <a:spcPts val="155"/>
              </a:spcBef>
            </a:pPr>
            <a:r>
              <a:rPr dirty="0" sz="1200" spc="21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2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16088" y="2075687"/>
            <a:ext cx="233553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3200" marR="5080" indent="-191135">
              <a:lnSpc>
                <a:spcPct val="101899"/>
              </a:lnSpc>
              <a:spcBef>
                <a:spcPts val="95"/>
              </a:spcBef>
              <a:buFont typeface="Courier New"/>
              <a:buChar char="o"/>
              <a:tabLst>
                <a:tab pos="203835" algn="l"/>
              </a:tabLst>
            </a:pP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,FFPi[</a:t>
            </a:r>
            <a:r>
              <a:rPr dirty="0" sz="105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N$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03835" algn="l"/>
              </a:tabLst>
            </a:pP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05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DQWHULRUHV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07170" y="2564854"/>
            <a:ext cx="2138045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  <a:tabLst>
                <a:tab pos="441959" algn="l"/>
                <a:tab pos="1294765" algn="l"/>
                <a:tab pos="1582420" algn="l"/>
                <a:tab pos="2056764" algn="l"/>
              </a:tabLst>
            </a:pP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;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FREUH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\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DLVODPLHQWR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;/3(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4772" y="3126930"/>
            <a:ext cx="3999783" cy="169283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248582" y="5679233"/>
            <a:ext cx="5204460" cy="1140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36525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238392" y="6886361"/>
            <a:ext cx="13735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38392" y="7212473"/>
            <a:ext cx="250825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,QWHQVLGDGHV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PtQLPDV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0810" y="7874186"/>
            <a:ext cx="3776665" cy="1991306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3867150" y="6970903"/>
            <a:ext cx="2799080" cy="747395"/>
          </a:xfrm>
          <a:custGeom>
            <a:avLst/>
            <a:gdLst/>
            <a:ahLst/>
            <a:cxnLst/>
            <a:rect l="l" t="t" r="r" b="b"/>
            <a:pathLst>
              <a:path w="2799079" h="747395">
                <a:moveTo>
                  <a:pt x="2797429" y="0"/>
                </a:moveTo>
                <a:lnTo>
                  <a:pt x="1524" y="0"/>
                </a:lnTo>
                <a:lnTo>
                  <a:pt x="0" y="1028"/>
                </a:lnTo>
                <a:lnTo>
                  <a:pt x="0" y="745477"/>
                </a:lnTo>
                <a:lnTo>
                  <a:pt x="1524" y="747001"/>
                </a:lnTo>
                <a:lnTo>
                  <a:pt x="2797429" y="747001"/>
                </a:lnTo>
                <a:lnTo>
                  <a:pt x="2798965" y="745477"/>
                </a:lnTo>
                <a:lnTo>
                  <a:pt x="2798965" y="743953"/>
                </a:lnTo>
                <a:lnTo>
                  <a:pt x="6616" y="743953"/>
                </a:lnTo>
                <a:lnTo>
                  <a:pt x="3048" y="740892"/>
                </a:lnTo>
                <a:lnTo>
                  <a:pt x="6616" y="740892"/>
                </a:lnTo>
                <a:lnTo>
                  <a:pt x="6616" y="6121"/>
                </a:lnTo>
                <a:lnTo>
                  <a:pt x="3047" y="6121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28"/>
                </a:lnTo>
                <a:lnTo>
                  <a:pt x="2797429" y="0"/>
                </a:lnTo>
                <a:close/>
              </a:path>
              <a:path w="2799079" h="747395">
                <a:moveTo>
                  <a:pt x="6616" y="740892"/>
                </a:moveTo>
                <a:lnTo>
                  <a:pt x="3048" y="740892"/>
                </a:lnTo>
                <a:lnTo>
                  <a:pt x="6616" y="743953"/>
                </a:lnTo>
                <a:lnTo>
                  <a:pt x="6616" y="740892"/>
                </a:lnTo>
                <a:close/>
              </a:path>
              <a:path w="2799079" h="747395">
                <a:moveTo>
                  <a:pt x="2792336" y="740892"/>
                </a:moveTo>
                <a:lnTo>
                  <a:pt x="6616" y="740892"/>
                </a:lnTo>
                <a:lnTo>
                  <a:pt x="6616" y="743953"/>
                </a:lnTo>
                <a:lnTo>
                  <a:pt x="2792336" y="743953"/>
                </a:lnTo>
                <a:lnTo>
                  <a:pt x="2792336" y="740892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2792336" y="743953"/>
                </a:lnTo>
                <a:lnTo>
                  <a:pt x="2795397" y="740892"/>
                </a:lnTo>
                <a:lnTo>
                  <a:pt x="2798965" y="740892"/>
                </a:lnTo>
                <a:lnTo>
                  <a:pt x="2798965" y="6121"/>
                </a:lnTo>
                <a:lnTo>
                  <a:pt x="2795397" y="6121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740892"/>
                </a:moveTo>
                <a:lnTo>
                  <a:pt x="2795397" y="740892"/>
                </a:lnTo>
                <a:lnTo>
                  <a:pt x="2792336" y="743953"/>
                </a:lnTo>
                <a:lnTo>
                  <a:pt x="2798965" y="743953"/>
                </a:lnTo>
                <a:lnTo>
                  <a:pt x="2798965" y="740892"/>
                </a:lnTo>
                <a:close/>
              </a:path>
              <a:path w="2799079" h="747395">
                <a:moveTo>
                  <a:pt x="6616" y="3060"/>
                </a:moveTo>
                <a:lnTo>
                  <a:pt x="3047" y="6121"/>
                </a:lnTo>
                <a:lnTo>
                  <a:pt x="6616" y="6121"/>
                </a:lnTo>
                <a:lnTo>
                  <a:pt x="6616" y="3060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6616" y="3060"/>
                </a:lnTo>
                <a:lnTo>
                  <a:pt x="6616" y="6121"/>
                </a:lnTo>
                <a:lnTo>
                  <a:pt x="2792336" y="6121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3060"/>
                </a:moveTo>
                <a:lnTo>
                  <a:pt x="2792336" y="3060"/>
                </a:lnTo>
                <a:lnTo>
                  <a:pt x="2795397" y="6121"/>
                </a:lnTo>
                <a:lnTo>
                  <a:pt x="2798965" y="6121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3893243" y="6986740"/>
            <a:ext cx="2710180" cy="699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23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3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³$´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SDUD </a:t>
            </a:r>
            <a:endParaRPr sz="10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9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spc="125" b="1">
                <a:solidFill>
                  <a:srgbClr val="32659A"/>
                </a:solidFill>
                <a:latin typeface="Times New Roman"/>
                <a:cs typeface="Times New Roman"/>
              </a:rPr>
              <a:t>,FF0i[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09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204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)DVH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solidFill>
                  <a:srgbClr val="32659A"/>
                </a:solidFill>
                <a:latin typeface="Courier New"/>
                <a:cs typeface="Courier New"/>
              </a:rPr>
              <a:t>o</a:t>
            </a:r>
            <a:r>
              <a:rPr dirty="0" sz="1050" spc="105">
                <a:solidFill>
                  <a:srgbClr val="32659A"/>
                </a:solidFill>
                <a:latin typeface="Courier New"/>
                <a:cs typeface="Courier New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,FF0tQ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baseline="-19841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(4</a:t>
            </a:r>
            <a:r>
              <a:rPr dirty="0" sz="105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1HXWUR</a:t>
            </a:r>
            <a:r>
              <a:rPr dirty="0" sz="1050" spc="430" b="1">
                <a:solidFill>
                  <a:srgbClr val="32659A"/>
                </a:solidFill>
                <a:latin typeface="Times New Roman"/>
                <a:cs typeface="Times New Roman"/>
              </a:rPr>
              <a:t>      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36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endParaRPr sz="10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8392" y="1709831"/>
            <a:ext cx="209359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/*$</a:t>
            </a:r>
            <a:r>
              <a:rPr dirty="0" sz="105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',</a:t>
            </a:r>
            <a:r>
              <a:rPr dirty="0" sz="1050" spc="1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',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38392" y="2035943"/>
            <a:ext cx="250825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,QWHQVLGDGHV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PtQLPDV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48582" y="1454030"/>
            <a:ext cx="520446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867150" y="1794370"/>
            <a:ext cx="2799080" cy="1076325"/>
          </a:xfrm>
          <a:custGeom>
            <a:avLst/>
            <a:gdLst/>
            <a:ahLst/>
            <a:cxnLst/>
            <a:rect l="l" t="t" r="r" b="b"/>
            <a:pathLst>
              <a:path w="2799079" h="1076325">
                <a:moveTo>
                  <a:pt x="2797429" y="0"/>
                </a:moveTo>
                <a:lnTo>
                  <a:pt x="1524" y="0"/>
                </a:lnTo>
                <a:lnTo>
                  <a:pt x="0" y="1028"/>
                </a:lnTo>
                <a:lnTo>
                  <a:pt x="0" y="1075156"/>
                </a:lnTo>
                <a:lnTo>
                  <a:pt x="1524" y="1076172"/>
                </a:lnTo>
                <a:lnTo>
                  <a:pt x="2797429" y="1076172"/>
                </a:lnTo>
                <a:lnTo>
                  <a:pt x="2798965" y="1075156"/>
                </a:lnTo>
                <a:lnTo>
                  <a:pt x="2798965" y="1073124"/>
                </a:lnTo>
                <a:lnTo>
                  <a:pt x="6616" y="1073124"/>
                </a:lnTo>
                <a:lnTo>
                  <a:pt x="3048" y="1070063"/>
                </a:lnTo>
                <a:lnTo>
                  <a:pt x="6616" y="1070063"/>
                </a:lnTo>
                <a:lnTo>
                  <a:pt x="6616" y="6121"/>
                </a:lnTo>
                <a:lnTo>
                  <a:pt x="3047" y="6121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28"/>
                </a:lnTo>
                <a:lnTo>
                  <a:pt x="2797429" y="0"/>
                </a:lnTo>
                <a:close/>
              </a:path>
              <a:path w="2799079" h="1076325">
                <a:moveTo>
                  <a:pt x="6616" y="1070063"/>
                </a:moveTo>
                <a:lnTo>
                  <a:pt x="3048" y="1070063"/>
                </a:lnTo>
                <a:lnTo>
                  <a:pt x="6616" y="1073124"/>
                </a:lnTo>
                <a:lnTo>
                  <a:pt x="6616" y="1070063"/>
                </a:lnTo>
                <a:close/>
              </a:path>
              <a:path w="2799079" h="1076325">
                <a:moveTo>
                  <a:pt x="2792336" y="1070063"/>
                </a:moveTo>
                <a:lnTo>
                  <a:pt x="6616" y="1070063"/>
                </a:lnTo>
                <a:lnTo>
                  <a:pt x="6616" y="1073124"/>
                </a:lnTo>
                <a:lnTo>
                  <a:pt x="2792336" y="1073124"/>
                </a:lnTo>
                <a:lnTo>
                  <a:pt x="2792336" y="1070063"/>
                </a:lnTo>
                <a:close/>
              </a:path>
              <a:path w="2799079" h="1076325">
                <a:moveTo>
                  <a:pt x="2792336" y="3060"/>
                </a:moveTo>
                <a:lnTo>
                  <a:pt x="2792336" y="1073124"/>
                </a:lnTo>
                <a:lnTo>
                  <a:pt x="2795397" y="1070063"/>
                </a:lnTo>
                <a:lnTo>
                  <a:pt x="2798965" y="1070063"/>
                </a:lnTo>
                <a:lnTo>
                  <a:pt x="2798965" y="6121"/>
                </a:lnTo>
                <a:lnTo>
                  <a:pt x="2795397" y="6121"/>
                </a:lnTo>
                <a:lnTo>
                  <a:pt x="2792336" y="3060"/>
                </a:lnTo>
                <a:close/>
              </a:path>
              <a:path w="2799079" h="1076325">
                <a:moveTo>
                  <a:pt x="2798965" y="1070063"/>
                </a:moveTo>
                <a:lnTo>
                  <a:pt x="2795397" y="1070063"/>
                </a:lnTo>
                <a:lnTo>
                  <a:pt x="2792336" y="1073124"/>
                </a:lnTo>
                <a:lnTo>
                  <a:pt x="2798965" y="1073124"/>
                </a:lnTo>
                <a:lnTo>
                  <a:pt x="2798965" y="1070063"/>
                </a:lnTo>
                <a:close/>
              </a:path>
              <a:path w="2799079" h="1076325">
                <a:moveTo>
                  <a:pt x="6616" y="3060"/>
                </a:moveTo>
                <a:lnTo>
                  <a:pt x="3047" y="6121"/>
                </a:lnTo>
                <a:lnTo>
                  <a:pt x="6616" y="6121"/>
                </a:lnTo>
                <a:lnTo>
                  <a:pt x="6616" y="3060"/>
                </a:lnTo>
                <a:close/>
              </a:path>
              <a:path w="2799079" h="1076325">
                <a:moveTo>
                  <a:pt x="2792336" y="3060"/>
                </a:moveTo>
                <a:lnTo>
                  <a:pt x="6616" y="3060"/>
                </a:lnTo>
                <a:lnTo>
                  <a:pt x="6616" y="6121"/>
                </a:lnTo>
                <a:lnTo>
                  <a:pt x="2792336" y="6121"/>
                </a:lnTo>
                <a:lnTo>
                  <a:pt x="2792336" y="3060"/>
                </a:lnTo>
                <a:close/>
              </a:path>
              <a:path w="2799079" h="1076325">
                <a:moveTo>
                  <a:pt x="2798965" y="3060"/>
                </a:moveTo>
                <a:lnTo>
                  <a:pt x="2792336" y="3060"/>
                </a:lnTo>
                <a:lnTo>
                  <a:pt x="2795397" y="6121"/>
                </a:lnTo>
                <a:lnTo>
                  <a:pt x="2798965" y="6121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893243" y="1810211"/>
            <a:ext cx="2746375" cy="10248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38100" marR="30480" indent="-635">
              <a:lnSpc>
                <a:spcPct val="101800"/>
              </a:lnSpc>
              <a:spcBef>
                <a:spcPts val="75"/>
              </a:spcBef>
            </a:pPr>
            <a:r>
              <a:rPr dirty="0" sz="1200" spc="23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434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VXPLQLVWUR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28600" indent="-191135">
              <a:lnSpc>
                <a:spcPct val="100000"/>
              </a:lnSpc>
              <a:spcBef>
                <a:spcPts val="3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8Q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WUDIR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N9$</a:t>
            </a:r>
            <a:endParaRPr sz="1050">
              <a:latin typeface="Times New Roman"/>
              <a:cs typeface="Times New Roman"/>
            </a:endParaRPr>
          </a:p>
          <a:p>
            <a:pPr algn="just" marL="228600" marR="30480" indent="-191135">
              <a:lnSpc>
                <a:spcPts val="1280"/>
              </a:lnSpc>
              <a:spcBef>
                <a:spcPts val="4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/tQHD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[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    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PP</a:t>
            </a:r>
            <a:r>
              <a:rPr dirty="0" baseline="23809" sz="1050" spc="382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455" b="1">
                <a:solidFill>
                  <a:srgbClr val="32659A"/>
                </a:solidFill>
                <a:latin typeface="Times New Roman"/>
                <a:cs typeface="Times New Roman"/>
              </a:rPr>
              <a:t>HW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XQLSRODUHV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DOXPLQLR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EDMR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HQWHUUDGR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5835" y="2964254"/>
            <a:ext cx="3729514" cy="172999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248582" y="5679233"/>
            <a:ext cx="5204460" cy="1140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36525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38392" y="6886361"/>
            <a:ext cx="168783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WRGDV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92" y="7212473"/>
            <a:ext cx="250825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,QWHQVLGDGHV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PtQLPDV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695400" y="6970903"/>
            <a:ext cx="4970780" cy="3171190"/>
            <a:chOff x="1695400" y="6970903"/>
            <a:chExt cx="4970780" cy="3171190"/>
          </a:xfrm>
        </p:grpSpPr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5400" y="8075454"/>
              <a:ext cx="4298286" cy="206630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867150" y="6970903"/>
              <a:ext cx="2799080" cy="1076325"/>
            </a:xfrm>
            <a:custGeom>
              <a:avLst/>
              <a:gdLst/>
              <a:ahLst/>
              <a:cxnLst/>
              <a:rect l="l" t="t" r="r" b="b"/>
              <a:pathLst>
                <a:path w="2799079" h="1076325">
                  <a:moveTo>
                    <a:pt x="2797429" y="0"/>
                  </a:moveTo>
                  <a:lnTo>
                    <a:pt x="1524" y="0"/>
                  </a:lnTo>
                  <a:lnTo>
                    <a:pt x="0" y="1028"/>
                  </a:lnTo>
                  <a:lnTo>
                    <a:pt x="0" y="1075156"/>
                  </a:lnTo>
                  <a:lnTo>
                    <a:pt x="1524" y="1076172"/>
                  </a:lnTo>
                  <a:lnTo>
                    <a:pt x="2797429" y="1076172"/>
                  </a:lnTo>
                  <a:lnTo>
                    <a:pt x="2798965" y="1075156"/>
                  </a:lnTo>
                  <a:lnTo>
                    <a:pt x="2798965" y="1073124"/>
                  </a:lnTo>
                  <a:lnTo>
                    <a:pt x="6616" y="1073124"/>
                  </a:lnTo>
                  <a:lnTo>
                    <a:pt x="3048" y="1070063"/>
                  </a:lnTo>
                  <a:lnTo>
                    <a:pt x="6616" y="1070063"/>
                  </a:lnTo>
                  <a:lnTo>
                    <a:pt x="6616" y="6121"/>
                  </a:lnTo>
                  <a:lnTo>
                    <a:pt x="3047" y="6121"/>
                  </a:lnTo>
                  <a:lnTo>
                    <a:pt x="6616" y="3060"/>
                  </a:lnTo>
                  <a:lnTo>
                    <a:pt x="2798965" y="3060"/>
                  </a:lnTo>
                  <a:lnTo>
                    <a:pt x="2798965" y="1028"/>
                  </a:lnTo>
                  <a:lnTo>
                    <a:pt x="2797429" y="0"/>
                  </a:lnTo>
                  <a:close/>
                </a:path>
                <a:path w="2799079" h="1076325">
                  <a:moveTo>
                    <a:pt x="6616" y="1070063"/>
                  </a:moveTo>
                  <a:lnTo>
                    <a:pt x="3048" y="1070063"/>
                  </a:lnTo>
                  <a:lnTo>
                    <a:pt x="6616" y="1073124"/>
                  </a:lnTo>
                  <a:lnTo>
                    <a:pt x="6616" y="1070063"/>
                  </a:lnTo>
                  <a:close/>
                </a:path>
                <a:path w="2799079" h="1076325">
                  <a:moveTo>
                    <a:pt x="2792336" y="1070063"/>
                  </a:moveTo>
                  <a:lnTo>
                    <a:pt x="6616" y="1070063"/>
                  </a:lnTo>
                  <a:lnTo>
                    <a:pt x="6616" y="1073124"/>
                  </a:lnTo>
                  <a:lnTo>
                    <a:pt x="2792336" y="1073124"/>
                  </a:lnTo>
                  <a:lnTo>
                    <a:pt x="2792336" y="1070063"/>
                  </a:lnTo>
                  <a:close/>
                </a:path>
                <a:path w="2799079" h="1076325">
                  <a:moveTo>
                    <a:pt x="2792336" y="3060"/>
                  </a:moveTo>
                  <a:lnTo>
                    <a:pt x="2792336" y="1073124"/>
                  </a:lnTo>
                  <a:lnTo>
                    <a:pt x="2795397" y="1070063"/>
                  </a:lnTo>
                  <a:lnTo>
                    <a:pt x="2798965" y="1070063"/>
                  </a:lnTo>
                  <a:lnTo>
                    <a:pt x="2798965" y="6121"/>
                  </a:lnTo>
                  <a:lnTo>
                    <a:pt x="2795397" y="6121"/>
                  </a:lnTo>
                  <a:lnTo>
                    <a:pt x="2792336" y="3060"/>
                  </a:lnTo>
                  <a:close/>
                </a:path>
                <a:path w="2799079" h="1076325">
                  <a:moveTo>
                    <a:pt x="2798965" y="1070063"/>
                  </a:moveTo>
                  <a:lnTo>
                    <a:pt x="2795397" y="1070063"/>
                  </a:lnTo>
                  <a:lnTo>
                    <a:pt x="2792336" y="1073124"/>
                  </a:lnTo>
                  <a:lnTo>
                    <a:pt x="2798965" y="1073124"/>
                  </a:lnTo>
                  <a:lnTo>
                    <a:pt x="2798965" y="1070063"/>
                  </a:lnTo>
                  <a:close/>
                </a:path>
                <a:path w="2799079" h="1076325">
                  <a:moveTo>
                    <a:pt x="6616" y="3060"/>
                  </a:moveTo>
                  <a:lnTo>
                    <a:pt x="3047" y="6121"/>
                  </a:lnTo>
                  <a:lnTo>
                    <a:pt x="6616" y="6121"/>
                  </a:lnTo>
                  <a:lnTo>
                    <a:pt x="6616" y="3060"/>
                  </a:lnTo>
                  <a:close/>
                </a:path>
                <a:path w="2799079" h="1076325">
                  <a:moveTo>
                    <a:pt x="2792336" y="3060"/>
                  </a:moveTo>
                  <a:lnTo>
                    <a:pt x="6616" y="3060"/>
                  </a:lnTo>
                  <a:lnTo>
                    <a:pt x="6616" y="6121"/>
                  </a:lnTo>
                  <a:lnTo>
                    <a:pt x="2792336" y="6121"/>
                  </a:lnTo>
                  <a:lnTo>
                    <a:pt x="2792336" y="3060"/>
                  </a:lnTo>
                  <a:close/>
                </a:path>
                <a:path w="2799079" h="1076325">
                  <a:moveTo>
                    <a:pt x="2798965" y="3060"/>
                  </a:moveTo>
                  <a:lnTo>
                    <a:pt x="2792336" y="3060"/>
                  </a:lnTo>
                  <a:lnTo>
                    <a:pt x="2795397" y="6121"/>
                  </a:lnTo>
                  <a:lnTo>
                    <a:pt x="2798965" y="6121"/>
                  </a:lnTo>
                  <a:lnTo>
                    <a:pt x="2798965" y="3060"/>
                  </a:lnTo>
                  <a:close/>
                </a:path>
              </a:pathLst>
            </a:custGeom>
            <a:solidFill>
              <a:srgbClr val="6509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3893243" y="6986740"/>
            <a:ext cx="2746375" cy="10248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38100" marR="30480" indent="-635">
              <a:lnSpc>
                <a:spcPct val="101800"/>
              </a:lnSpc>
              <a:spcBef>
                <a:spcPts val="75"/>
              </a:spcBef>
            </a:pPr>
            <a:r>
              <a:rPr dirty="0" sz="1200" spc="235" b="1">
                <a:solidFill>
                  <a:srgbClr val="ED2024"/>
                </a:solidFill>
                <a:latin typeface="Times New Roman"/>
                <a:cs typeface="Times New Roman"/>
              </a:rPr>
              <a:t>127$</a:t>
            </a:r>
            <a:r>
              <a:rPr dirty="0" sz="1050" spc="434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&amp;RQVLGHUDU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KDVWD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050" spc="26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VXPLQLVWUR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228600" indent="-191135">
              <a:lnSpc>
                <a:spcPct val="100000"/>
              </a:lnSpc>
              <a:spcBef>
                <a:spcPts val="3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8Q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WUDIR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N9$</a:t>
            </a:r>
            <a:endParaRPr sz="1050">
              <a:latin typeface="Times New Roman"/>
              <a:cs typeface="Times New Roman"/>
            </a:endParaRPr>
          </a:p>
          <a:p>
            <a:pPr algn="just" marL="228600" marR="30480" indent="-191135">
              <a:lnSpc>
                <a:spcPts val="1280"/>
              </a:lnSpc>
              <a:spcBef>
                <a:spcPts val="4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/tQHD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340" b="1">
                <a:solidFill>
                  <a:srgbClr val="32659A"/>
                </a:solidFill>
                <a:latin typeface="Times New Roman"/>
                <a:cs typeface="Times New Roman"/>
              </a:rPr>
              <a:t>[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    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PP</a:t>
            </a:r>
            <a:r>
              <a:rPr dirty="0" baseline="23809" sz="1050" spc="382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455" b="1">
                <a:solidFill>
                  <a:srgbClr val="32659A"/>
                </a:solidFill>
                <a:latin typeface="Times New Roman"/>
                <a:cs typeface="Times New Roman"/>
              </a:rPr>
              <a:t>HW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XQLSRODUHV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DOXPLQLR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EDMR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WXER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HQWHUUDGR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826260" cy="315595"/>
          </a:xfrm>
          <a:custGeom>
            <a:avLst/>
            <a:gdLst/>
            <a:ahLst/>
            <a:cxnLst/>
            <a:rect l="l" t="t" r="r" b="b"/>
            <a:pathLst>
              <a:path w="1826260" h="315594">
                <a:moveTo>
                  <a:pt x="1825726" y="1536"/>
                </a:moveTo>
                <a:lnTo>
                  <a:pt x="1824202" y="0"/>
                </a:lnTo>
                <a:lnTo>
                  <a:pt x="1819617" y="0"/>
                </a:lnTo>
                <a:lnTo>
                  <a:pt x="1819617" y="6629"/>
                </a:lnTo>
                <a:lnTo>
                  <a:pt x="1819617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819617" y="6629"/>
                </a:lnTo>
                <a:lnTo>
                  <a:pt x="1819617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824202" y="315417"/>
                </a:lnTo>
                <a:lnTo>
                  <a:pt x="1825726" y="313880"/>
                </a:lnTo>
                <a:lnTo>
                  <a:pt x="1825726" y="311848"/>
                </a:lnTo>
                <a:lnTo>
                  <a:pt x="1825726" y="308787"/>
                </a:lnTo>
                <a:lnTo>
                  <a:pt x="1825726" y="6629"/>
                </a:lnTo>
                <a:lnTo>
                  <a:pt x="1825726" y="3060"/>
                </a:lnTo>
                <a:lnTo>
                  <a:pt x="1825726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8392" y="1361489"/>
            <a:ext cx="5283200" cy="1189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160">
              <a:lnSpc>
                <a:spcPct val="159900"/>
              </a:lnSpc>
              <a:spcBef>
                <a:spcPts val="95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MH</a:t>
            </a:r>
            <a:r>
              <a:rPr dirty="0" sz="1050" spc="-3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LFLR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Q</a:t>
            </a:r>
            <a:r>
              <a:rPr dirty="0" sz="105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LGiFWLFD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1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WRGDV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,QWHQVLGDGHV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PtQLPDV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FF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FUHVWD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70" b="1">
                <a:solidFill>
                  <a:srgbClr val="32659A"/>
                </a:solidFill>
                <a:latin typeface="Times New Roman"/>
                <a:cs typeface="Times New Roman"/>
              </a:rPr>
              <a:t>&amp;*'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4094" y="2660915"/>
            <a:ext cx="3807636" cy="196020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828193" y="3864213"/>
            <a:ext cx="3949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800" spc="-25" b="1">
                <a:solidFill>
                  <a:srgbClr val="231F20"/>
                </a:solidFill>
                <a:latin typeface="Times New Roman"/>
                <a:cs typeface="Times New Roman"/>
              </a:rPr>
              <a:t>N9$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512502" y="3706723"/>
            <a:ext cx="227965" cy="603885"/>
          </a:xfrm>
          <a:custGeom>
            <a:avLst/>
            <a:gdLst/>
            <a:ahLst/>
            <a:cxnLst/>
            <a:rect l="l" t="t" r="r" b="b"/>
            <a:pathLst>
              <a:path w="227964" h="603885">
                <a:moveTo>
                  <a:pt x="210989" y="12099"/>
                </a:moveTo>
                <a:lnTo>
                  <a:pt x="205957" y="16387"/>
                </a:lnTo>
                <a:lnTo>
                  <a:pt x="0" y="601776"/>
                </a:lnTo>
                <a:lnTo>
                  <a:pt x="5600" y="603821"/>
                </a:lnTo>
                <a:lnTo>
                  <a:pt x="212156" y="18146"/>
                </a:lnTo>
                <a:lnTo>
                  <a:pt x="210989" y="12099"/>
                </a:lnTo>
                <a:close/>
              </a:path>
              <a:path w="227964" h="603885">
                <a:moveTo>
                  <a:pt x="216001" y="5092"/>
                </a:moveTo>
                <a:lnTo>
                  <a:pt x="209930" y="5092"/>
                </a:lnTo>
                <a:lnTo>
                  <a:pt x="216039" y="7137"/>
                </a:lnTo>
                <a:lnTo>
                  <a:pt x="212156" y="18146"/>
                </a:lnTo>
                <a:lnTo>
                  <a:pt x="221145" y="64706"/>
                </a:lnTo>
                <a:lnTo>
                  <a:pt x="221653" y="66243"/>
                </a:lnTo>
                <a:lnTo>
                  <a:pt x="223177" y="67767"/>
                </a:lnTo>
                <a:lnTo>
                  <a:pt x="224701" y="67259"/>
                </a:lnTo>
                <a:lnTo>
                  <a:pt x="226745" y="66751"/>
                </a:lnTo>
                <a:lnTo>
                  <a:pt x="227761" y="65227"/>
                </a:lnTo>
                <a:lnTo>
                  <a:pt x="227253" y="63690"/>
                </a:lnTo>
                <a:lnTo>
                  <a:pt x="216001" y="5092"/>
                </a:lnTo>
                <a:close/>
              </a:path>
              <a:path w="227964" h="603885">
                <a:moveTo>
                  <a:pt x="215023" y="0"/>
                </a:moveTo>
                <a:lnTo>
                  <a:pt x="166103" y="41782"/>
                </a:lnTo>
                <a:lnTo>
                  <a:pt x="164579" y="43306"/>
                </a:lnTo>
                <a:lnTo>
                  <a:pt x="164579" y="44843"/>
                </a:lnTo>
                <a:lnTo>
                  <a:pt x="165595" y="46367"/>
                </a:lnTo>
                <a:lnTo>
                  <a:pt x="167131" y="47891"/>
                </a:lnTo>
                <a:lnTo>
                  <a:pt x="168655" y="47891"/>
                </a:lnTo>
                <a:lnTo>
                  <a:pt x="170179" y="46875"/>
                </a:lnTo>
                <a:lnTo>
                  <a:pt x="205957" y="16387"/>
                </a:lnTo>
                <a:lnTo>
                  <a:pt x="209930" y="5092"/>
                </a:lnTo>
                <a:lnTo>
                  <a:pt x="216001" y="5092"/>
                </a:lnTo>
                <a:lnTo>
                  <a:pt x="215023" y="0"/>
                </a:lnTo>
                <a:close/>
              </a:path>
              <a:path w="227964" h="603885">
                <a:moveTo>
                  <a:pt x="214484" y="6616"/>
                </a:moveTo>
                <a:lnTo>
                  <a:pt x="209930" y="6616"/>
                </a:lnTo>
                <a:lnTo>
                  <a:pt x="215023" y="8661"/>
                </a:lnTo>
                <a:lnTo>
                  <a:pt x="210989" y="12099"/>
                </a:lnTo>
                <a:lnTo>
                  <a:pt x="212156" y="18146"/>
                </a:lnTo>
                <a:lnTo>
                  <a:pt x="216039" y="7137"/>
                </a:lnTo>
                <a:lnTo>
                  <a:pt x="214484" y="6616"/>
                </a:lnTo>
                <a:close/>
              </a:path>
              <a:path w="227964" h="603885">
                <a:moveTo>
                  <a:pt x="209930" y="5092"/>
                </a:moveTo>
                <a:lnTo>
                  <a:pt x="205957" y="16387"/>
                </a:lnTo>
                <a:lnTo>
                  <a:pt x="210989" y="12099"/>
                </a:lnTo>
                <a:lnTo>
                  <a:pt x="209930" y="6616"/>
                </a:lnTo>
                <a:lnTo>
                  <a:pt x="214484" y="6616"/>
                </a:lnTo>
                <a:lnTo>
                  <a:pt x="209930" y="5092"/>
                </a:lnTo>
                <a:close/>
              </a:path>
              <a:path w="227964" h="603885">
                <a:moveTo>
                  <a:pt x="209930" y="6616"/>
                </a:moveTo>
                <a:lnTo>
                  <a:pt x="210989" y="12099"/>
                </a:lnTo>
                <a:lnTo>
                  <a:pt x="215023" y="8661"/>
                </a:lnTo>
                <a:lnTo>
                  <a:pt x="209930" y="6616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955587" y="4323319"/>
            <a:ext cx="922019" cy="4533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900" spc="16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900" spc="220" b="1">
                <a:solidFill>
                  <a:srgbClr val="00B04F"/>
                </a:solidFill>
                <a:latin typeface="Times New Roman"/>
                <a:cs typeface="Times New Roman"/>
              </a:rPr>
              <a:t>[</a:t>
            </a:r>
            <a:r>
              <a:rPr dirty="0" sz="900" spc="36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900" spc="480" b="1">
                <a:solidFill>
                  <a:srgbClr val="00B04F"/>
                </a:solidFill>
                <a:latin typeface="Times New Roman"/>
                <a:cs typeface="Times New Roman"/>
              </a:rPr>
              <a:t>X</a:t>
            </a:r>
            <a:r>
              <a:rPr dirty="0" sz="900" spc="370" b="1">
                <a:solidFill>
                  <a:srgbClr val="00B04F"/>
                </a:solidFill>
                <a:latin typeface="Times New Roman"/>
                <a:cs typeface="Times New Roman"/>
              </a:rPr>
              <a:t>   </a:t>
            </a:r>
            <a:r>
              <a:rPr dirty="0" sz="900" spc="260" b="1">
                <a:solidFill>
                  <a:srgbClr val="00B04F"/>
                </a:solidFill>
                <a:latin typeface="Times New Roman"/>
                <a:cs typeface="Times New Roman"/>
              </a:rPr>
              <a:t>PP </a:t>
            </a:r>
            <a:endParaRPr sz="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 sz="900" spc="-40" b="1">
                <a:solidFill>
                  <a:srgbClr val="00B04F"/>
                </a:solidFill>
                <a:latin typeface="Times New Roman"/>
                <a:cs typeface="Times New Roman"/>
              </a:rPr>
              <a:t>/RQJLWG</a:t>
            </a:r>
            <a:r>
              <a:rPr dirty="0" sz="900" spc="315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900" spc="175" b="1">
                <a:solidFill>
                  <a:srgbClr val="00B04F"/>
                </a:solidFill>
                <a:latin typeface="Times New Roman"/>
                <a:cs typeface="Times New Roman"/>
              </a:rPr>
              <a:t>P</a:t>
            </a:r>
            <a:endParaRPr sz="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900" spc="-130" b="1">
                <a:solidFill>
                  <a:srgbClr val="00B04F"/>
                </a:solidFill>
                <a:latin typeface="Times New Roman"/>
                <a:cs typeface="Times New Roman"/>
              </a:rPr>
              <a:t>$OXPLQLR</a:t>
            </a:r>
            <a:r>
              <a:rPr dirty="0" sz="900" spc="28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900" spc="275" b="1">
                <a:solidFill>
                  <a:srgbClr val="00B04F"/>
                </a:solidFill>
                <a:latin typeface="Times New Roman"/>
                <a:cs typeface="Times New Roman"/>
              </a:rPr>
              <a:t>;/3(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55540" y="552589"/>
            <a:ext cx="2178685" cy="231775"/>
            <a:chOff x="4555540" y="552589"/>
            <a:chExt cx="2178685" cy="231775"/>
          </a:xfrm>
        </p:grpSpPr>
        <p:sp>
          <p:nvSpPr>
            <p:cNvPr id="3" name="object 3" descr=""/>
            <p:cNvSpPr/>
            <p:nvPr/>
          </p:nvSpPr>
          <p:spPr>
            <a:xfrm>
              <a:off x="4568279" y="771182"/>
              <a:ext cx="2153285" cy="635"/>
            </a:xfrm>
            <a:custGeom>
              <a:avLst/>
              <a:gdLst/>
              <a:ahLst/>
              <a:cxnLst/>
              <a:rect l="l" t="t" r="r" b="b"/>
              <a:pathLst>
                <a:path w="2153284" h="634">
                  <a:moveTo>
                    <a:pt x="2152853" y="0"/>
                  </a:moveTo>
                  <a:lnTo>
                    <a:pt x="0" y="0"/>
                  </a:lnTo>
                  <a:lnTo>
                    <a:pt x="2152853" y="12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68279" y="565340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568278" y="548555"/>
            <a:ext cx="215328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16865">
              <a:lnSpc>
                <a:spcPct val="100000"/>
              </a:lnSpc>
              <a:spcBef>
                <a:spcPts val="135"/>
              </a:spcBef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3381" y="954125"/>
            <a:ext cx="4700117" cy="90342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117373" y="969448"/>
            <a:ext cx="4491355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63980" marR="5080" indent="-1351915">
              <a:lnSpc>
                <a:spcPct val="101899"/>
              </a:lnSpc>
              <a:spcBef>
                <a:spcPts val="90"/>
              </a:spcBef>
            </a:pP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SELECCIÓN</a:t>
            </a:r>
            <a:r>
              <a:rPr dirty="0" sz="2100" spc="8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DE</a:t>
            </a:r>
            <a:r>
              <a:rPr dirty="0" sz="2100" spc="90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spc="-10" b="1">
                <a:solidFill>
                  <a:srgbClr val="166634"/>
                </a:solidFill>
                <a:latin typeface="Castellar"/>
                <a:cs typeface="Castellar"/>
              </a:rPr>
              <a:t>PROTECCIONES ELÉCTRICAS</a:t>
            </a:r>
            <a:endParaRPr sz="2100">
              <a:latin typeface="Castellar"/>
              <a:cs typeface="Castellar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780" y="942924"/>
            <a:ext cx="1137323" cy="91462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234824" y="91442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37737" y="2200023"/>
            <a:ext cx="4305935" cy="198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Introducción.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Fusible.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Interruptor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magnetotérmico.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7500" algn="l"/>
                <a:tab pos="318770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Diferencial.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Protección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contra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sobretensiones.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Coordinación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protecciones.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Comprobación</a:t>
            </a:r>
            <a:r>
              <a:rPr dirty="0" sz="1600" spc="-2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la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sección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por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cortocircuito.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Ejercicios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aplicación.</a:t>
            </a:r>
            <a:endParaRPr sz="1600">
              <a:latin typeface="Tempus Sans ITC"/>
              <a:cs typeface="Tempus Sans ITC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3149212" y="5679233"/>
            <a:ext cx="12592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276565" y="6235623"/>
            <a:ext cx="2512695" cy="312420"/>
            <a:chOff x="1276565" y="6235623"/>
            <a:chExt cx="2512695" cy="312420"/>
          </a:xfrm>
        </p:grpSpPr>
        <p:sp>
          <p:nvSpPr>
            <p:cNvPr id="16" name="object 16" descr=""/>
            <p:cNvSpPr/>
            <p:nvPr/>
          </p:nvSpPr>
          <p:spPr>
            <a:xfrm>
              <a:off x="1279626" y="6238684"/>
              <a:ext cx="2506980" cy="306070"/>
            </a:xfrm>
            <a:custGeom>
              <a:avLst/>
              <a:gdLst/>
              <a:ahLst/>
              <a:cxnLst/>
              <a:rect l="l" t="t" r="r" b="b"/>
              <a:pathLst>
                <a:path w="2506979" h="306070">
                  <a:moveTo>
                    <a:pt x="2506484" y="0"/>
                  </a:moveTo>
                  <a:lnTo>
                    <a:pt x="0" y="0"/>
                  </a:lnTo>
                  <a:lnTo>
                    <a:pt x="0" y="305727"/>
                  </a:lnTo>
                  <a:lnTo>
                    <a:pt x="2506484" y="305727"/>
                  </a:lnTo>
                  <a:lnTo>
                    <a:pt x="2506484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76565" y="6235623"/>
              <a:ext cx="2512695" cy="312420"/>
            </a:xfrm>
            <a:custGeom>
              <a:avLst/>
              <a:gdLst/>
              <a:ahLst/>
              <a:cxnLst/>
              <a:rect l="l" t="t" r="r" b="b"/>
              <a:pathLst>
                <a:path w="2512695" h="312420">
                  <a:moveTo>
                    <a:pt x="2511590" y="0"/>
                  </a:moveTo>
                  <a:lnTo>
                    <a:pt x="1536" y="0"/>
                  </a:lnTo>
                  <a:lnTo>
                    <a:pt x="0" y="1523"/>
                  </a:lnTo>
                  <a:lnTo>
                    <a:pt x="0" y="310832"/>
                  </a:lnTo>
                  <a:lnTo>
                    <a:pt x="1536" y="312356"/>
                  </a:lnTo>
                  <a:lnTo>
                    <a:pt x="2511590" y="312356"/>
                  </a:lnTo>
                  <a:lnTo>
                    <a:pt x="2512606" y="310832"/>
                  </a:lnTo>
                  <a:lnTo>
                    <a:pt x="2512606" y="308787"/>
                  </a:lnTo>
                  <a:lnTo>
                    <a:pt x="6629" y="308787"/>
                  </a:lnTo>
                  <a:lnTo>
                    <a:pt x="3060" y="305727"/>
                  </a:lnTo>
                  <a:lnTo>
                    <a:pt x="6629" y="305727"/>
                  </a:lnTo>
                  <a:lnTo>
                    <a:pt x="6629" y="6629"/>
                  </a:lnTo>
                  <a:lnTo>
                    <a:pt x="3060" y="6629"/>
                  </a:lnTo>
                  <a:lnTo>
                    <a:pt x="6629" y="3060"/>
                  </a:lnTo>
                  <a:lnTo>
                    <a:pt x="2512606" y="3060"/>
                  </a:lnTo>
                  <a:lnTo>
                    <a:pt x="2512606" y="1523"/>
                  </a:lnTo>
                  <a:lnTo>
                    <a:pt x="2511590" y="0"/>
                  </a:lnTo>
                  <a:close/>
                </a:path>
                <a:path w="2512695" h="312420">
                  <a:moveTo>
                    <a:pt x="6629" y="305727"/>
                  </a:moveTo>
                  <a:lnTo>
                    <a:pt x="3060" y="305727"/>
                  </a:lnTo>
                  <a:lnTo>
                    <a:pt x="6629" y="308787"/>
                  </a:lnTo>
                  <a:lnTo>
                    <a:pt x="6629" y="305727"/>
                  </a:lnTo>
                  <a:close/>
                </a:path>
                <a:path w="2512695" h="312420">
                  <a:moveTo>
                    <a:pt x="2506484" y="305727"/>
                  </a:moveTo>
                  <a:lnTo>
                    <a:pt x="6629" y="305727"/>
                  </a:lnTo>
                  <a:lnTo>
                    <a:pt x="6629" y="308787"/>
                  </a:lnTo>
                  <a:lnTo>
                    <a:pt x="2506484" y="308787"/>
                  </a:lnTo>
                  <a:lnTo>
                    <a:pt x="2506484" y="305727"/>
                  </a:lnTo>
                  <a:close/>
                </a:path>
                <a:path w="2512695" h="312420">
                  <a:moveTo>
                    <a:pt x="2506484" y="3060"/>
                  </a:moveTo>
                  <a:lnTo>
                    <a:pt x="2506484" y="308787"/>
                  </a:lnTo>
                  <a:lnTo>
                    <a:pt x="2509545" y="305727"/>
                  </a:lnTo>
                  <a:lnTo>
                    <a:pt x="2512606" y="305727"/>
                  </a:lnTo>
                  <a:lnTo>
                    <a:pt x="2512606" y="6629"/>
                  </a:lnTo>
                  <a:lnTo>
                    <a:pt x="2509545" y="6629"/>
                  </a:lnTo>
                  <a:lnTo>
                    <a:pt x="2506484" y="3060"/>
                  </a:lnTo>
                  <a:close/>
                </a:path>
                <a:path w="2512695" h="312420">
                  <a:moveTo>
                    <a:pt x="2512606" y="305727"/>
                  </a:moveTo>
                  <a:lnTo>
                    <a:pt x="2509545" y="305727"/>
                  </a:lnTo>
                  <a:lnTo>
                    <a:pt x="2506484" y="308787"/>
                  </a:lnTo>
                  <a:lnTo>
                    <a:pt x="2512606" y="308787"/>
                  </a:lnTo>
                  <a:lnTo>
                    <a:pt x="2512606" y="305727"/>
                  </a:lnTo>
                  <a:close/>
                </a:path>
                <a:path w="2512695" h="312420">
                  <a:moveTo>
                    <a:pt x="6629" y="3060"/>
                  </a:moveTo>
                  <a:lnTo>
                    <a:pt x="3060" y="6629"/>
                  </a:lnTo>
                  <a:lnTo>
                    <a:pt x="6629" y="6629"/>
                  </a:lnTo>
                  <a:lnTo>
                    <a:pt x="6629" y="3060"/>
                  </a:lnTo>
                  <a:close/>
                </a:path>
                <a:path w="2512695" h="312420">
                  <a:moveTo>
                    <a:pt x="2506484" y="3060"/>
                  </a:moveTo>
                  <a:lnTo>
                    <a:pt x="6629" y="3060"/>
                  </a:lnTo>
                  <a:lnTo>
                    <a:pt x="6629" y="6629"/>
                  </a:lnTo>
                  <a:lnTo>
                    <a:pt x="2506484" y="6629"/>
                  </a:lnTo>
                  <a:lnTo>
                    <a:pt x="2506484" y="3060"/>
                  </a:lnTo>
                  <a:close/>
                </a:path>
                <a:path w="2512695" h="312420">
                  <a:moveTo>
                    <a:pt x="2512606" y="3060"/>
                  </a:moveTo>
                  <a:lnTo>
                    <a:pt x="2506484" y="3060"/>
                  </a:lnTo>
                  <a:lnTo>
                    <a:pt x="2509545" y="6629"/>
                  </a:lnTo>
                  <a:lnTo>
                    <a:pt x="2512606" y="6629"/>
                  </a:lnTo>
                  <a:lnTo>
                    <a:pt x="2512606" y="3060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279626" y="6238684"/>
            <a:ext cx="2506980" cy="30607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¿Qué</a:t>
            </a:r>
            <a:r>
              <a:rPr dirty="0" sz="1600" spc="-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es</a:t>
            </a:r>
            <a:r>
              <a:rPr dirty="0" sz="1600" spc="-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necesario</a:t>
            </a:r>
            <a:r>
              <a:rPr dirty="0" sz="1600" spc="-5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i="1">
                <a:solidFill>
                  <a:srgbClr val="9A3466"/>
                </a:solidFill>
                <a:latin typeface="Times New Roman"/>
                <a:cs typeface="Times New Roman"/>
              </a:rPr>
              <a:t>proteger?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345404" y="6690898"/>
            <a:ext cx="4794250" cy="262318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835"/>
              </a:spcBef>
            </a:pPr>
            <a:r>
              <a:rPr dirty="0" sz="1600" spc="-390" b="1">
                <a:solidFill>
                  <a:srgbClr val="231F20"/>
                </a:solidFill>
                <a:latin typeface="Times New Roman"/>
                <a:cs typeface="Times New Roman"/>
              </a:rPr>
              <a:t>3URWHFFLyQ</a:t>
            </a:r>
            <a:r>
              <a:rPr dirty="0" sz="16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231F20"/>
                </a:solidFill>
                <a:latin typeface="Times New Roman"/>
                <a:cs typeface="Times New Roman"/>
              </a:rPr>
              <a:t>FRQWUD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09" b="1">
                <a:solidFill>
                  <a:srgbClr val="231F20"/>
                </a:solidFill>
                <a:latin typeface="Times New Roman"/>
                <a:cs typeface="Times New Roman"/>
              </a:rPr>
              <a:t>VREUHLQWHQVLGDGHV</a:t>
            </a:r>
            <a:endParaRPr sz="1600">
              <a:latin typeface="Times New Roman"/>
              <a:cs typeface="Times New Roman"/>
            </a:endParaRPr>
          </a:p>
          <a:p>
            <a:pPr marL="327025" indent="-145415">
              <a:lnSpc>
                <a:spcPct val="100000"/>
              </a:lnSpc>
              <a:spcBef>
                <a:spcPts val="650"/>
              </a:spcBef>
              <a:buFont typeface="Times New Roman"/>
              <a:buChar char="•"/>
              <a:tabLst>
                <a:tab pos="327660" algn="l"/>
              </a:tabLst>
            </a:pPr>
            <a:r>
              <a:rPr dirty="0" sz="1300" spc="-145" b="1">
                <a:solidFill>
                  <a:srgbClr val="32659A"/>
                </a:solidFill>
                <a:latin typeface="Times New Roman"/>
                <a:cs typeface="Times New Roman"/>
              </a:rPr>
              <a:t>6REUHFDUJDV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32702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327660" algn="l"/>
              </a:tabLst>
            </a:pPr>
            <a:r>
              <a:rPr dirty="0" sz="1300" spc="-390" b="1">
                <a:solidFill>
                  <a:srgbClr val="32659A"/>
                </a:solidFill>
                <a:latin typeface="Times New Roman"/>
                <a:cs typeface="Times New Roman"/>
              </a:rPr>
              <a:t>&amp;RUWRFLUFXLWRV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2659A"/>
              </a:buClr>
              <a:buFont typeface="Times New Roman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390" b="1">
                <a:solidFill>
                  <a:srgbClr val="231F20"/>
                </a:solidFill>
                <a:latin typeface="Times New Roman"/>
                <a:cs typeface="Times New Roman"/>
              </a:rPr>
              <a:t>3URWHFFLyQ</a:t>
            </a:r>
            <a:r>
              <a:rPr dirty="0" sz="16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Times New Roman"/>
                <a:cs typeface="Times New Roman"/>
              </a:rPr>
              <a:t>SHUVRQDV</a:t>
            </a:r>
            <a:endParaRPr sz="1600">
              <a:latin typeface="Times New Roman"/>
              <a:cs typeface="Times New Roman"/>
            </a:endParaRPr>
          </a:p>
          <a:p>
            <a:pPr marL="357505" indent="-145415">
              <a:lnSpc>
                <a:spcPct val="100000"/>
              </a:lnSpc>
              <a:spcBef>
                <a:spcPts val="495"/>
              </a:spcBef>
              <a:buFont typeface="Times New Roman"/>
              <a:buChar char="•"/>
              <a:tabLst>
                <a:tab pos="358140" algn="l"/>
              </a:tabLst>
            </a:pP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&amp;RQWDFWRV</a:t>
            </a:r>
            <a:r>
              <a:rPr dirty="0" sz="13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GLUHFWRV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35750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358140" algn="l"/>
              </a:tabLst>
            </a:pP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&amp;RQWDFWRV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LQGLUHFWRV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330"/>
              </a:spcBef>
            </a:pPr>
            <a:r>
              <a:rPr dirty="0" sz="1600" spc="-390" b="1">
                <a:solidFill>
                  <a:srgbClr val="231F20"/>
                </a:solidFill>
                <a:latin typeface="Times New Roman"/>
                <a:cs typeface="Times New Roman"/>
              </a:rPr>
              <a:t>3URWHFFLyQ</a:t>
            </a:r>
            <a:r>
              <a:rPr dirty="0" sz="16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231F20"/>
                </a:solidFill>
                <a:latin typeface="Times New Roman"/>
                <a:cs typeface="Times New Roman"/>
              </a:rPr>
              <a:t>FRQWUD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15" b="1">
                <a:solidFill>
                  <a:srgbClr val="231F20"/>
                </a:solidFill>
                <a:latin typeface="Times New Roman"/>
                <a:cs typeface="Times New Roman"/>
              </a:rPr>
              <a:t>VREUHWHQVLRQHV</a:t>
            </a:r>
            <a:endParaRPr sz="1600">
              <a:latin typeface="Times New Roman"/>
              <a:cs typeface="Times New Roman"/>
            </a:endParaRPr>
          </a:p>
          <a:p>
            <a:pPr marL="356235" indent="-145415">
              <a:lnSpc>
                <a:spcPct val="100000"/>
              </a:lnSpc>
              <a:spcBef>
                <a:spcPts val="350"/>
              </a:spcBef>
              <a:buFont typeface="Times New Roman"/>
              <a:buChar char="•"/>
              <a:tabLst>
                <a:tab pos="356870" algn="l"/>
              </a:tabLst>
            </a:pP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&amp;DtGD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GLUHFWD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LQGLUHFWD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90" b="1">
                <a:solidFill>
                  <a:srgbClr val="32659A"/>
                </a:solidFill>
                <a:latin typeface="Times New Roman"/>
                <a:cs typeface="Times New Roman"/>
              </a:rPr>
              <a:t>UD\R</a:t>
            </a:r>
            <a:r>
              <a:rPr dirty="0" sz="13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00" b="1">
                <a:solidFill>
                  <a:srgbClr val="32659A"/>
                </a:solidFill>
                <a:latin typeface="Times New Roman"/>
                <a:cs typeface="Times New Roman"/>
              </a:rPr>
              <a:t>'HVFDUJDV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DWPRVIpULFDV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356235" indent="-145415"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  <a:tabLst>
                <a:tab pos="356870" algn="l"/>
              </a:tabLst>
            </a:pPr>
            <a:r>
              <a:rPr dirty="0" sz="1300" spc="-215" b="1">
                <a:solidFill>
                  <a:srgbClr val="32659A"/>
                </a:solidFill>
                <a:latin typeface="Times New Roman"/>
                <a:cs typeface="Times New Roman"/>
              </a:rPr>
              <a:t>0DQLREUDV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FRUWHV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540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HVFDUJDV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PDQLREUD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41537" y="2472080"/>
            <a:ext cx="3451225" cy="632460"/>
            <a:chOff x="1941537" y="2472080"/>
            <a:chExt cx="3451225" cy="632460"/>
          </a:xfrm>
        </p:grpSpPr>
        <p:sp>
          <p:nvSpPr>
            <p:cNvPr id="3" name="object 3" descr=""/>
            <p:cNvSpPr/>
            <p:nvPr/>
          </p:nvSpPr>
          <p:spPr>
            <a:xfrm>
              <a:off x="3198088" y="2591307"/>
              <a:ext cx="2195195" cy="147320"/>
            </a:xfrm>
            <a:custGeom>
              <a:avLst/>
              <a:gdLst/>
              <a:ahLst/>
              <a:cxnLst/>
              <a:rect l="l" t="t" r="r" b="b"/>
              <a:pathLst>
                <a:path w="2195195" h="147319">
                  <a:moveTo>
                    <a:pt x="900887" y="75933"/>
                  </a:moveTo>
                  <a:lnTo>
                    <a:pt x="900379" y="50457"/>
                  </a:lnTo>
                  <a:lnTo>
                    <a:pt x="879995" y="50965"/>
                  </a:lnTo>
                  <a:lnTo>
                    <a:pt x="859612" y="51981"/>
                  </a:lnTo>
                  <a:lnTo>
                    <a:pt x="805281" y="56172"/>
                  </a:lnTo>
                  <a:lnTo>
                    <a:pt x="753198" y="63868"/>
                  </a:lnTo>
                  <a:lnTo>
                    <a:pt x="702589" y="74041"/>
                  </a:lnTo>
                  <a:lnTo>
                    <a:pt x="652716" y="85661"/>
                  </a:lnTo>
                  <a:lnTo>
                    <a:pt x="602805" y="97675"/>
                  </a:lnTo>
                  <a:lnTo>
                    <a:pt x="552107" y="109054"/>
                  </a:lnTo>
                  <a:lnTo>
                    <a:pt x="499872" y="118732"/>
                  </a:lnTo>
                  <a:lnTo>
                    <a:pt x="487133" y="120256"/>
                  </a:lnTo>
                  <a:lnTo>
                    <a:pt x="473887" y="121285"/>
                  </a:lnTo>
                  <a:lnTo>
                    <a:pt x="424370" y="121754"/>
                  </a:lnTo>
                  <a:lnTo>
                    <a:pt x="374459" y="117640"/>
                  </a:lnTo>
                  <a:lnTo>
                    <a:pt x="324472" y="109588"/>
                  </a:lnTo>
                  <a:lnTo>
                    <a:pt x="274764" y="98196"/>
                  </a:lnTo>
                  <a:lnTo>
                    <a:pt x="225640" y="84086"/>
                  </a:lnTo>
                  <a:lnTo>
                    <a:pt x="177431" y="67881"/>
                  </a:lnTo>
                  <a:lnTo>
                    <a:pt x="130479" y="50177"/>
                  </a:lnTo>
                  <a:lnTo>
                    <a:pt x="60134" y="21412"/>
                  </a:lnTo>
                  <a:lnTo>
                    <a:pt x="10198" y="0"/>
                  </a:lnTo>
                  <a:lnTo>
                    <a:pt x="0" y="23444"/>
                  </a:lnTo>
                  <a:lnTo>
                    <a:pt x="49936" y="44843"/>
                  </a:lnTo>
                  <a:lnTo>
                    <a:pt x="122021" y="74091"/>
                  </a:lnTo>
                  <a:lnTo>
                    <a:pt x="170472" y="92214"/>
                  </a:lnTo>
                  <a:lnTo>
                    <a:pt x="220014" y="108813"/>
                  </a:lnTo>
                  <a:lnTo>
                    <a:pt x="270395" y="123240"/>
                  </a:lnTo>
                  <a:lnTo>
                    <a:pt x="321373" y="134874"/>
                  </a:lnTo>
                  <a:lnTo>
                    <a:pt x="372694" y="143090"/>
                  </a:lnTo>
                  <a:lnTo>
                    <a:pt x="424116" y="147269"/>
                  </a:lnTo>
                  <a:lnTo>
                    <a:pt x="475411" y="146761"/>
                  </a:lnTo>
                  <a:lnTo>
                    <a:pt x="502932" y="143700"/>
                  </a:lnTo>
                  <a:lnTo>
                    <a:pt x="554507" y="134594"/>
                  </a:lnTo>
                  <a:lnTo>
                    <a:pt x="605129" y="123367"/>
                  </a:lnTo>
                  <a:lnTo>
                    <a:pt x="655320" y="111239"/>
                  </a:lnTo>
                  <a:lnTo>
                    <a:pt x="705561" y="99390"/>
                  </a:lnTo>
                  <a:lnTo>
                    <a:pt x="756348" y="89014"/>
                  </a:lnTo>
                  <a:lnTo>
                    <a:pt x="808215" y="81305"/>
                  </a:lnTo>
                  <a:lnTo>
                    <a:pt x="861656" y="77457"/>
                  </a:lnTo>
                  <a:lnTo>
                    <a:pt x="881011" y="76441"/>
                  </a:lnTo>
                  <a:lnTo>
                    <a:pt x="900887" y="75933"/>
                  </a:lnTo>
                  <a:close/>
                </a:path>
                <a:path w="2195195" h="147319">
                  <a:moveTo>
                    <a:pt x="2194649" y="31597"/>
                  </a:moveTo>
                  <a:lnTo>
                    <a:pt x="1082814" y="31597"/>
                  </a:lnTo>
                  <a:lnTo>
                    <a:pt x="1082814" y="82550"/>
                  </a:lnTo>
                  <a:lnTo>
                    <a:pt x="2194649" y="82550"/>
                  </a:lnTo>
                  <a:lnTo>
                    <a:pt x="2194649" y="315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020263" y="2475141"/>
              <a:ext cx="227329" cy="321310"/>
            </a:xfrm>
            <a:custGeom>
              <a:avLst/>
              <a:gdLst/>
              <a:ahLst/>
              <a:cxnLst/>
              <a:rect l="l" t="t" r="r" b="b"/>
              <a:pathLst>
                <a:path w="227330" h="321310">
                  <a:moveTo>
                    <a:pt x="194640" y="0"/>
                  </a:moveTo>
                  <a:lnTo>
                    <a:pt x="0" y="0"/>
                  </a:lnTo>
                  <a:lnTo>
                    <a:pt x="12830" y="12610"/>
                  </a:lnTo>
                  <a:lnTo>
                    <a:pt x="23177" y="47004"/>
                  </a:lnTo>
                  <a:lnTo>
                    <a:pt x="30085" y="98021"/>
                  </a:lnTo>
                  <a:lnTo>
                    <a:pt x="32600" y="160502"/>
                  </a:lnTo>
                  <a:lnTo>
                    <a:pt x="30085" y="222986"/>
                  </a:lnTo>
                  <a:lnTo>
                    <a:pt x="23177" y="274007"/>
                  </a:lnTo>
                  <a:lnTo>
                    <a:pt x="12830" y="308405"/>
                  </a:lnTo>
                  <a:lnTo>
                    <a:pt x="0" y="321017"/>
                  </a:lnTo>
                  <a:lnTo>
                    <a:pt x="194640" y="321017"/>
                  </a:lnTo>
                  <a:lnTo>
                    <a:pt x="207258" y="308405"/>
                  </a:lnTo>
                  <a:lnTo>
                    <a:pt x="217633" y="274007"/>
                  </a:lnTo>
                  <a:lnTo>
                    <a:pt x="224665" y="222986"/>
                  </a:lnTo>
                  <a:lnTo>
                    <a:pt x="227253" y="160502"/>
                  </a:lnTo>
                  <a:lnTo>
                    <a:pt x="224665" y="98021"/>
                  </a:lnTo>
                  <a:lnTo>
                    <a:pt x="217633" y="47004"/>
                  </a:lnTo>
                  <a:lnTo>
                    <a:pt x="207258" y="12610"/>
                  </a:lnTo>
                  <a:lnTo>
                    <a:pt x="194640" y="0"/>
                  </a:lnTo>
                  <a:close/>
                </a:path>
              </a:pathLst>
            </a:custGeom>
            <a:solidFill>
              <a:srgbClr val="8283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988157" y="2475141"/>
              <a:ext cx="64769" cy="321310"/>
            </a:xfrm>
            <a:custGeom>
              <a:avLst/>
              <a:gdLst/>
              <a:ahLst/>
              <a:cxnLst/>
              <a:rect l="l" t="t" r="r" b="b"/>
              <a:pathLst>
                <a:path w="64769" h="321310">
                  <a:moveTo>
                    <a:pt x="32105" y="0"/>
                  </a:moveTo>
                  <a:lnTo>
                    <a:pt x="19561" y="12610"/>
                  </a:lnTo>
                  <a:lnTo>
                    <a:pt x="9361" y="47004"/>
                  </a:lnTo>
                  <a:lnTo>
                    <a:pt x="2507" y="98021"/>
                  </a:lnTo>
                  <a:lnTo>
                    <a:pt x="0" y="160502"/>
                  </a:lnTo>
                  <a:lnTo>
                    <a:pt x="2507" y="222986"/>
                  </a:lnTo>
                  <a:lnTo>
                    <a:pt x="9361" y="274007"/>
                  </a:lnTo>
                  <a:lnTo>
                    <a:pt x="19561" y="308405"/>
                  </a:lnTo>
                  <a:lnTo>
                    <a:pt x="32105" y="321017"/>
                  </a:lnTo>
                  <a:lnTo>
                    <a:pt x="44936" y="308405"/>
                  </a:lnTo>
                  <a:lnTo>
                    <a:pt x="55283" y="274007"/>
                  </a:lnTo>
                  <a:lnTo>
                    <a:pt x="62191" y="222986"/>
                  </a:lnTo>
                  <a:lnTo>
                    <a:pt x="64706" y="160502"/>
                  </a:lnTo>
                  <a:lnTo>
                    <a:pt x="62191" y="98021"/>
                  </a:lnTo>
                  <a:lnTo>
                    <a:pt x="55283" y="47004"/>
                  </a:lnTo>
                  <a:lnTo>
                    <a:pt x="44936" y="12610"/>
                  </a:lnTo>
                  <a:lnTo>
                    <a:pt x="32105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985376" y="2472079"/>
              <a:ext cx="1165225" cy="330200"/>
            </a:xfrm>
            <a:custGeom>
              <a:avLst/>
              <a:gdLst/>
              <a:ahLst/>
              <a:cxnLst/>
              <a:rect l="l" t="t" r="r" b="b"/>
              <a:pathLst>
                <a:path w="1165225" h="330200">
                  <a:moveTo>
                    <a:pt x="36410" y="320509"/>
                  </a:moveTo>
                  <a:lnTo>
                    <a:pt x="35128" y="320941"/>
                  </a:lnTo>
                  <a:lnTo>
                    <a:pt x="35979" y="320941"/>
                  </a:lnTo>
                  <a:lnTo>
                    <a:pt x="36410" y="320509"/>
                  </a:lnTo>
                  <a:close/>
                </a:path>
                <a:path w="1165225" h="330200">
                  <a:moveTo>
                    <a:pt x="1165072" y="0"/>
                  </a:moveTo>
                  <a:lnTo>
                    <a:pt x="233095" y="0"/>
                  </a:lnTo>
                  <a:lnTo>
                    <a:pt x="233095" y="685"/>
                  </a:lnTo>
                  <a:lnTo>
                    <a:pt x="232587" y="508"/>
                  </a:lnTo>
                  <a:lnTo>
                    <a:pt x="232079" y="0"/>
                  </a:lnTo>
                  <a:lnTo>
                    <a:pt x="37426" y="0"/>
                  </a:lnTo>
                  <a:lnTo>
                    <a:pt x="34886" y="0"/>
                  </a:lnTo>
                  <a:lnTo>
                    <a:pt x="32334" y="0"/>
                  </a:lnTo>
                  <a:lnTo>
                    <a:pt x="32334" y="508"/>
                  </a:lnTo>
                  <a:lnTo>
                    <a:pt x="30810" y="1016"/>
                  </a:lnTo>
                  <a:lnTo>
                    <a:pt x="30289" y="1016"/>
                  </a:lnTo>
                  <a:lnTo>
                    <a:pt x="28257" y="2032"/>
                  </a:lnTo>
                  <a:lnTo>
                    <a:pt x="28257" y="2540"/>
                  </a:lnTo>
                  <a:lnTo>
                    <a:pt x="26212" y="4076"/>
                  </a:lnTo>
                  <a:lnTo>
                    <a:pt x="13131" y="32410"/>
                  </a:lnTo>
                  <a:lnTo>
                    <a:pt x="4381" y="78130"/>
                  </a:lnTo>
                  <a:lnTo>
                    <a:pt x="88" y="133108"/>
                  </a:lnTo>
                  <a:lnTo>
                    <a:pt x="0" y="193852"/>
                  </a:lnTo>
                  <a:lnTo>
                    <a:pt x="4445" y="249834"/>
                  </a:lnTo>
                  <a:lnTo>
                    <a:pt x="13335" y="295236"/>
                  </a:lnTo>
                  <a:lnTo>
                    <a:pt x="26733" y="323049"/>
                  </a:lnTo>
                  <a:lnTo>
                    <a:pt x="28257" y="324586"/>
                  </a:lnTo>
                  <a:lnTo>
                    <a:pt x="28257" y="325094"/>
                  </a:lnTo>
                  <a:lnTo>
                    <a:pt x="30289" y="326110"/>
                  </a:lnTo>
                  <a:lnTo>
                    <a:pt x="30810" y="326110"/>
                  </a:lnTo>
                  <a:lnTo>
                    <a:pt x="32334" y="326618"/>
                  </a:lnTo>
                  <a:lnTo>
                    <a:pt x="32842" y="327126"/>
                  </a:lnTo>
                  <a:lnTo>
                    <a:pt x="34886" y="327126"/>
                  </a:lnTo>
                  <a:lnTo>
                    <a:pt x="37426" y="327126"/>
                  </a:lnTo>
                  <a:lnTo>
                    <a:pt x="232079" y="327126"/>
                  </a:lnTo>
                  <a:lnTo>
                    <a:pt x="232587" y="326618"/>
                  </a:lnTo>
                  <a:lnTo>
                    <a:pt x="233095" y="326453"/>
                  </a:lnTo>
                  <a:lnTo>
                    <a:pt x="233095" y="329679"/>
                  </a:lnTo>
                  <a:lnTo>
                    <a:pt x="1133983" y="329679"/>
                  </a:lnTo>
                  <a:lnTo>
                    <a:pt x="1133983" y="323570"/>
                  </a:lnTo>
                  <a:lnTo>
                    <a:pt x="237998" y="323570"/>
                  </a:lnTo>
                  <a:lnTo>
                    <a:pt x="238696" y="323049"/>
                  </a:lnTo>
                  <a:lnTo>
                    <a:pt x="240068" y="320001"/>
                  </a:lnTo>
                  <a:lnTo>
                    <a:pt x="251688" y="294233"/>
                  </a:lnTo>
                  <a:lnTo>
                    <a:pt x="260400" y="248500"/>
                  </a:lnTo>
                  <a:lnTo>
                    <a:pt x="264668" y="193852"/>
                  </a:lnTo>
                  <a:lnTo>
                    <a:pt x="264731" y="133108"/>
                  </a:lnTo>
                  <a:lnTo>
                    <a:pt x="260350" y="77800"/>
                  </a:lnTo>
                  <a:lnTo>
                    <a:pt x="258330" y="67449"/>
                  </a:lnTo>
                  <a:lnTo>
                    <a:pt x="258330" y="193852"/>
                  </a:lnTo>
                  <a:lnTo>
                    <a:pt x="254304" y="246468"/>
                  </a:lnTo>
                  <a:lnTo>
                    <a:pt x="246049" y="290690"/>
                  </a:lnTo>
                  <a:lnTo>
                    <a:pt x="233603" y="318973"/>
                  </a:lnTo>
                  <a:lnTo>
                    <a:pt x="233095" y="319481"/>
                  </a:lnTo>
                  <a:lnTo>
                    <a:pt x="231063" y="320509"/>
                  </a:lnTo>
                  <a:lnTo>
                    <a:pt x="232079" y="320509"/>
                  </a:lnTo>
                  <a:lnTo>
                    <a:pt x="230035" y="321017"/>
                  </a:lnTo>
                  <a:lnTo>
                    <a:pt x="231063" y="320509"/>
                  </a:lnTo>
                  <a:lnTo>
                    <a:pt x="229019" y="321017"/>
                  </a:lnTo>
                  <a:lnTo>
                    <a:pt x="44983" y="321017"/>
                  </a:lnTo>
                  <a:lnTo>
                    <a:pt x="35902" y="321017"/>
                  </a:lnTo>
                  <a:lnTo>
                    <a:pt x="35394" y="321017"/>
                  </a:lnTo>
                  <a:lnTo>
                    <a:pt x="34886" y="321017"/>
                  </a:lnTo>
                  <a:lnTo>
                    <a:pt x="35128" y="320941"/>
                  </a:lnTo>
                  <a:lnTo>
                    <a:pt x="33858" y="320509"/>
                  </a:lnTo>
                  <a:lnTo>
                    <a:pt x="34366" y="321017"/>
                  </a:lnTo>
                  <a:lnTo>
                    <a:pt x="32842" y="320509"/>
                  </a:lnTo>
                  <a:lnTo>
                    <a:pt x="33350" y="320509"/>
                  </a:lnTo>
                  <a:lnTo>
                    <a:pt x="32588" y="320001"/>
                  </a:lnTo>
                  <a:lnTo>
                    <a:pt x="31826" y="319481"/>
                  </a:lnTo>
                  <a:lnTo>
                    <a:pt x="32334" y="320001"/>
                  </a:lnTo>
                  <a:lnTo>
                    <a:pt x="30810" y="318465"/>
                  </a:lnTo>
                  <a:lnTo>
                    <a:pt x="18516" y="289572"/>
                  </a:lnTo>
                  <a:lnTo>
                    <a:pt x="10337" y="245300"/>
                  </a:lnTo>
                  <a:lnTo>
                    <a:pt x="6311" y="192659"/>
                  </a:lnTo>
                  <a:lnTo>
                    <a:pt x="6413" y="133108"/>
                  </a:lnTo>
                  <a:lnTo>
                    <a:pt x="10350" y="81622"/>
                  </a:lnTo>
                  <a:lnTo>
                    <a:pt x="18542" y="37236"/>
                  </a:lnTo>
                  <a:lnTo>
                    <a:pt x="30810" y="8153"/>
                  </a:lnTo>
                  <a:lnTo>
                    <a:pt x="32334" y="7137"/>
                  </a:lnTo>
                  <a:lnTo>
                    <a:pt x="31826" y="7645"/>
                  </a:lnTo>
                  <a:lnTo>
                    <a:pt x="32575" y="7137"/>
                  </a:lnTo>
                  <a:lnTo>
                    <a:pt x="33350" y="6616"/>
                  </a:lnTo>
                  <a:lnTo>
                    <a:pt x="32842" y="6616"/>
                  </a:lnTo>
                  <a:lnTo>
                    <a:pt x="34366" y="6108"/>
                  </a:lnTo>
                  <a:lnTo>
                    <a:pt x="33858" y="6616"/>
                  </a:lnTo>
                  <a:lnTo>
                    <a:pt x="35128" y="6197"/>
                  </a:lnTo>
                  <a:lnTo>
                    <a:pt x="36410" y="6616"/>
                  </a:lnTo>
                  <a:lnTo>
                    <a:pt x="35902" y="6108"/>
                  </a:lnTo>
                  <a:lnTo>
                    <a:pt x="37426" y="6616"/>
                  </a:lnTo>
                  <a:lnTo>
                    <a:pt x="36918" y="6616"/>
                  </a:lnTo>
                  <a:lnTo>
                    <a:pt x="38442" y="7645"/>
                  </a:lnTo>
                  <a:lnTo>
                    <a:pt x="59956" y="81953"/>
                  </a:lnTo>
                  <a:lnTo>
                    <a:pt x="63855" y="133108"/>
                  </a:lnTo>
                  <a:lnTo>
                    <a:pt x="63944" y="192659"/>
                  </a:lnTo>
                  <a:lnTo>
                    <a:pt x="59893" y="245338"/>
                  </a:lnTo>
                  <a:lnTo>
                    <a:pt x="51714" y="289737"/>
                  </a:lnTo>
                  <a:lnTo>
                    <a:pt x="39471" y="318973"/>
                  </a:lnTo>
                  <a:lnTo>
                    <a:pt x="37934" y="320001"/>
                  </a:lnTo>
                  <a:lnTo>
                    <a:pt x="38442" y="319481"/>
                  </a:lnTo>
                  <a:lnTo>
                    <a:pt x="36918" y="320509"/>
                  </a:lnTo>
                  <a:lnTo>
                    <a:pt x="37426" y="320509"/>
                  </a:lnTo>
                  <a:lnTo>
                    <a:pt x="36131" y="320941"/>
                  </a:lnTo>
                  <a:lnTo>
                    <a:pt x="45021" y="320941"/>
                  </a:lnTo>
                  <a:lnTo>
                    <a:pt x="65786" y="248881"/>
                  </a:lnTo>
                  <a:lnTo>
                    <a:pt x="70078" y="193852"/>
                  </a:lnTo>
                  <a:lnTo>
                    <a:pt x="70167" y="133108"/>
                  </a:lnTo>
                  <a:lnTo>
                    <a:pt x="65747" y="77139"/>
                  </a:lnTo>
                  <a:lnTo>
                    <a:pt x="56883" y="31800"/>
                  </a:lnTo>
                  <a:lnTo>
                    <a:pt x="45021" y="7137"/>
                  </a:lnTo>
                  <a:lnTo>
                    <a:pt x="44526" y="6108"/>
                  </a:lnTo>
                  <a:lnTo>
                    <a:pt x="229527" y="6108"/>
                  </a:lnTo>
                  <a:lnTo>
                    <a:pt x="231063" y="6616"/>
                  </a:lnTo>
                  <a:lnTo>
                    <a:pt x="230035" y="6108"/>
                  </a:lnTo>
                  <a:lnTo>
                    <a:pt x="232079" y="6616"/>
                  </a:lnTo>
                  <a:lnTo>
                    <a:pt x="231063" y="6616"/>
                  </a:lnTo>
                  <a:lnTo>
                    <a:pt x="233095" y="7645"/>
                  </a:lnTo>
                  <a:lnTo>
                    <a:pt x="234111" y="8661"/>
                  </a:lnTo>
                  <a:lnTo>
                    <a:pt x="246214" y="37236"/>
                  </a:lnTo>
                  <a:lnTo>
                    <a:pt x="254330" y="81622"/>
                  </a:lnTo>
                  <a:lnTo>
                    <a:pt x="258241" y="133108"/>
                  </a:lnTo>
                  <a:lnTo>
                    <a:pt x="258330" y="193852"/>
                  </a:lnTo>
                  <a:lnTo>
                    <a:pt x="258330" y="67449"/>
                  </a:lnTo>
                  <a:lnTo>
                    <a:pt x="251498" y="32397"/>
                  </a:lnTo>
                  <a:lnTo>
                    <a:pt x="239623" y="7137"/>
                  </a:lnTo>
                  <a:lnTo>
                    <a:pt x="239141" y="6108"/>
                  </a:lnTo>
                  <a:lnTo>
                    <a:pt x="1165072" y="6108"/>
                  </a:lnTo>
                  <a:lnTo>
                    <a:pt x="11650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078604" y="2480233"/>
              <a:ext cx="227329" cy="321310"/>
            </a:xfrm>
            <a:custGeom>
              <a:avLst/>
              <a:gdLst/>
              <a:ahLst/>
              <a:cxnLst/>
              <a:rect l="l" t="t" r="r" b="b"/>
              <a:pathLst>
                <a:path w="227329" h="321310">
                  <a:moveTo>
                    <a:pt x="194652" y="0"/>
                  </a:moveTo>
                  <a:lnTo>
                    <a:pt x="0" y="0"/>
                  </a:lnTo>
                  <a:lnTo>
                    <a:pt x="12544" y="12610"/>
                  </a:lnTo>
                  <a:lnTo>
                    <a:pt x="22744" y="47004"/>
                  </a:lnTo>
                  <a:lnTo>
                    <a:pt x="29598" y="98021"/>
                  </a:lnTo>
                  <a:lnTo>
                    <a:pt x="32105" y="160502"/>
                  </a:lnTo>
                  <a:lnTo>
                    <a:pt x="29598" y="222991"/>
                  </a:lnTo>
                  <a:lnTo>
                    <a:pt x="22744" y="274012"/>
                  </a:lnTo>
                  <a:lnTo>
                    <a:pt x="12544" y="308406"/>
                  </a:lnTo>
                  <a:lnTo>
                    <a:pt x="0" y="321017"/>
                  </a:lnTo>
                  <a:lnTo>
                    <a:pt x="194652" y="321017"/>
                  </a:lnTo>
                  <a:lnTo>
                    <a:pt x="207191" y="308406"/>
                  </a:lnTo>
                  <a:lnTo>
                    <a:pt x="217392" y="274012"/>
                  </a:lnTo>
                  <a:lnTo>
                    <a:pt x="224249" y="222991"/>
                  </a:lnTo>
                  <a:lnTo>
                    <a:pt x="226758" y="160502"/>
                  </a:lnTo>
                  <a:lnTo>
                    <a:pt x="224249" y="98021"/>
                  </a:lnTo>
                  <a:lnTo>
                    <a:pt x="217392" y="47004"/>
                  </a:lnTo>
                  <a:lnTo>
                    <a:pt x="207191" y="12610"/>
                  </a:lnTo>
                  <a:lnTo>
                    <a:pt x="194652" y="0"/>
                  </a:lnTo>
                  <a:close/>
                </a:path>
              </a:pathLst>
            </a:custGeom>
            <a:solidFill>
              <a:srgbClr val="8283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045991" y="2480233"/>
              <a:ext cx="64769" cy="321310"/>
            </a:xfrm>
            <a:custGeom>
              <a:avLst/>
              <a:gdLst/>
              <a:ahLst/>
              <a:cxnLst/>
              <a:rect l="l" t="t" r="r" b="b"/>
              <a:pathLst>
                <a:path w="64770" h="321310">
                  <a:moveTo>
                    <a:pt x="32613" y="0"/>
                  </a:moveTo>
                  <a:lnTo>
                    <a:pt x="19995" y="12610"/>
                  </a:lnTo>
                  <a:lnTo>
                    <a:pt x="9620" y="47004"/>
                  </a:lnTo>
                  <a:lnTo>
                    <a:pt x="2588" y="98021"/>
                  </a:lnTo>
                  <a:lnTo>
                    <a:pt x="0" y="160502"/>
                  </a:lnTo>
                  <a:lnTo>
                    <a:pt x="2588" y="222991"/>
                  </a:lnTo>
                  <a:lnTo>
                    <a:pt x="9620" y="274012"/>
                  </a:lnTo>
                  <a:lnTo>
                    <a:pt x="19995" y="308406"/>
                  </a:lnTo>
                  <a:lnTo>
                    <a:pt x="32613" y="321017"/>
                  </a:lnTo>
                  <a:lnTo>
                    <a:pt x="45157" y="308406"/>
                  </a:lnTo>
                  <a:lnTo>
                    <a:pt x="55357" y="274012"/>
                  </a:lnTo>
                  <a:lnTo>
                    <a:pt x="62211" y="222991"/>
                  </a:lnTo>
                  <a:lnTo>
                    <a:pt x="64719" y="160502"/>
                  </a:lnTo>
                  <a:lnTo>
                    <a:pt x="62211" y="98021"/>
                  </a:lnTo>
                  <a:lnTo>
                    <a:pt x="55357" y="47004"/>
                  </a:lnTo>
                  <a:lnTo>
                    <a:pt x="45157" y="12610"/>
                  </a:lnTo>
                  <a:lnTo>
                    <a:pt x="3261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41537" y="2476664"/>
              <a:ext cx="2571115" cy="628015"/>
            </a:xfrm>
            <a:custGeom>
              <a:avLst/>
              <a:gdLst/>
              <a:ahLst/>
              <a:cxnLst/>
              <a:rect l="l" t="t" r="r" b="b"/>
              <a:pathLst>
                <a:path w="2571115" h="628014">
                  <a:moveTo>
                    <a:pt x="1111326" y="140652"/>
                  </a:moveTo>
                  <a:lnTo>
                    <a:pt x="0" y="140652"/>
                  </a:lnTo>
                  <a:lnTo>
                    <a:pt x="0" y="191592"/>
                  </a:lnTo>
                  <a:lnTo>
                    <a:pt x="1111326" y="191592"/>
                  </a:lnTo>
                  <a:lnTo>
                    <a:pt x="1111326" y="140652"/>
                  </a:lnTo>
                  <a:close/>
                </a:path>
                <a:path w="2571115" h="628014">
                  <a:moveTo>
                    <a:pt x="2366708" y="193433"/>
                  </a:moveTo>
                  <a:lnTo>
                    <a:pt x="2366670" y="134213"/>
                  </a:lnTo>
                  <a:lnTo>
                    <a:pt x="2362263" y="78549"/>
                  </a:lnTo>
                  <a:lnTo>
                    <a:pt x="2360282" y="68249"/>
                  </a:lnTo>
                  <a:lnTo>
                    <a:pt x="2360282" y="134213"/>
                  </a:lnTo>
                  <a:lnTo>
                    <a:pt x="2360257" y="193433"/>
                  </a:lnTo>
                  <a:lnTo>
                    <a:pt x="2356243" y="246164"/>
                  </a:lnTo>
                  <a:lnTo>
                    <a:pt x="2348052" y="290525"/>
                  </a:lnTo>
                  <a:lnTo>
                    <a:pt x="2335796" y="318973"/>
                  </a:lnTo>
                  <a:lnTo>
                    <a:pt x="2334272" y="320001"/>
                  </a:lnTo>
                  <a:lnTo>
                    <a:pt x="2334780" y="320001"/>
                  </a:lnTo>
                  <a:lnTo>
                    <a:pt x="2333244" y="321017"/>
                  </a:lnTo>
                  <a:lnTo>
                    <a:pt x="2333752" y="320509"/>
                  </a:lnTo>
                  <a:lnTo>
                    <a:pt x="2332228" y="321017"/>
                  </a:lnTo>
                  <a:lnTo>
                    <a:pt x="2146668" y="321017"/>
                  </a:lnTo>
                  <a:lnTo>
                    <a:pt x="2158911" y="294652"/>
                  </a:lnTo>
                  <a:lnTo>
                    <a:pt x="2167699" y="249097"/>
                  </a:lnTo>
                  <a:lnTo>
                    <a:pt x="2172068" y="193433"/>
                  </a:lnTo>
                  <a:lnTo>
                    <a:pt x="2172055" y="134213"/>
                  </a:lnTo>
                  <a:lnTo>
                    <a:pt x="2167661" y="78384"/>
                  </a:lnTo>
                  <a:lnTo>
                    <a:pt x="2165731" y="68351"/>
                  </a:lnTo>
                  <a:lnTo>
                    <a:pt x="2165731" y="193433"/>
                  </a:lnTo>
                  <a:lnTo>
                    <a:pt x="2161692" y="246164"/>
                  </a:lnTo>
                  <a:lnTo>
                    <a:pt x="2153488" y="290271"/>
                  </a:lnTo>
                  <a:lnTo>
                    <a:pt x="2141143" y="318973"/>
                  </a:lnTo>
                  <a:lnTo>
                    <a:pt x="2139619" y="320001"/>
                  </a:lnTo>
                  <a:lnTo>
                    <a:pt x="2140127" y="320001"/>
                  </a:lnTo>
                  <a:lnTo>
                    <a:pt x="2138603" y="321017"/>
                  </a:lnTo>
                  <a:lnTo>
                    <a:pt x="2139111" y="320509"/>
                  </a:lnTo>
                  <a:lnTo>
                    <a:pt x="2137575" y="321017"/>
                  </a:lnTo>
                  <a:lnTo>
                    <a:pt x="2137067" y="321017"/>
                  </a:lnTo>
                  <a:lnTo>
                    <a:pt x="2136559" y="321017"/>
                  </a:lnTo>
                  <a:lnTo>
                    <a:pt x="2134527" y="320509"/>
                  </a:lnTo>
                  <a:lnTo>
                    <a:pt x="2135543" y="321017"/>
                  </a:lnTo>
                  <a:lnTo>
                    <a:pt x="2133498" y="320001"/>
                  </a:lnTo>
                  <a:lnTo>
                    <a:pt x="2134019" y="320001"/>
                  </a:lnTo>
                  <a:lnTo>
                    <a:pt x="2132482" y="318465"/>
                  </a:lnTo>
                  <a:lnTo>
                    <a:pt x="2120341" y="290080"/>
                  </a:lnTo>
                  <a:lnTo>
                    <a:pt x="2112226" y="245706"/>
                  </a:lnTo>
                  <a:lnTo>
                    <a:pt x="2108301" y="193433"/>
                  </a:lnTo>
                  <a:lnTo>
                    <a:pt x="2108238" y="134213"/>
                  </a:lnTo>
                  <a:lnTo>
                    <a:pt x="2112327" y="80848"/>
                  </a:lnTo>
                  <a:lnTo>
                    <a:pt x="2120569" y="36715"/>
                  </a:lnTo>
                  <a:lnTo>
                    <a:pt x="2132990" y="8661"/>
                  </a:lnTo>
                  <a:lnTo>
                    <a:pt x="2134019" y="7645"/>
                  </a:lnTo>
                  <a:lnTo>
                    <a:pt x="2133498" y="7645"/>
                  </a:lnTo>
                  <a:lnTo>
                    <a:pt x="2135543" y="6629"/>
                  </a:lnTo>
                  <a:lnTo>
                    <a:pt x="2135035" y="7137"/>
                  </a:lnTo>
                  <a:lnTo>
                    <a:pt x="2136559" y="6629"/>
                  </a:lnTo>
                  <a:lnTo>
                    <a:pt x="2137067" y="6629"/>
                  </a:lnTo>
                  <a:lnTo>
                    <a:pt x="2137575" y="6629"/>
                  </a:lnTo>
                  <a:lnTo>
                    <a:pt x="2139111" y="7137"/>
                  </a:lnTo>
                  <a:lnTo>
                    <a:pt x="2138603" y="6629"/>
                  </a:lnTo>
                  <a:lnTo>
                    <a:pt x="2140127" y="7645"/>
                  </a:lnTo>
                  <a:lnTo>
                    <a:pt x="2139619" y="7645"/>
                  </a:lnTo>
                  <a:lnTo>
                    <a:pt x="2141651" y="9169"/>
                  </a:lnTo>
                  <a:lnTo>
                    <a:pt x="2153704" y="38163"/>
                  </a:lnTo>
                  <a:lnTo>
                    <a:pt x="2161768" y="82511"/>
                  </a:lnTo>
                  <a:lnTo>
                    <a:pt x="2165680" y="134213"/>
                  </a:lnTo>
                  <a:lnTo>
                    <a:pt x="2165731" y="193433"/>
                  </a:lnTo>
                  <a:lnTo>
                    <a:pt x="2165731" y="68351"/>
                  </a:lnTo>
                  <a:lnTo>
                    <a:pt x="2158885" y="32727"/>
                  </a:lnTo>
                  <a:lnTo>
                    <a:pt x="2146897" y="6629"/>
                  </a:lnTo>
                  <a:lnTo>
                    <a:pt x="2332228" y="6629"/>
                  </a:lnTo>
                  <a:lnTo>
                    <a:pt x="2333752" y="7137"/>
                  </a:lnTo>
                  <a:lnTo>
                    <a:pt x="2333244" y="6629"/>
                  </a:lnTo>
                  <a:lnTo>
                    <a:pt x="2334780" y="7645"/>
                  </a:lnTo>
                  <a:lnTo>
                    <a:pt x="2334272" y="7645"/>
                  </a:lnTo>
                  <a:lnTo>
                    <a:pt x="2335796" y="9169"/>
                  </a:lnTo>
                  <a:lnTo>
                    <a:pt x="2348090" y="37299"/>
                  </a:lnTo>
                  <a:lnTo>
                    <a:pt x="2356281" y="81457"/>
                  </a:lnTo>
                  <a:lnTo>
                    <a:pt x="2360282" y="134213"/>
                  </a:lnTo>
                  <a:lnTo>
                    <a:pt x="2360282" y="68249"/>
                  </a:lnTo>
                  <a:lnTo>
                    <a:pt x="2353487" y="32880"/>
                  </a:lnTo>
                  <a:lnTo>
                    <a:pt x="2340381" y="4076"/>
                  </a:lnTo>
                  <a:lnTo>
                    <a:pt x="2338349" y="2552"/>
                  </a:lnTo>
                  <a:lnTo>
                    <a:pt x="2336304" y="1524"/>
                  </a:lnTo>
                  <a:lnTo>
                    <a:pt x="2336304" y="1016"/>
                  </a:lnTo>
                  <a:lnTo>
                    <a:pt x="2335796" y="1016"/>
                  </a:lnTo>
                  <a:lnTo>
                    <a:pt x="2334272" y="508"/>
                  </a:lnTo>
                  <a:lnTo>
                    <a:pt x="2333752" y="508"/>
                  </a:lnTo>
                  <a:lnTo>
                    <a:pt x="2331720" y="0"/>
                  </a:lnTo>
                  <a:lnTo>
                    <a:pt x="2137575" y="0"/>
                  </a:lnTo>
                  <a:lnTo>
                    <a:pt x="2137067" y="0"/>
                  </a:lnTo>
                  <a:lnTo>
                    <a:pt x="2136559" y="0"/>
                  </a:lnTo>
                  <a:lnTo>
                    <a:pt x="2135035" y="508"/>
                  </a:lnTo>
                  <a:lnTo>
                    <a:pt x="2134019" y="508"/>
                  </a:lnTo>
                  <a:lnTo>
                    <a:pt x="2107336" y="71501"/>
                  </a:lnTo>
                  <a:lnTo>
                    <a:pt x="2102739" y="117284"/>
                  </a:lnTo>
                  <a:lnTo>
                    <a:pt x="2101405" y="147256"/>
                  </a:lnTo>
                  <a:lnTo>
                    <a:pt x="2101405" y="180378"/>
                  </a:lnTo>
                  <a:lnTo>
                    <a:pt x="2107323" y="256209"/>
                  </a:lnTo>
                  <a:lnTo>
                    <a:pt x="2116594" y="300507"/>
                  </a:lnTo>
                  <a:lnTo>
                    <a:pt x="2134019" y="327126"/>
                  </a:lnTo>
                  <a:lnTo>
                    <a:pt x="2135035" y="327126"/>
                  </a:lnTo>
                  <a:lnTo>
                    <a:pt x="2136559" y="327634"/>
                  </a:lnTo>
                  <a:lnTo>
                    <a:pt x="2137067" y="327634"/>
                  </a:lnTo>
                  <a:lnTo>
                    <a:pt x="2137575" y="327634"/>
                  </a:lnTo>
                  <a:lnTo>
                    <a:pt x="2331720" y="327634"/>
                  </a:lnTo>
                  <a:lnTo>
                    <a:pt x="2333752" y="327126"/>
                  </a:lnTo>
                  <a:lnTo>
                    <a:pt x="2334272" y="327126"/>
                  </a:lnTo>
                  <a:lnTo>
                    <a:pt x="2335796" y="326618"/>
                  </a:lnTo>
                  <a:lnTo>
                    <a:pt x="2336304" y="326618"/>
                  </a:lnTo>
                  <a:lnTo>
                    <a:pt x="2336304" y="326110"/>
                  </a:lnTo>
                  <a:lnTo>
                    <a:pt x="2338349" y="325094"/>
                  </a:lnTo>
                  <a:lnTo>
                    <a:pt x="2340381" y="323049"/>
                  </a:lnTo>
                  <a:lnTo>
                    <a:pt x="2353576" y="294563"/>
                  </a:lnTo>
                  <a:lnTo>
                    <a:pt x="2362352" y="249097"/>
                  </a:lnTo>
                  <a:lnTo>
                    <a:pt x="2366708" y="193433"/>
                  </a:lnTo>
                  <a:close/>
                </a:path>
                <a:path w="2571115" h="628014">
                  <a:moveTo>
                    <a:pt x="2570696" y="621652"/>
                  </a:moveTo>
                  <a:lnTo>
                    <a:pt x="1836204" y="621652"/>
                  </a:lnTo>
                  <a:lnTo>
                    <a:pt x="1692414" y="321221"/>
                  </a:lnTo>
                  <a:lnTo>
                    <a:pt x="1708454" y="313372"/>
                  </a:lnTo>
                  <a:lnTo>
                    <a:pt x="1712620" y="311340"/>
                  </a:lnTo>
                  <a:lnTo>
                    <a:pt x="1667776" y="276682"/>
                  </a:lnTo>
                  <a:lnTo>
                    <a:pt x="1666760" y="333756"/>
                  </a:lnTo>
                  <a:lnTo>
                    <a:pt x="1686674" y="324027"/>
                  </a:lnTo>
                  <a:lnTo>
                    <a:pt x="1831340" y="626237"/>
                  </a:lnTo>
                  <a:lnTo>
                    <a:pt x="1834400" y="624573"/>
                  </a:lnTo>
                  <a:lnTo>
                    <a:pt x="1834400" y="627761"/>
                  </a:lnTo>
                  <a:lnTo>
                    <a:pt x="2570696" y="627761"/>
                  </a:lnTo>
                  <a:lnTo>
                    <a:pt x="2570696" y="6216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375463" y="502696"/>
            <a:ext cx="4898390" cy="35928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83820">
              <a:lnSpc>
                <a:spcPct val="100000"/>
              </a:lnSpc>
              <a:spcBef>
                <a:spcPts val="105"/>
              </a:spcBef>
            </a:pPr>
            <a:r>
              <a:rPr dirty="0" sz="1600" spc="-100" b="1">
                <a:solidFill>
                  <a:srgbClr val="231F20"/>
                </a:solidFill>
                <a:latin typeface="Arial"/>
                <a:cs typeface="Arial"/>
              </a:rPr>
              <a:t>)XVLEOHV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Arial"/>
              <a:cs typeface="Arial"/>
            </a:endParaRPr>
          </a:p>
          <a:p>
            <a:pPr marL="12700" marR="317500">
              <a:lnSpc>
                <a:spcPct val="100000"/>
              </a:lnSpc>
            </a:pPr>
            <a:r>
              <a:rPr dirty="0" sz="1600" spc="-23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EDVDQ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32659A"/>
                </a:solidFill>
                <a:latin typeface="Times New Roman"/>
                <a:cs typeface="Times New Roman"/>
              </a:rPr>
              <a:t>IXVLyQ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6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32659A"/>
                </a:solidFill>
                <a:latin typeface="Times New Roman"/>
                <a:cs typeface="Times New Roman"/>
              </a:rPr>
              <a:t>HIHFWR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180" b="1">
                <a:solidFill>
                  <a:srgbClr val="32659A"/>
                </a:solidFill>
                <a:latin typeface="Times New Roman"/>
                <a:cs typeface="Times New Roman"/>
              </a:rPr>
              <a:t>-</a:t>
            </a:r>
            <a:r>
              <a:rPr dirty="0" sz="1600" spc="-385" b="1">
                <a:solidFill>
                  <a:srgbClr val="32659A"/>
                </a:solidFill>
                <a:latin typeface="Times New Roman"/>
                <a:cs typeface="Times New Roman"/>
              </a:rPr>
              <a:t>RXOH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50" b="1">
                <a:solidFill>
                  <a:srgbClr val="32659A"/>
                </a:solidFill>
                <a:latin typeface="Times New Roman"/>
                <a:cs typeface="Times New Roman"/>
              </a:rPr>
              <a:t>KLOR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45" b="1">
                <a:solidFill>
                  <a:srgbClr val="32659A"/>
                </a:solidFill>
                <a:latin typeface="Times New Roman"/>
                <a:cs typeface="Times New Roman"/>
              </a:rPr>
              <a:t>OiPLQD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09" b="1">
                <a:solidFill>
                  <a:srgbClr val="32659A"/>
                </a:solidFill>
                <a:latin typeface="Times New Roman"/>
                <a:cs typeface="Times New Roman"/>
              </a:rPr>
              <a:t>LQWHUFDODGD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4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17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6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15" b="1">
                <a:solidFill>
                  <a:srgbClr val="32659A"/>
                </a:solidFill>
                <a:latin typeface="Times New Roman"/>
                <a:cs typeface="Times New Roman"/>
              </a:rPr>
              <a:t>GpELO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/>
              <a:cs typeface="Times New Roman"/>
            </a:endParaRPr>
          </a:p>
          <a:p>
            <a:pPr marL="1621155">
              <a:lnSpc>
                <a:spcPct val="100000"/>
              </a:lnSpc>
              <a:spcBef>
                <a:spcPts val="5"/>
              </a:spcBef>
            </a:pP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Cortacircuito</a:t>
            </a:r>
            <a:r>
              <a:rPr dirty="0" sz="1200" spc="-5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i="1">
                <a:solidFill>
                  <a:srgbClr val="231F20"/>
                </a:solidFill>
                <a:latin typeface="Times New Roman"/>
                <a:cs typeface="Times New Roman"/>
              </a:rPr>
              <a:t>Fusible</a:t>
            </a:r>
            <a:endParaRPr sz="1200">
              <a:latin typeface="Times New Roman"/>
              <a:cs typeface="Times New Roman"/>
            </a:endParaRPr>
          </a:p>
          <a:p>
            <a:pPr marL="278130">
              <a:lnSpc>
                <a:spcPct val="100000"/>
              </a:lnSpc>
              <a:spcBef>
                <a:spcPts val="555"/>
              </a:spcBef>
            </a:pPr>
            <a:r>
              <a:rPr dirty="0" sz="1200" spc="-10" i="1">
                <a:solidFill>
                  <a:srgbClr val="231F20"/>
                </a:solidFill>
                <a:latin typeface="Times New Roman"/>
                <a:cs typeface="Times New Roman"/>
              </a:rPr>
              <a:t>Línea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Hilo</a:t>
            </a: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lámina</a:t>
            </a: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i="1">
                <a:solidFill>
                  <a:srgbClr val="231F20"/>
                </a:solidFill>
                <a:latin typeface="Times New Roman"/>
                <a:cs typeface="Times New Roman"/>
              </a:rPr>
              <a:t>intercalada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dirty="0" u="heavy" sz="1600" spc="-45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0DWHULDOHV</a:t>
            </a: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HPSOHDGRV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 marR="106680">
              <a:lnSpc>
                <a:spcPct val="100000"/>
              </a:lnSpc>
              <a:spcBef>
                <a:spcPts val="390"/>
              </a:spcBef>
            </a:pPr>
            <a:r>
              <a:rPr dirty="0" sz="1600" spc="-23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XWLOL]D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90" b="1">
                <a:solidFill>
                  <a:srgbClr val="32659A"/>
                </a:solidFill>
                <a:latin typeface="Times New Roman"/>
                <a:cs typeface="Times New Roman"/>
              </a:rPr>
              <a:t>PHWDO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DOHDFLyQ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70" b="1">
                <a:solidFill>
                  <a:srgbClr val="32659A"/>
                </a:solidFill>
                <a:latin typeface="Times New Roman"/>
                <a:cs typeface="Times New Roman"/>
              </a:rPr>
              <a:t>EDMR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SXQWR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20" b="1">
                <a:solidFill>
                  <a:srgbClr val="32659A"/>
                </a:solidFill>
                <a:latin typeface="Times New Roman"/>
                <a:cs typeface="Times New Roman"/>
              </a:rPr>
              <a:t>IXVLyQ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32659A"/>
                </a:solidFill>
                <a:latin typeface="Times New Roman"/>
                <a:cs typeface="Times New Roman"/>
              </a:rPr>
              <a:t>EDVH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180" b="1">
                <a:solidFill>
                  <a:srgbClr val="32659A"/>
                </a:solidFill>
                <a:latin typeface="Times New Roman"/>
                <a:cs typeface="Times New Roman"/>
              </a:rPr>
              <a:t>SORPR</a:t>
            </a:r>
            <a:r>
              <a:rPr dirty="0" sz="160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40" b="1">
                <a:solidFill>
                  <a:srgbClr val="32659A"/>
                </a:solidFill>
                <a:latin typeface="Times New Roman"/>
                <a:cs typeface="Times New Roman"/>
              </a:rPr>
              <a:t>HVWDxR</a:t>
            </a:r>
            <a:r>
              <a:rPr dirty="0" sz="160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04" b="1">
                <a:solidFill>
                  <a:srgbClr val="32659A"/>
                </a:solidFill>
                <a:latin typeface="Times New Roman"/>
                <a:cs typeface="Times New Roman"/>
              </a:rPr>
              <a:t>]LQF</a:t>
            </a:r>
            <a:r>
              <a:rPr dirty="0" sz="160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600" b="1">
                <a:solidFill>
                  <a:srgbClr val="32659A"/>
                </a:solidFill>
                <a:latin typeface="Times New Roman"/>
                <a:cs typeface="Times New Roman"/>
              </a:rPr>
              <a:t>HWF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4277" y="1354124"/>
            <a:ext cx="142671" cy="1508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4277" y="3360737"/>
            <a:ext cx="142671" cy="14776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467182" y="5679233"/>
            <a:ext cx="2737485" cy="9061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"/>
              </a:spcBef>
            </a:pPr>
            <a:r>
              <a:rPr dirty="0" sz="1600" spc="-100" b="1">
                <a:solidFill>
                  <a:srgbClr val="231F20"/>
                </a:solidFill>
                <a:latin typeface="Arial"/>
                <a:cs typeface="Arial"/>
              </a:rPr>
              <a:t>)XVLEOHV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1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600" spc="-6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</a:t>
            </a:r>
            <a:r>
              <a:rPr dirty="0" u="heavy" sz="1600" spc="-1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SR</a:t>
            </a:r>
            <a:r>
              <a:rPr dirty="0" u="heavy" sz="1600" spc="-50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3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IXVLEOHV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5997" y="6389001"/>
            <a:ext cx="142671" cy="14776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3327558" y="6662667"/>
            <a:ext cx="620395" cy="6369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0" spc="-1165" b="1">
                <a:solidFill>
                  <a:srgbClr val="32659A"/>
                </a:solidFill>
                <a:latin typeface="Times New Roman"/>
                <a:cs typeface="Times New Roman"/>
              </a:rPr>
              <a:t>D%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024339" y="7043775"/>
            <a:ext cx="255270" cy="51435"/>
          </a:xfrm>
          <a:custGeom>
            <a:avLst/>
            <a:gdLst/>
            <a:ahLst/>
            <a:cxnLst/>
            <a:rect l="l" t="t" r="r" b="b"/>
            <a:pathLst>
              <a:path w="255270" h="51434">
                <a:moveTo>
                  <a:pt x="203809" y="0"/>
                </a:moveTo>
                <a:lnTo>
                  <a:pt x="203809" y="50952"/>
                </a:lnTo>
                <a:lnTo>
                  <a:pt x="247635" y="29044"/>
                </a:lnTo>
                <a:lnTo>
                  <a:pt x="212470" y="29044"/>
                </a:lnTo>
                <a:lnTo>
                  <a:pt x="212470" y="22415"/>
                </a:lnTo>
                <a:lnTo>
                  <a:pt x="248651" y="22415"/>
                </a:lnTo>
                <a:lnTo>
                  <a:pt x="203809" y="0"/>
                </a:lnTo>
                <a:close/>
              </a:path>
              <a:path w="255270" h="51434">
                <a:moveTo>
                  <a:pt x="203809" y="22415"/>
                </a:moveTo>
                <a:lnTo>
                  <a:pt x="0" y="22415"/>
                </a:lnTo>
                <a:lnTo>
                  <a:pt x="0" y="29044"/>
                </a:lnTo>
                <a:lnTo>
                  <a:pt x="203809" y="29044"/>
                </a:lnTo>
                <a:lnTo>
                  <a:pt x="203809" y="22415"/>
                </a:lnTo>
                <a:close/>
              </a:path>
              <a:path w="255270" h="51434">
                <a:moveTo>
                  <a:pt x="248651" y="22415"/>
                </a:moveTo>
                <a:lnTo>
                  <a:pt x="212470" y="22415"/>
                </a:lnTo>
                <a:lnTo>
                  <a:pt x="212470" y="29044"/>
                </a:lnTo>
                <a:lnTo>
                  <a:pt x="247635" y="29044"/>
                </a:lnTo>
                <a:lnTo>
                  <a:pt x="254774" y="25476"/>
                </a:lnTo>
                <a:lnTo>
                  <a:pt x="248651" y="22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3992498" y="7043775"/>
            <a:ext cx="255270" cy="51435"/>
          </a:xfrm>
          <a:custGeom>
            <a:avLst/>
            <a:gdLst/>
            <a:ahLst/>
            <a:cxnLst/>
            <a:rect l="l" t="t" r="r" b="b"/>
            <a:pathLst>
              <a:path w="255270" h="51434">
                <a:moveTo>
                  <a:pt x="50952" y="0"/>
                </a:moveTo>
                <a:lnTo>
                  <a:pt x="0" y="25476"/>
                </a:lnTo>
                <a:lnTo>
                  <a:pt x="50952" y="50952"/>
                </a:lnTo>
                <a:lnTo>
                  <a:pt x="50952" y="29044"/>
                </a:lnTo>
                <a:lnTo>
                  <a:pt x="42799" y="29044"/>
                </a:lnTo>
                <a:lnTo>
                  <a:pt x="42799" y="22415"/>
                </a:lnTo>
                <a:lnTo>
                  <a:pt x="50952" y="22415"/>
                </a:lnTo>
                <a:lnTo>
                  <a:pt x="50952" y="0"/>
                </a:lnTo>
                <a:close/>
              </a:path>
              <a:path w="255270" h="51434">
                <a:moveTo>
                  <a:pt x="50952" y="22415"/>
                </a:moveTo>
                <a:lnTo>
                  <a:pt x="42799" y="22415"/>
                </a:lnTo>
                <a:lnTo>
                  <a:pt x="42799" y="29044"/>
                </a:lnTo>
                <a:lnTo>
                  <a:pt x="50952" y="29044"/>
                </a:lnTo>
                <a:lnTo>
                  <a:pt x="50952" y="22415"/>
                </a:lnTo>
                <a:close/>
              </a:path>
              <a:path w="255270" h="51434">
                <a:moveTo>
                  <a:pt x="254774" y="22415"/>
                </a:moveTo>
                <a:lnTo>
                  <a:pt x="50952" y="22415"/>
                </a:lnTo>
                <a:lnTo>
                  <a:pt x="50952" y="29044"/>
                </a:lnTo>
                <a:lnTo>
                  <a:pt x="254774" y="29044"/>
                </a:lnTo>
                <a:lnTo>
                  <a:pt x="254774" y="22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2206539" y="6876679"/>
            <a:ext cx="6858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1ª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i="1">
                <a:solidFill>
                  <a:srgbClr val="231F20"/>
                </a:solidFill>
                <a:latin typeface="Times New Roman"/>
                <a:cs typeface="Times New Roman"/>
              </a:rPr>
              <a:t>Letra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448534" y="6876679"/>
            <a:ext cx="6858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2ª </a:t>
            </a:r>
            <a:r>
              <a:rPr dirty="0" sz="1600" spc="-10" b="1" i="1">
                <a:solidFill>
                  <a:srgbClr val="231F20"/>
                </a:solidFill>
                <a:latin typeface="Times New Roman"/>
                <a:cs typeface="Times New Roman"/>
              </a:rPr>
              <a:t>Letra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391255" y="7946739"/>
            <a:ext cx="2406015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54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spc="85" b="1">
                <a:solidFill>
                  <a:srgbClr val="166634"/>
                </a:solidFill>
                <a:latin typeface="Times New Roman"/>
                <a:cs typeface="Times New Roman"/>
              </a:rPr>
              <a:t>J</a:t>
            </a:r>
            <a:r>
              <a:rPr dirty="0" sz="1600" spc="4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160" b="1">
                <a:solidFill>
                  <a:srgbClr val="166634"/>
                </a:solidFill>
                <a:latin typeface="Times New Roman"/>
                <a:cs typeface="Times New Roman"/>
              </a:rPr>
              <a:t>³8VRV</a:t>
            </a:r>
            <a:r>
              <a:rPr dirty="0" sz="16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166634"/>
                </a:solidFill>
                <a:latin typeface="Times New Roman"/>
                <a:cs typeface="Times New Roman"/>
              </a:rPr>
              <a:t>*HQHUDOHV´</a:t>
            </a:r>
            <a:endParaRPr sz="1600">
              <a:latin typeface="Times New Roman"/>
              <a:cs typeface="Times New Roman"/>
            </a:endParaRPr>
          </a:p>
          <a:p>
            <a:pPr marL="1854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1600" spc="229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160" b="1">
                <a:solidFill>
                  <a:srgbClr val="166634"/>
                </a:solidFill>
                <a:latin typeface="Times New Roman"/>
                <a:cs typeface="Times New Roman"/>
              </a:rPr>
              <a:t>³'H</a:t>
            </a:r>
            <a:r>
              <a:rPr dirty="0" sz="1600" spc="-6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235" b="1">
                <a:solidFill>
                  <a:srgbClr val="166634"/>
                </a:solidFill>
                <a:latin typeface="Times New Roman"/>
                <a:cs typeface="Times New Roman"/>
              </a:rPr>
              <a:t>DFRPSDxDPLHQWR´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346660" y="7946739"/>
            <a:ext cx="1706245" cy="759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54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spc="400" b="1">
                <a:solidFill>
                  <a:srgbClr val="166634"/>
                </a:solidFill>
                <a:latin typeface="Times New Roman"/>
                <a:cs typeface="Times New Roman"/>
              </a:rPr>
              <a:t>/</a:t>
            </a:r>
            <a:r>
              <a:rPr dirty="0" sz="1600" spc="18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600" spc="-10" b="1">
                <a:solidFill>
                  <a:srgbClr val="166634"/>
                </a:solidFill>
                <a:latin typeface="Times New Roman"/>
                <a:cs typeface="Times New Roman"/>
              </a:rPr>
              <a:t>³/tQHDV´</a:t>
            </a:r>
            <a:endParaRPr sz="1600">
              <a:latin typeface="Times New Roman"/>
              <a:cs typeface="Times New Roman"/>
            </a:endParaRPr>
          </a:p>
          <a:p>
            <a:pPr marL="1854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spc="560" b="1">
                <a:solidFill>
                  <a:srgbClr val="166634"/>
                </a:solidFill>
                <a:latin typeface="Times New Roman"/>
                <a:cs typeface="Times New Roman"/>
              </a:rPr>
              <a:t>0</a:t>
            </a:r>
            <a:r>
              <a:rPr dirty="0" sz="1600" spc="6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125" b="1">
                <a:solidFill>
                  <a:srgbClr val="166634"/>
                </a:solidFill>
                <a:latin typeface="Times New Roman"/>
                <a:cs typeface="Times New Roman"/>
              </a:rPr>
              <a:t>³0RWRUHV´</a:t>
            </a:r>
            <a:endParaRPr sz="1600">
              <a:latin typeface="Times New Roman"/>
              <a:cs typeface="Times New Roman"/>
            </a:endParaRPr>
          </a:p>
          <a:p>
            <a:pPr marL="1854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spc="380" b="1">
                <a:solidFill>
                  <a:srgbClr val="166634"/>
                </a:solidFill>
                <a:latin typeface="Times New Roman"/>
                <a:cs typeface="Times New Roman"/>
              </a:rPr>
              <a:t>*</a:t>
            </a:r>
            <a:r>
              <a:rPr dirty="0" sz="1600" spc="5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45" b="1">
                <a:solidFill>
                  <a:srgbClr val="166634"/>
                </a:solidFill>
                <a:latin typeface="Times New Roman"/>
                <a:cs typeface="Times New Roman"/>
              </a:rPr>
              <a:t>³8VR</a:t>
            </a:r>
            <a:r>
              <a:rPr dirty="0" sz="1600" spc="-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166634"/>
                </a:solidFill>
                <a:latin typeface="Times New Roman"/>
                <a:cs typeface="Times New Roman"/>
              </a:rPr>
              <a:t>JHQHUDO´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278651" y="9111068"/>
            <a:ext cx="413385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50" spc="-95" b="1">
                <a:solidFill>
                  <a:srgbClr val="231F20"/>
                </a:solidFill>
                <a:latin typeface="Times New Roman"/>
                <a:cs typeface="Times New Roman"/>
              </a:rPr>
              <a:t>/RV</a:t>
            </a:r>
            <a:r>
              <a:rPr dirty="0" sz="185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75" b="1">
                <a:solidFill>
                  <a:srgbClr val="231F20"/>
                </a:solidFill>
                <a:latin typeface="Times New Roman"/>
                <a:cs typeface="Times New Roman"/>
              </a:rPr>
              <a:t>PiV</a:t>
            </a:r>
            <a:r>
              <a:rPr dirty="0" sz="18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-560" b="1">
                <a:solidFill>
                  <a:srgbClr val="231F20"/>
                </a:solidFill>
                <a:latin typeface="Times New Roman"/>
                <a:cs typeface="Times New Roman"/>
              </a:rPr>
              <a:t>XWLOL]DGRV</a:t>
            </a:r>
            <a:r>
              <a:rPr dirty="0" sz="185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-395" b="1">
                <a:solidFill>
                  <a:srgbClr val="231F20"/>
                </a:solidFill>
                <a:latin typeface="Times New Roman"/>
                <a:cs typeface="Times New Roman"/>
              </a:rPr>
              <a:t>VRQ</a:t>
            </a:r>
            <a:r>
              <a:rPr dirty="0" sz="1850" spc="3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275" b="1">
                <a:solidFill>
                  <a:srgbClr val="231F20"/>
                </a:solidFill>
                <a:latin typeface="Times New Roman"/>
                <a:cs typeface="Times New Roman"/>
              </a:rPr>
              <a:t>J/</a:t>
            </a:r>
            <a:r>
              <a:rPr dirty="0" sz="1850" spc="95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850" spc="204" b="1">
                <a:solidFill>
                  <a:srgbClr val="231F20"/>
                </a:solidFill>
                <a:latin typeface="Times New Roman"/>
                <a:cs typeface="Times New Roman"/>
              </a:rPr>
              <a:t>J*</a:t>
            </a:r>
            <a:r>
              <a:rPr dirty="0" sz="1850" spc="5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210" b="1">
                <a:solidFill>
                  <a:srgbClr val="231F20"/>
                </a:solidFill>
                <a:latin typeface="Times New Roman"/>
                <a:cs typeface="Times New Roman"/>
              </a:rPr>
              <a:t>D0</a:t>
            </a:r>
            <a:r>
              <a:rPr dirty="0" sz="185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420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8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180" b="1">
                <a:solidFill>
                  <a:srgbClr val="231F20"/>
                </a:solidFill>
                <a:latin typeface="Times New Roman"/>
                <a:cs typeface="Times New Roman"/>
              </a:rPr>
              <a:t>J5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4880127" y="7218044"/>
            <a:ext cx="51435" cy="681355"/>
          </a:xfrm>
          <a:custGeom>
            <a:avLst/>
            <a:gdLst/>
            <a:ahLst/>
            <a:cxnLst/>
            <a:rect l="l" t="t" r="r" b="b"/>
            <a:pathLst>
              <a:path w="51435" h="681354">
                <a:moveTo>
                  <a:pt x="22428" y="629805"/>
                </a:moveTo>
                <a:lnTo>
                  <a:pt x="0" y="629805"/>
                </a:lnTo>
                <a:lnTo>
                  <a:pt x="25476" y="680758"/>
                </a:lnTo>
                <a:lnTo>
                  <a:pt x="46875" y="637959"/>
                </a:lnTo>
                <a:lnTo>
                  <a:pt x="22428" y="637959"/>
                </a:lnTo>
                <a:lnTo>
                  <a:pt x="22428" y="629805"/>
                </a:lnTo>
                <a:close/>
              </a:path>
              <a:path w="51435" h="681354">
                <a:moveTo>
                  <a:pt x="28536" y="0"/>
                </a:moveTo>
                <a:lnTo>
                  <a:pt x="22428" y="0"/>
                </a:lnTo>
                <a:lnTo>
                  <a:pt x="22428" y="637959"/>
                </a:lnTo>
                <a:lnTo>
                  <a:pt x="28536" y="637959"/>
                </a:lnTo>
                <a:lnTo>
                  <a:pt x="28536" y="0"/>
                </a:lnTo>
                <a:close/>
              </a:path>
              <a:path w="51435" h="681354">
                <a:moveTo>
                  <a:pt x="50952" y="629805"/>
                </a:moveTo>
                <a:lnTo>
                  <a:pt x="28536" y="629805"/>
                </a:lnTo>
                <a:lnTo>
                  <a:pt x="28536" y="637959"/>
                </a:lnTo>
                <a:lnTo>
                  <a:pt x="46875" y="637959"/>
                </a:lnTo>
                <a:lnTo>
                  <a:pt x="50952" y="62980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2448026" y="7204278"/>
            <a:ext cx="51435" cy="666750"/>
          </a:xfrm>
          <a:custGeom>
            <a:avLst/>
            <a:gdLst/>
            <a:ahLst/>
            <a:cxnLst/>
            <a:rect l="l" t="t" r="r" b="b"/>
            <a:pathLst>
              <a:path w="51435" h="666750">
                <a:moveTo>
                  <a:pt x="22428" y="615543"/>
                </a:moveTo>
                <a:lnTo>
                  <a:pt x="0" y="615543"/>
                </a:lnTo>
                <a:lnTo>
                  <a:pt x="25476" y="666495"/>
                </a:lnTo>
                <a:lnTo>
                  <a:pt x="46632" y="624204"/>
                </a:lnTo>
                <a:lnTo>
                  <a:pt x="22428" y="624204"/>
                </a:lnTo>
                <a:lnTo>
                  <a:pt x="22428" y="615543"/>
                </a:lnTo>
                <a:close/>
              </a:path>
              <a:path w="51435" h="666750">
                <a:moveTo>
                  <a:pt x="28536" y="0"/>
                </a:moveTo>
                <a:lnTo>
                  <a:pt x="22428" y="0"/>
                </a:lnTo>
                <a:lnTo>
                  <a:pt x="22428" y="624204"/>
                </a:lnTo>
                <a:lnTo>
                  <a:pt x="28536" y="624204"/>
                </a:lnTo>
                <a:lnTo>
                  <a:pt x="28536" y="0"/>
                </a:lnTo>
                <a:close/>
              </a:path>
              <a:path w="51435" h="666750">
                <a:moveTo>
                  <a:pt x="50965" y="615543"/>
                </a:moveTo>
                <a:lnTo>
                  <a:pt x="28536" y="615543"/>
                </a:lnTo>
                <a:lnTo>
                  <a:pt x="28536" y="624204"/>
                </a:lnTo>
                <a:lnTo>
                  <a:pt x="46632" y="624204"/>
                </a:lnTo>
                <a:lnTo>
                  <a:pt x="50965" y="6155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55460" y="502696"/>
            <a:ext cx="3434079" cy="32785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10080">
              <a:lnSpc>
                <a:spcPct val="100000"/>
              </a:lnSpc>
              <a:spcBef>
                <a:spcPts val="105"/>
              </a:spcBef>
            </a:pPr>
            <a:r>
              <a:rPr dirty="0" sz="1600" spc="-100" b="1">
                <a:solidFill>
                  <a:srgbClr val="231F20"/>
                </a:solidFill>
                <a:latin typeface="Arial"/>
                <a:cs typeface="Arial"/>
              </a:rPr>
              <a:t>)XVLEOHV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5"/>
              </a:spcBef>
            </a:pPr>
            <a:r>
              <a:rPr dirty="0" u="heavy" sz="1600" spc="-2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3DUiPHWURV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VHOHFFLyQ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Times New Roman"/>
              <a:cs typeface="Times New Roman"/>
            </a:endParaRPr>
          </a:p>
          <a:p>
            <a:pPr marL="174625" indent="-1454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75260" algn="l"/>
              </a:tabLst>
            </a:pP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,GHQWLILFDFLyQ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IXVLEOH</a:t>
            </a:r>
            <a:r>
              <a:rPr dirty="0" sz="130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430" b="1">
                <a:solidFill>
                  <a:srgbClr val="32659A"/>
                </a:solidFill>
                <a:latin typeface="Times New Roman"/>
                <a:cs typeface="Times New Roman"/>
              </a:rPr>
              <a:t>0</a:t>
            </a:r>
            <a:r>
              <a:rPr dirty="0" sz="1300" spc="5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04" b="1">
                <a:solidFill>
                  <a:srgbClr val="32659A"/>
                </a:solidFill>
                <a:latin typeface="Times New Roman"/>
                <a:cs typeface="Times New Roman"/>
              </a:rPr>
              <a:t>J/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60" b="1">
                <a:solidFill>
                  <a:srgbClr val="32659A"/>
                </a:solidFill>
                <a:latin typeface="Times New Roman"/>
                <a:cs typeface="Times New Roman"/>
              </a:rPr>
              <a:t>J*</a:t>
            </a:r>
            <a:r>
              <a:rPr dirty="0" sz="130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60" b="1">
                <a:solidFill>
                  <a:srgbClr val="32659A"/>
                </a:solidFill>
                <a:latin typeface="Times New Roman"/>
                <a:cs typeface="Times New Roman"/>
              </a:rPr>
              <a:t>J5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HWF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71450" indent="-142240"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  <a:tabLst>
                <a:tab pos="172085" algn="l"/>
              </a:tabLst>
            </a:pPr>
            <a:r>
              <a:rPr dirty="0" sz="1300" spc="190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5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SR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" b="1">
                <a:solidFill>
                  <a:srgbClr val="32659A"/>
                </a:solidFill>
                <a:latin typeface="Times New Roman"/>
                <a:cs typeface="Times New Roman"/>
              </a:rPr>
              <a:t>7DPDxR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IXVLEOH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7462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175260" algn="l"/>
              </a:tabLst>
            </a:pP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&amp;DOLEUH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7462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175260" algn="l"/>
              </a:tabLst>
            </a:pPr>
            <a:r>
              <a:rPr dirty="0" sz="1300" spc="-235" b="1">
                <a:solidFill>
                  <a:srgbClr val="32659A"/>
                </a:solidFill>
                <a:latin typeface="Times New Roman"/>
                <a:cs typeface="Times New Roman"/>
              </a:rPr>
              <a:t>3RGHU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32659A"/>
                </a:solidFill>
                <a:latin typeface="Times New Roman"/>
                <a:cs typeface="Times New Roman"/>
              </a:rPr>
              <a:t>FRUWH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u="heavy" sz="1600" spc="-3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&amp;XUYD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GLVSDUR</a:t>
            </a:r>
            <a:r>
              <a:rPr dirty="0" u="heavy" sz="1600" spc="4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6510" marR="2359660" indent="429259">
              <a:lnSpc>
                <a:spcPct val="182000"/>
              </a:lnSpc>
              <a:spcBef>
                <a:spcPts val="50"/>
              </a:spcBef>
            </a:pPr>
            <a:r>
              <a:rPr dirty="0" sz="1600" spc="220" b="1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600" spc="42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600" spc="2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600" b="1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1600" spc="-1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1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6tPERORJtD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5997" y="1204315"/>
            <a:ext cx="142671" cy="14776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5303" y="2691180"/>
            <a:ext cx="142176" cy="14777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0396" y="3585959"/>
            <a:ext cx="142671" cy="147764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709178" y="3881500"/>
            <a:ext cx="206375" cy="625475"/>
          </a:xfrm>
          <a:custGeom>
            <a:avLst/>
            <a:gdLst/>
            <a:ahLst/>
            <a:cxnLst/>
            <a:rect l="l" t="t" r="r" b="b"/>
            <a:pathLst>
              <a:path w="206375" h="625475">
                <a:moveTo>
                  <a:pt x="205867" y="111074"/>
                </a:moveTo>
                <a:lnTo>
                  <a:pt x="180378" y="111074"/>
                </a:lnTo>
                <a:lnTo>
                  <a:pt x="180378" y="136563"/>
                </a:lnTo>
                <a:lnTo>
                  <a:pt x="180378" y="473367"/>
                </a:lnTo>
                <a:lnTo>
                  <a:pt x="108534" y="473367"/>
                </a:lnTo>
                <a:lnTo>
                  <a:pt x="108534" y="136563"/>
                </a:lnTo>
                <a:lnTo>
                  <a:pt x="180378" y="136563"/>
                </a:lnTo>
                <a:lnTo>
                  <a:pt x="180378" y="111074"/>
                </a:lnTo>
                <a:lnTo>
                  <a:pt x="108534" y="111074"/>
                </a:lnTo>
                <a:lnTo>
                  <a:pt x="108534" y="0"/>
                </a:lnTo>
                <a:lnTo>
                  <a:pt x="83058" y="0"/>
                </a:lnTo>
                <a:lnTo>
                  <a:pt x="83058" y="111074"/>
                </a:lnTo>
                <a:lnTo>
                  <a:pt x="83058" y="136563"/>
                </a:lnTo>
                <a:lnTo>
                  <a:pt x="83058" y="473367"/>
                </a:lnTo>
                <a:lnTo>
                  <a:pt x="25476" y="473367"/>
                </a:lnTo>
                <a:lnTo>
                  <a:pt x="25476" y="136563"/>
                </a:lnTo>
                <a:lnTo>
                  <a:pt x="83058" y="136563"/>
                </a:lnTo>
                <a:lnTo>
                  <a:pt x="83058" y="111074"/>
                </a:lnTo>
                <a:lnTo>
                  <a:pt x="0" y="111074"/>
                </a:lnTo>
                <a:lnTo>
                  <a:pt x="0" y="498843"/>
                </a:lnTo>
                <a:lnTo>
                  <a:pt x="83058" y="498843"/>
                </a:lnTo>
                <a:lnTo>
                  <a:pt x="83058" y="625221"/>
                </a:lnTo>
                <a:lnTo>
                  <a:pt x="108534" y="625221"/>
                </a:lnTo>
                <a:lnTo>
                  <a:pt x="108534" y="498843"/>
                </a:lnTo>
                <a:lnTo>
                  <a:pt x="205867" y="498843"/>
                </a:lnTo>
                <a:lnTo>
                  <a:pt x="205867" y="486105"/>
                </a:lnTo>
                <a:lnTo>
                  <a:pt x="205867" y="473367"/>
                </a:lnTo>
                <a:lnTo>
                  <a:pt x="205867" y="136563"/>
                </a:lnTo>
                <a:lnTo>
                  <a:pt x="205867" y="123812"/>
                </a:lnTo>
                <a:lnTo>
                  <a:pt x="205867" y="1110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045995" y="4096524"/>
            <a:ext cx="625475" cy="206375"/>
          </a:xfrm>
          <a:custGeom>
            <a:avLst/>
            <a:gdLst/>
            <a:ahLst/>
            <a:cxnLst/>
            <a:rect l="l" t="t" r="r" b="b"/>
            <a:pathLst>
              <a:path w="625475" h="206375">
                <a:moveTo>
                  <a:pt x="625221" y="97853"/>
                </a:moveTo>
                <a:lnTo>
                  <a:pt x="498856" y="97853"/>
                </a:lnTo>
                <a:lnTo>
                  <a:pt x="498856" y="25476"/>
                </a:lnTo>
                <a:lnTo>
                  <a:pt x="498856" y="12738"/>
                </a:lnTo>
                <a:lnTo>
                  <a:pt x="498856" y="0"/>
                </a:lnTo>
                <a:lnTo>
                  <a:pt x="473367" y="0"/>
                </a:lnTo>
                <a:lnTo>
                  <a:pt x="473367" y="25476"/>
                </a:lnTo>
                <a:lnTo>
                  <a:pt x="473367" y="97853"/>
                </a:lnTo>
                <a:lnTo>
                  <a:pt x="473367" y="123317"/>
                </a:lnTo>
                <a:lnTo>
                  <a:pt x="473367" y="180898"/>
                </a:lnTo>
                <a:lnTo>
                  <a:pt x="136563" y="180898"/>
                </a:lnTo>
                <a:lnTo>
                  <a:pt x="136563" y="123317"/>
                </a:lnTo>
                <a:lnTo>
                  <a:pt x="473367" y="123317"/>
                </a:lnTo>
                <a:lnTo>
                  <a:pt x="473367" y="97853"/>
                </a:lnTo>
                <a:lnTo>
                  <a:pt x="136563" y="97853"/>
                </a:lnTo>
                <a:lnTo>
                  <a:pt x="136563" y="25476"/>
                </a:lnTo>
                <a:lnTo>
                  <a:pt x="473367" y="25476"/>
                </a:lnTo>
                <a:lnTo>
                  <a:pt x="473367" y="0"/>
                </a:lnTo>
                <a:lnTo>
                  <a:pt x="111086" y="0"/>
                </a:lnTo>
                <a:lnTo>
                  <a:pt x="111086" y="97853"/>
                </a:lnTo>
                <a:lnTo>
                  <a:pt x="0" y="97853"/>
                </a:lnTo>
                <a:lnTo>
                  <a:pt x="0" y="123317"/>
                </a:lnTo>
                <a:lnTo>
                  <a:pt x="111086" y="123317"/>
                </a:lnTo>
                <a:lnTo>
                  <a:pt x="111086" y="206375"/>
                </a:lnTo>
                <a:lnTo>
                  <a:pt x="498856" y="206375"/>
                </a:lnTo>
                <a:lnTo>
                  <a:pt x="498856" y="193636"/>
                </a:lnTo>
                <a:lnTo>
                  <a:pt x="498856" y="180898"/>
                </a:lnTo>
                <a:lnTo>
                  <a:pt x="498856" y="123317"/>
                </a:lnTo>
                <a:lnTo>
                  <a:pt x="625221" y="123317"/>
                </a:lnTo>
                <a:lnTo>
                  <a:pt x="625221" y="9785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37217" y="2522524"/>
            <a:ext cx="3376282" cy="244737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3353034" y="5679233"/>
            <a:ext cx="8515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)XVLEOHV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41538" y="6427723"/>
            <a:ext cx="1904199" cy="13121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9433" y="6436385"/>
            <a:ext cx="1906739" cy="131413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538" y="8109242"/>
            <a:ext cx="1904199" cy="13121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46117" y="8124025"/>
            <a:ext cx="1273886" cy="1273873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2055714" y="7759217"/>
            <a:ext cx="11918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³&amp;LOtQGULFRV´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468446" y="7760236"/>
            <a:ext cx="5353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405" b="1">
                <a:solidFill>
                  <a:srgbClr val="231F20"/>
                </a:solidFill>
                <a:latin typeface="Times New Roman"/>
                <a:cs typeface="Times New Roman"/>
              </a:rPr>
              <a:t>³'2´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345650" y="9484562"/>
            <a:ext cx="5353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295" b="1">
                <a:solidFill>
                  <a:srgbClr val="231F20"/>
                </a:solidFill>
                <a:latin typeface="Times New Roman"/>
                <a:cs typeface="Times New Roman"/>
              </a:rPr>
              <a:t>³1+´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706407" y="9441760"/>
            <a:ext cx="7880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195" b="1">
                <a:solidFill>
                  <a:srgbClr val="231F20"/>
                </a:solidFill>
                <a:latin typeface="Times New Roman"/>
                <a:cs typeface="Times New Roman"/>
              </a:rPr>
              <a:t>³</a:t>
            </a:r>
            <a:r>
              <a:rPr dirty="0" sz="1600" spc="350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600" spc="-345" b="1">
                <a:solidFill>
                  <a:srgbClr val="231F20"/>
                </a:solidFill>
                <a:latin typeface="Times New Roman"/>
                <a:cs typeface="Times New Roman"/>
              </a:rPr>
              <a:t>LGULR´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2150" y="502696"/>
            <a:ext cx="3985260" cy="1334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13280">
              <a:lnSpc>
                <a:spcPct val="100000"/>
              </a:lnSpc>
              <a:spcBef>
                <a:spcPts val="105"/>
              </a:spcBef>
            </a:pPr>
            <a:r>
              <a:rPr dirty="0" sz="1600" spc="-100" b="1">
                <a:solidFill>
                  <a:srgbClr val="231F20"/>
                </a:solidFill>
                <a:latin typeface="Arial"/>
                <a:cs typeface="Arial"/>
              </a:rPr>
              <a:t>)XVLEOHV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</a:pPr>
            <a:r>
              <a:rPr dirty="0" u="heavy" sz="1600" spc="-3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6HOHFFLyQ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)XVLEOH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260" b="1">
                <a:solidFill>
                  <a:srgbClr val="32659A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65" b="1">
                <a:solidFill>
                  <a:srgbClr val="32659A"/>
                </a:solidFill>
                <a:latin typeface="Times New Roman"/>
                <a:cs typeface="Times New Roman"/>
              </a:rPr>
              <a:t>&amp;2175$</a:t>
            </a:r>
            <a:r>
              <a:rPr dirty="0" sz="16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85" b="1">
                <a:solidFill>
                  <a:srgbClr val="32659A"/>
                </a:solidFill>
                <a:latin typeface="Times New Roman"/>
                <a:cs typeface="Times New Roman"/>
              </a:rPr>
              <a:t>62%5(&amp;$5*$6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833" y="1120749"/>
            <a:ext cx="142163" cy="14776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659029" y="2733461"/>
            <a:ext cx="128905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80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49899" y="2539725"/>
            <a:ext cx="1242695" cy="3740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2250" spc="5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23504" sz="1950" spc="82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23504" sz="1950" spc="4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250" spc="13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25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250" spc="32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23504" sz="1950" spc="487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r>
              <a:rPr dirty="0" baseline="-23504" sz="1950" spc="5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250" spc="13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25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250" spc="14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86243" y="3621672"/>
            <a:ext cx="155384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500" spc="32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24904" sz="2175" spc="487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r>
              <a:rPr dirty="0" baseline="-24904" sz="2175" spc="50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00" spc="37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500" spc="395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2500" spc="360">
                <a:solidFill>
                  <a:srgbClr val="231F20"/>
                </a:solidFill>
                <a:latin typeface="Times New Roman"/>
                <a:cs typeface="Times New Roman"/>
              </a:rPr>
              <a:t>[,</a:t>
            </a:r>
            <a:r>
              <a:rPr dirty="0" baseline="-24904" sz="2175" spc="540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endParaRPr baseline="-24904" sz="2175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443710" y="2026729"/>
            <a:ext cx="1201420" cy="318770"/>
          </a:xfrm>
          <a:custGeom>
            <a:avLst/>
            <a:gdLst/>
            <a:ahLst/>
            <a:cxnLst/>
            <a:rect l="l" t="t" r="r" b="b"/>
            <a:pathLst>
              <a:path w="1201420" h="318769">
                <a:moveTo>
                  <a:pt x="1201000" y="0"/>
                </a:moveTo>
                <a:lnTo>
                  <a:pt x="0" y="0"/>
                </a:lnTo>
                <a:lnTo>
                  <a:pt x="0" y="318465"/>
                </a:lnTo>
                <a:lnTo>
                  <a:pt x="1201000" y="318465"/>
                </a:lnTo>
                <a:lnTo>
                  <a:pt x="1201000" y="315417"/>
                </a:lnTo>
                <a:lnTo>
                  <a:pt x="6616" y="315417"/>
                </a:lnTo>
                <a:lnTo>
                  <a:pt x="3555" y="312356"/>
                </a:lnTo>
                <a:lnTo>
                  <a:pt x="6616" y="312356"/>
                </a:lnTo>
                <a:lnTo>
                  <a:pt x="6616" y="6629"/>
                </a:lnTo>
                <a:lnTo>
                  <a:pt x="3555" y="6629"/>
                </a:lnTo>
                <a:lnTo>
                  <a:pt x="6616" y="3568"/>
                </a:lnTo>
                <a:lnTo>
                  <a:pt x="1201000" y="3568"/>
                </a:lnTo>
                <a:lnTo>
                  <a:pt x="1201000" y="0"/>
                </a:lnTo>
                <a:close/>
              </a:path>
              <a:path w="1201420" h="318769">
                <a:moveTo>
                  <a:pt x="6616" y="312356"/>
                </a:moveTo>
                <a:lnTo>
                  <a:pt x="3555" y="312356"/>
                </a:lnTo>
                <a:lnTo>
                  <a:pt x="6616" y="315417"/>
                </a:lnTo>
                <a:lnTo>
                  <a:pt x="6616" y="312356"/>
                </a:lnTo>
                <a:close/>
              </a:path>
              <a:path w="1201420" h="318769">
                <a:moveTo>
                  <a:pt x="1194384" y="312356"/>
                </a:moveTo>
                <a:lnTo>
                  <a:pt x="6616" y="312356"/>
                </a:lnTo>
                <a:lnTo>
                  <a:pt x="6616" y="315417"/>
                </a:lnTo>
                <a:lnTo>
                  <a:pt x="1194384" y="315417"/>
                </a:lnTo>
                <a:lnTo>
                  <a:pt x="1194384" y="312356"/>
                </a:lnTo>
                <a:close/>
              </a:path>
              <a:path w="1201420" h="318769">
                <a:moveTo>
                  <a:pt x="1194384" y="3568"/>
                </a:moveTo>
                <a:lnTo>
                  <a:pt x="1194384" y="315417"/>
                </a:lnTo>
                <a:lnTo>
                  <a:pt x="1197444" y="312356"/>
                </a:lnTo>
                <a:lnTo>
                  <a:pt x="1201000" y="312356"/>
                </a:lnTo>
                <a:lnTo>
                  <a:pt x="1201000" y="6629"/>
                </a:lnTo>
                <a:lnTo>
                  <a:pt x="1197444" y="6629"/>
                </a:lnTo>
                <a:lnTo>
                  <a:pt x="1194384" y="3568"/>
                </a:lnTo>
                <a:close/>
              </a:path>
              <a:path w="1201420" h="318769">
                <a:moveTo>
                  <a:pt x="1201000" y="312356"/>
                </a:moveTo>
                <a:lnTo>
                  <a:pt x="1197444" y="312356"/>
                </a:lnTo>
                <a:lnTo>
                  <a:pt x="1194384" y="315417"/>
                </a:lnTo>
                <a:lnTo>
                  <a:pt x="1201000" y="315417"/>
                </a:lnTo>
                <a:lnTo>
                  <a:pt x="1201000" y="312356"/>
                </a:lnTo>
                <a:close/>
              </a:path>
              <a:path w="1201420" h="318769">
                <a:moveTo>
                  <a:pt x="6616" y="3568"/>
                </a:moveTo>
                <a:lnTo>
                  <a:pt x="3555" y="6629"/>
                </a:lnTo>
                <a:lnTo>
                  <a:pt x="6616" y="6629"/>
                </a:lnTo>
                <a:lnTo>
                  <a:pt x="6616" y="3568"/>
                </a:lnTo>
                <a:close/>
              </a:path>
              <a:path w="1201420" h="318769">
                <a:moveTo>
                  <a:pt x="1194384" y="3568"/>
                </a:moveTo>
                <a:lnTo>
                  <a:pt x="6616" y="3568"/>
                </a:lnTo>
                <a:lnTo>
                  <a:pt x="6616" y="6629"/>
                </a:lnTo>
                <a:lnTo>
                  <a:pt x="1194384" y="6629"/>
                </a:lnTo>
                <a:lnTo>
                  <a:pt x="1194384" y="3568"/>
                </a:lnTo>
                <a:close/>
              </a:path>
              <a:path w="1201420" h="318769">
                <a:moveTo>
                  <a:pt x="1201000" y="3568"/>
                </a:moveTo>
                <a:lnTo>
                  <a:pt x="1194384" y="3568"/>
                </a:lnTo>
                <a:lnTo>
                  <a:pt x="1197444" y="6629"/>
                </a:lnTo>
                <a:lnTo>
                  <a:pt x="1201000" y="6629"/>
                </a:lnTo>
                <a:lnTo>
                  <a:pt x="1201000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495211" y="2041031"/>
            <a:ext cx="10896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30" b="1">
                <a:solidFill>
                  <a:srgbClr val="231F20"/>
                </a:solidFill>
                <a:latin typeface="Times New Roman"/>
                <a:cs typeface="Times New Roman"/>
              </a:rPr>
              <a:t>&amp;RQGLFLRQHV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154305" y="2193903"/>
            <a:ext cx="29502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165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200" spc="31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FiOFXOR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FLUFXLWR</a:t>
            </a:r>
            <a:r>
              <a:rPr dirty="0" sz="120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128902" y="2282564"/>
            <a:ext cx="3451860" cy="1221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8290">
              <a:lnSpc>
                <a:spcPts val="855"/>
              </a:lnSpc>
              <a:spcBef>
                <a:spcPts val="100"/>
              </a:spcBef>
            </a:pPr>
            <a:r>
              <a:rPr dirty="0" sz="800" spc="-265" b="1">
                <a:solidFill>
                  <a:srgbClr val="32659A"/>
                </a:solidFill>
                <a:latin typeface="Times New Roman"/>
                <a:cs typeface="Times New Roman"/>
              </a:rPr>
              <a:t>%</a:t>
            </a:r>
            <a:endParaRPr sz="800">
              <a:latin typeface="Times New Roman"/>
              <a:cs typeface="Times New Roman"/>
            </a:endParaRPr>
          </a:p>
          <a:p>
            <a:pPr marL="228600" indent="-191135">
              <a:lnSpc>
                <a:spcPts val="1335"/>
              </a:lnSpc>
              <a:buFont typeface="Wingdings"/>
              <a:buChar char=""/>
              <a:tabLst>
                <a:tab pos="229235" algn="l"/>
              </a:tabLst>
            </a:pPr>
            <a:r>
              <a:rPr dirty="0" sz="1200" spc="17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0833" sz="1200" spc="254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sz="1200" spc="3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FDOLEUH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endParaRPr sz="1200">
              <a:latin typeface="Times New Roman"/>
              <a:cs typeface="Times New Roman"/>
            </a:endParaRPr>
          </a:p>
          <a:p>
            <a:pPr marL="228600">
              <a:lnSpc>
                <a:spcPct val="100000"/>
              </a:lnSpc>
              <a:spcBef>
                <a:spcPts val="5"/>
              </a:spcBef>
            </a:pP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200">
              <a:latin typeface="Times New Roman"/>
              <a:cs typeface="Times New Roman"/>
            </a:endParaRPr>
          </a:p>
          <a:p>
            <a:pPr marL="2286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29235" algn="l"/>
              </a:tabLst>
            </a:pPr>
            <a:r>
              <a:rPr dirty="0" sz="1200" spc="12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0833" sz="1200" spc="179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sz="1200" spc="41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DGPLVLEOH</a:t>
            </a:r>
            <a:r>
              <a:rPr dirty="0" sz="12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endParaRPr sz="1200">
              <a:latin typeface="Times New Roman"/>
              <a:cs typeface="Times New Roman"/>
            </a:endParaRPr>
          </a:p>
          <a:p>
            <a:pPr marL="228600">
              <a:lnSpc>
                <a:spcPct val="100000"/>
              </a:lnSpc>
              <a:spcBef>
                <a:spcPts val="5"/>
              </a:spcBef>
            </a:pP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200">
              <a:latin typeface="Times New Roman"/>
              <a:cs typeface="Times New Roman"/>
            </a:endParaRPr>
          </a:p>
          <a:p>
            <a:pPr marL="228600" marR="58419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29235" algn="l"/>
              </a:tabLst>
            </a:pPr>
            <a:r>
              <a:rPr dirty="0" sz="1200" spc="19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0833" sz="1200" spc="284" b="1">
                <a:solidFill>
                  <a:srgbClr val="32659A"/>
                </a:solidFill>
                <a:latin typeface="Times New Roman"/>
                <a:cs typeface="Times New Roman"/>
              </a:rPr>
              <a:t>)</a:t>
            </a:r>
            <a:r>
              <a:rPr dirty="0" sz="1200" spc="3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JDUDQWL]D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IXQFLRQDPLHQWR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32659A"/>
                </a:solidFill>
                <a:latin typeface="Times New Roman"/>
                <a:cs typeface="Times New Roman"/>
              </a:rPr>
              <a:t>HIHFWLYR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2985604" y="3679710"/>
            <a:ext cx="202565" cy="320040"/>
            <a:chOff x="2985604" y="3679710"/>
            <a:chExt cx="202565" cy="320040"/>
          </a:xfrm>
        </p:grpSpPr>
        <p:sp>
          <p:nvSpPr>
            <p:cNvPr id="12" name="object 12" descr=""/>
            <p:cNvSpPr/>
            <p:nvPr/>
          </p:nvSpPr>
          <p:spPr>
            <a:xfrm>
              <a:off x="2993758" y="3706723"/>
              <a:ext cx="183515" cy="265430"/>
            </a:xfrm>
            <a:custGeom>
              <a:avLst/>
              <a:gdLst/>
              <a:ahLst/>
              <a:cxnLst/>
              <a:rect l="l" t="t" r="r" b="b"/>
              <a:pathLst>
                <a:path w="183514" h="265429">
                  <a:moveTo>
                    <a:pt x="91719" y="0"/>
                  </a:moveTo>
                  <a:lnTo>
                    <a:pt x="91719" y="66243"/>
                  </a:lnTo>
                  <a:lnTo>
                    <a:pt x="0" y="66243"/>
                  </a:lnTo>
                  <a:lnTo>
                    <a:pt x="0" y="198729"/>
                  </a:lnTo>
                  <a:lnTo>
                    <a:pt x="91719" y="198729"/>
                  </a:lnTo>
                  <a:lnTo>
                    <a:pt x="91719" y="264960"/>
                  </a:lnTo>
                  <a:lnTo>
                    <a:pt x="183438" y="132486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985604" y="3679710"/>
              <a:ext cx="202565" cy="320040"/>
            </a:xfrm>
            <a:custGeom>
              <a:avLst/>
              <a:gdLst/>
              <a:ahLst/>
              <a:cxnLst/>
              <a:rect l="l" t="t" r="r" b="b"/>
              <a:pathLst>
                <a:path w="202564" h="320039">
                  <a:moveTo>
                    <a:pt x="91719" y="225742"/>
                  </a:moveTo>
                  <a:lnTo>
                    <a:pt x="91719" y="319493"/>
                  </a:lnTo>
                  <a:lnTo>
                    <a:pt x="110740" y="291973"/>
                  </a:lnTo>
                  <a:lnTo>
                    <a:pt x="108534" y="291973"/>
                  </a:lnTo>
                  <a:lnTo>
                    <a:pt x="93256" y="287388"/>
                  </a:lnTo>
                  <a:lnTo>
                    <a:pt x="108534" y="265321"/>
                  </a:lnTo>
                  <a:lnTo>
                    <a:pt x="108534" y="234403"/>
                  </a:lnTo>
                  <a:lnTo>
                    <a:pt x="99872" y="234403"/>
                  </a:lnTo>
                  <a:lnTo>
                    <a:pt x="91719" y="225742"/>
                  </a:lnTo>
                  <a:close/>
                </a:path>
                <a:path w="202564" h="320039">
                  <a:moveTo>
                    <a:pt x="108534" y="265321"/>
                  </a:moveTo>
                  <a:lnTo>
                    <a:pt x="93256" y="287388"/>
                  </a:lnTo>
                  <a:lnTo>
                    <a:pt x="108534" y="291973"/>
                  </a:lnTo>
                  <a:lnTo>
                    <a:pt x="108534" y="265321"/>
                  </a:lnTo>
                  <a:close/>
                </a:path>
                <a:path w="202564" h="320039">
                  <a:moveTo>
                    <a:pt x="181625" y="159753"/>
                  </a:moveTo>
                  <a:lnTo>
                    <a:pt x="108534" y="265321"/>
                  </a:lnTo>
                  <a:lnTo>
                    <a:pt x="108534" y="291973"/>
                  </a:lnTo>
                  <a:lnTo>
                    <a:pt x="110740" y="291973"/>
                  </a:lnTo>
                  <a:lnTo>
                    <a:pt x="198778" y="164592"/>
                  </a:lnTo>
                  <a:lnTo>
                    <a:pt x="184975" y="164592"/>
                  </a:lnTo>
                  <a:lnTo>
                    <a:pt x="181625" y="159753"/>
                  </a:lnTo>
                  <a:close/>
                </a:path>
                <a:path w="202564" h="320039">
                  <a:moveTo>
                    <a:pt x="91719" y="85102"/>
                  </a:moveTo>
                  <a:lnTo>
                    <a:pt x="0" y="85102"/>
                  </a:lnTo>
                  <a:lnTo>
                    <a:pt x="0" y="234403"/>
                  </a:lnTo>
                  <a:lnTo>
                    <a:pt x="91719" y="234403"/>
                  </a:lnTo>
                  <a:lnTo>
                    <a:pt x="91719" y="225742"/>
                  </a:lnTo>
                  <a:lnTo>
                    <a:pt x="16814" y="225742"/>
                  </a:lnTo>
                  <a:lnTo>
                    <a:pt x="8153" y="217589"/>
                  </a:lnTo>
                  <a:lnTo>
                    <a:pt x="16814" y="217589"/>
                  </a:lnTo>
                  <a:lnTo>
                    <a:pt x="16814" y="101917"/>
                  </a:lnTo>
                  <a:lnTo>
                    <a:pt x="8153" y="101917"/>
                  </a:lnTo>
                  <a:lnTo>
                    <a:pt x="16814" y="93256"/>
                  </a:lnTo>
                  <a:lnTo>
                    <a:pt x="91719" y="93256"/>
                  </a:lnTo>
                  <a:lnTo>
                    <a:pt x="91719" y="85102"/>
                  </a:lnTo>
                  <a:close/>
                </a:path>
                <a:path w="202564" h="320039">
                  <a:moveTo>
                    <a:pt x="108534" y="217589"/>
                  </a:moveTo>
                  <a:lnTo>
                    <a:pt x="16814" y="217589"/>
                  </a:lnTo>
                  <a:lnTo>
                    <a:pt x="16814" y="225742"/>
                  </a:lnTo>
                  <a:lnTo>
                    <a:pt x="91719" y="225742"/>
                  </a:lnTo>
                  <a:lnTo>
                    <a:pt x="99872" y="234403"/>
                  </a:lnTo>
                  <a:lnTo>
                    <a:pt x="108534" y="234403"/>
                  </a:lnTo>
                  <a:lnTo>
                    <a:pt x="108534" y="217589"/>
                  </a:lnTo>
                  <a:close/>
                </a:path>
                <a:path w="202564" h="320039">
                  <a:moveTo>
                    <a:pt x="16814" y="217589"/>
                  </a:moveTo>
                  <a:lnTo>
                    <a:pt x="8153" y="217589"/>
                  </a:lnTo>
                  <a:lnTo>
                    <a:pt x="16814" y="225742"/>
                  </a:lnTo>
                  <a:lnTo>
                    <a:pt x="16814" y="217589"/>
                  </a:lnTo>
                  <a:close/>
                </a:path>
                <a:path w="202564" h="320039">
                  <a:moveTo>
                    <a:pt x="184975" y="154914"/>
                  </a:moveTo>
                  <a:lnTo>
                    <a:pt x="181625" y="159753"/>
                  </a:lnTo>
                  <a:lnTo>
                    <a:pt x="184975" y="164592"/>
                  </a:lnTo>
                  <a:lnTo>
                    <a:pt x="184975" y="154914"/>
                  </a:lnTo>
                  <a:close/>
                </a:path>
                <a:path w="202564" h="320039">
                  <a:moveTo>
                    <a:pt x="199119" y="154914"/>
                  </a:moveTo>
                  <a:lnTo>
                    <a:pt x="184975" y="154914"/>
                  </a:lnTo>
                  <a:lnTo>
                    <a:pt x="184975" y="164592"/>
                  </a:lnTo>
                  <a:lnTo>
                    <a:pt x="198778" y="164592"/>
                  </a:lnTo>
                  <a:lnTo>
                    <a:pt x="202298" y="159499"/>
                  </a:lnTo>
                  <a:lnTo>
                    <a:pt x="199119" y="154914"/>
                  </a:lnTo>
                  <a:close/>
                </a:path>
                <a:path w="202564" h="320039">
                  <a:moveTo>
                    <a:pt x="110447" y="27012"/>
                  </a:moveTo>
                  <a:lnTo>
                    <a:pt x="108534" y="27012"/>
                  </a:lnTo>
                  <a:lnTo>
                    <a:pt x="108534" y="54174"/>
                  </a:lnTo>
                  <a:lnTo>
                    <a:pt x="181625" y="159753"/>
                  </a:lnTo>
                  <a:lnTo>
                    <a:pt x="184975" y="154914"/>
                  </a:lnTo>
                  <a:lnTo>
                    <a:pt x="199119" y="154914"/>
                  </a:lnTo>
                  <a:lnTo>
                    <a:pt x="110447" y="27012"/>
                  </a:lnTo>
                  <a:close/>
                </a:path>
                <a:path w="202564" h="320039">
                  <a:moveTo>
                    <a:pt x="16814" y="93256"/>
                  </a:moveTo>
                  <a:lnTo>
                    <a:pt x="8153" y="101917"/>
                  </a:lnTo>
                  <a:lnTo>
                    <a:pt x="16814" y="101917"/>
                  </a:lnTo>
                  <a:lnTo>
                    <a:pt x="16814" y="93256"/>
                  </a:lnTo>
                  <a:close/>
                </a:path>
                <a:path w="202564" h="320039">
                  <a:moveTo>
                    <a:pt x="108534" y="85102"/>
                  </a:moveTo>
                  <a:lnTo>
                    <a:pt x="99872" y="85102"/>
                  </a:lnTo>
                  <a:lnTo>
                    <a:pt x="91719" y="93256"/>
                  </a:lnTo>
                  <a:lnTo>
                    <a:pt x="16814" y="93256"/>
                  </a:lnTo>
                  <a:lnTo>
                    <a:pt x="16814" y="101917"/>
                  </a:lnTo>
                  <a:lnTo>
                    <a:pt x="108534" y="101917"/>
                  </a:lnTo>
                  <a:lnTo>
                    <a:pt x="108534" y="85102"/>
                  </a:lnTo>
                  <a:close/>
                </a:path>
                <a:path w="202564" h="320039">
                  <a:moveTo>
                    <a:pt x="91719" y="0"/>
                  </a:moveTo>
                  <a:lnTo>
                    <a:pt x="91719" y="93256"/>
                  </a:lnTo>
                  <a:lnTo>
                    <a:pt x="99872" y="85102"/>
                  </a:lnTo>
                  <a:lnTo>
                    <a:pt x="108534" y="85102"/>
                  </a:lnTo>
                  <a:lnTo>
                    <a:pt x="108534" y="54174"/>
                  </a:lnTo>
                  <a:lnTo>
                    <a:pt x="93256" y="32105"/>
                  </a:lnTo>
                  <a:lnTo>
                    <a:pt x="108534" y="27012"/>
                  </a:lnTo>
                  <a:lnTo>
                    <a:pt x="110447" y="27012"/>
                  </a:lnTo>
                  <a:lnTo>
                    <a:pt x="91719" y="0"/>
                  </a:lnTo>
                  <a:close/>
                </a:path>
                <a:path w="202564" h="320039">
                  <a:moveTo>
                    <a:pt x="108534" y="27012"/>
                  </a:moveTo>
                  <a:lnTo>
                    <a:pt x="93256" y="32105"/>
                  </a:lnTo>
                  <a:lnTo>
                    <a:pt x="108534" y="54174"/>
                  </a:lnTo>
                  <a:lnTo>
                    <a:pt x="108534" y="2701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3264375" y="3583297"/>
            <a:ext cx="2930525" cy="1437005"/>
            <a:chOff x="3264375" y="3583297"/>
            <a:chExt cx="2930525" cy="1437005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4375" y="3583297"/>
              <a:ext cx="2735739" cy="143654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000114" y="4201502"/>
              <a:ext cx="183515" cy="263525"/>
            </a:xfrm>
            <a:custGeom>
              <a:avLst/>
              <a:gdLst/>
              <a:ahLst/>
              <a:cxnLst/>
              <a:rect l="l" t="t" r="r" b="b"/>
              <a:pathLst>
                <a:path w="183514" h="263525">
                  <a:moveTo>
                    <a:pt x="91719" y="0"/>
                  </a:moveTo>
                  <a:lnTo>
                    <a:pt x="91719" y="65722"/>
                  </a:lnTo>
                  <a:lnTo>
                    <a:pt x="0" y="65722"/>
                  </a:lnTo>
                  <a:lnTo>
                    <a:pt x="0" y="197700"/>
                  </a:lnTo>
                  <a:lnTo>
                    <a:pt x="91719" y="197700"/>
                  </a:lnTo>
                  <a:lnTo>
                    <a:pt x="91719" y="263436"/>
                  </a:lnTo>
                  <a:lnTo>
                    <a:pt x="183438" y="131965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991974" y="4174489"/>
              <a:ext cx="202565" cy="317500"/>
            </a:xfrm>
            <a:custGeom>
              <a:avLst/>
              <a:gdLst/>
              <a:ahLst/>
              <a:cxnLst/>
              <a:rect l="l" t="t" r="r" b="b"/>
              <a:pathLst>
                <a:path w="202564" h="317500">
                  <a:moveTo>
                    <a:pt x="91719" y="224713"/>
                  </a:moveTo>
                  <a:lnTo>
                    <a:pt x="91719" y="317449"/>
                  </a:lnTo>
                  <a:lnTo>
                    <a:pt x="110559" y="290448"/>
                  </a:lnTo>
                  <a:lnTo>
                    <a:pt x="108534" y="290448"/>
                  </a:lnTo>
                  <a:lnTo>
                    <a:pt x="93243" y="285864"/>
                  </a:lnTo>
                  <a:lnTo>
                    <a:pt x="108534" y="263861"/>
                  </a:lnTo>
                  <a:lnTo>
                    <a:pt x="108534" y="233375"/>
                  </a:lnTo>
                  <a:lnTo>
                    <a:pt x="99872" y="233375"/>
                  </a:lnTo>
                  <a:lnTo>
                    <a:pt x="91719" y="224713"/>
                  </a:lnTo>
                  <a:close/>
                </a:path>
                <a:path w="202564" h="317500">
                  <a:moveTo>
                    <a:pt x="108534" y="263861"/>
                  </a:moveTo>
                  <a:lnTo>
                    <a:pt x="93243" y="285864"/>
                  </a:lnTo>
                  <a:lnTo>
                    <a:pt x="108534" y="290448"/>
                  </a:lnTo>
                  <a:lnTo>
                    <a:pt x="108534" y="263861"/>
                  </a:lnTo>
                  <a:close/>
                </a:path>
                <a:path w="202564" h="317500">
                  <a:moveTo>
                    <a:pt x="181593" y="158734"/>
                  </a:moveTo>
                  <a:lnTo>
                    <a:pt x="108534" y="263861"/>
                  </a:lnTo>
                  <a:lnTo>
                    <a:pt x="108534" y="290448"/>
                  </a:lnTo>
                  <a:lnTo>
                    <a:pt x="110559" y="290448"/>
                  </a:lnTo>
                  <a:lnTo>
                    <a:pt x="199099" y="163563"/>
                  </a:lnTo>
                  <a:lnTo>
                    <a:pt x="184962" y="163563"/>
                  </a:lnTo>
                  <a:lnTo>
                    <a:pt x="181593" y="158734"/>
                  </a:lnTo>
                  <a:close/>
                </a:path>
                <a:path w="202564" h="317500">
                  <a:moveTo>
                    <a:pt x="91719" y="84581"/>
                  </a:moveTo>
                  <a:lnTo>
                    <a:pt x="0" y="84581"/>
                  </a:lnTo>
                  <a:lnTo>
                    <a:pt x="0" y="233375"/>
                  </a:lnTo>
                  <a:lnTo>
                    <a:pt x="91719" y="233375"/>
                  </a:lnTo>
                  <a:lnTo>
                    <a:pt x="91719" y="224713"/>
                  </a:lnTo>
                  <a:lnTo>
                    <a:pt x="16814" y="224713"/>
                  </a:lnTo>
                  <a:lnTo>
                    <a:pt x="8153" y="216052"/>
                  </a:lnTo>
                  <a:lnTo>
                    <a:pt x="16814" y="216052"/>
                  </a:lnTo>
                  <a:lnTo>
                    <a:pt x="16814" y="101396"/>
                  </a:lnTo>
                  <a:lnTo>
                    <a:pt x="8153" y="101396"/>
                  </a:lnTo>
                  <a:lnTo>
                    <a:pt x="16814" y="92735"/>
                  </a:lnTo>
                  <a:lnTo>
                    <a:pt x="91719" y="92735"/>
                  </a:lnTo>
                  <a:lnTo>
                    <a:pt x="91719" y="84581"/>
                  </a:lnTo>
                  <a:close/>
                </a:path>
                <a:path w="202564" h="317500">
                  <a:moveTo>
                    <a:pt x="108534" y="216052"/>
                  </a:moveTo>
                  <a:lnTo>
                    <a:pt x="16814" y="216052"/>
                  </a:lnTo>
                  <a:lnTo>
                    <a:pt x="16814" y="224713"/>
                  </a:lnTo>
                  <a:lnTo>
                    <a:pt x="91719" y="224713"/>
                  </a:lnTo>
                  <a:lnTo>
                    <a:pt x="99872" y="233375"/>
                  </a:lnTo>
                  <a:lnTo>
                    <a:pt x="108534" y="233375"/>
                  </a:lnTo>
                  <a:lnTo>
                    <a:pt x="108534" y="216052"/>
                  </a:lnTo>
                  <a:close/>
                </a:path>
                <a:path w="202564" h="317500">
                  <a:moveTo>
                    <a:pt x="16814" y="216052"/>
                  </a:moveTo>
                  <a:lnTo>
                    <a:pt x="8153" y="216052"/>
                  </a:lnTo>
                  <a:lnTo>
                    <a:pt x="16814" y="224713"/>
                  </a:lnTo>
                  <a:lnTo>
                    <a:pt x="16814" y="216052"/>
                  </a:lnTo>
                  <a:close/>
                </a:path>
                <a:path w="202564" h="317500">
                  <a:moveTo>
                    <a:pt x="184962" y="153885"/>
                  </a:moveTo>
                  <a:lnTo>
                    <a:pt x="181593" y="158734"/>
                  </a:lnTo>
                  <a:lnTo>
                    <a:pt x="184962" y="163563"/>
                  </a:lnTo>
                  <a:lnTo>
                    <a:pt x="184962" y="153885"/>
                  </a:lnTo>
                  <a:close/>
                </a:path>
                <a:path w="202564" h="317500">
                  <a:moveTo>
                    <a:pt x="198756" y="153885"/>
                  </a:moveTo>
                  <a:lnTo>
                    <a:pt x="184962" y="153885"/>
                  </a:lnTo>
                  <a:lnTo>
                    <a:pt x="184962" y="163563"/>
                  </a:lnTo>
                  <a:lnTo>
                    <a:pt x="199099" y="163563"/>
                  </a:lnTo>
                  <a:lnTo>
                    <a:pt x="202298" y="158978"/>
                  </a:lnTo>
                  <a:lnTo>
                    <a:pt x="198756" y="153885"/>
                  </a:lnTo>
                  <a:close/>
                </a:path>
                <a:path w="202564" h="317500">
                  <a:moveTo>
                    <a:pt x="110508" y="27012"/>
                  </a:moveTo>
                  <a:lnTo>
                    <a:pt x="108534" y="27012"/>
                  </a:lnTo>
                  <a:lnTo>
                    <a:pt x="108534" y="54021"/>
                  </a:lnTo>
                  <a:lnTo>
                    <a:pt x="181593" y="158734"/>
                  </a:lnTo>
                  <a:lnTo>
                    <a:pt x="184962" y="153885"/>
                  </a:lnTo>
                  <a:lnTo>
                    <a:pt x="198756" y="153885"/>
                  </a:lnTo>
                  <a:lnTo>
                    <a:pt x="110508" y="27012"/>
                  </a:lnTo>
                  <a:close/>
                </a:path>
                <a:path w="202564" h="317500">
                  <a:moveTo>
                    <a:pt x="16814" y="92735"/>
                  </a:moveTo>
                  <a:lnTo>
                    <a:pt x="8153" y="101396"/>
                  </a:lnTo>
                  <a:lnTo>
                    <a:pt x="16814" y="101396"/>
                  </a:lnTo>
                  <a:lnTo>
                    <a:pt x="16814" y="92735"/>
                  </a:lnTo>
                  <a:close/>
                </a:path>
                <a:path w="202564" h="317500">
                  <a:moveTo>
                    <a:pt x="108534" y="84581"/>
                  </a:moveTo>
                  <a:lnTo>
                    <a:pt x="99872" y="84581"/>
                  </a:lnTo>
                  <a:lnTo>
                    <a:pt x="91719" y="92735"/>
                  </a:lnTo>
                  <a:lnTo>
                    <a:pt x="16814" y="92735"/>
                  </a:lnTo>
                  <a:lnTo>
                    <a:pt x="16814" y="101396"/>
                  </a:lnTo>
                  <a:lnTo>
                    <a:pt x="108534" y="101396"/>
                  </a:lnTo>
                  <a:lnTo>
                    <a:pt x="108534" y="84581"/>
                  </a:lnTo>
                  <a:close/>
                </a:path>
                <a:path w="202564" h="317500">
                  <a:moveTo>
                    <a:pt x="91719" y="0"/>
                  </a:moveTo>
                  <a:lnTo>
                    <a:pt x="91719" y="92735"/>
                  </a:lnTo>
                  <a:lnTo>
                    <a:pt x="99872" y="84581"/>
                  </a:lnTo>
                  <a:lnTo>
                    <a:pt x="108534" y="84581"/>
                  </a:lnTo>
                  <a:lnTo>
                    <a:pt x="108534" y="54021"/>
                  </a:lnTo>
                  <a:lnTo>
                    <a:pt x="93243" y="32105"/>
                  </a:lnTo>
                  <a:lnTo>
                    <a:pt x="108534" y="27012"/>
                  </a:lnTo>
                  <a:lnTo>
                    <a:pt x="110508" y="27012"/>
                  </a:lnTo>
                  <a:lnTo>
                    <a:pt x="91719" y="0"/>
                  </a:lnTo>
                  <a:close/>
                </a:path>
                <a:path w="202564" h="317500">
                  <a:moveTo>
                    <a:pt x="108534" y="27012"/>
                  </a:moveTo>
                  <a:lnTo>
                    <a:pt x="93243" y="32105"/>
                  </a:lnTo>
                  <a:lnTo>
                    <a:pt x="108534" y="54021"/>
                  </a:lnTo>
                  <a:lnTo>
                    <a:pt x="108534" y="2701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6160166" y="4130200"/>
            <a:ext cx="54356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231F20"/>
                </a:solidFill>
                <a:latin typeface="Times New Roman"/>
                <a:cs typeface="Times New Roman"/>
              </a:rPr>
              <a:t>7LSR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229" b="1">
                <a:solidFill>
                  <a:srgbClr val="231F20"/>
                </a:solidFill>
                <a:latin typeface="Times New Roman"/>
                <a:cs typeface="Times New Roman"/>
              </a:rPr>
              <a:t>J/</a:t>
            </a:r>
            <a:r>
              <a:rPr dirty="0" sz="1200" spc="-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40" b="1">
                <a:solidFill>
                  <a:srgbClr val="231F20"/>
                </a:solidFill>
                <a:latin typeface="Times New Roman"/>
                <a:cs typeface="Times New Roman"/>
              </a:rPr>
              <a:t>J*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graphicFrame>
        <p:nvGraphicFramePr>
          <p:cNvPr id="20" name="object 20" descr=""/>
          <p:cNvGraphicFramePr>
            <a:graphicFrameLocks noGrp="1"/>
          </p:cNvGraphicFramePr>
          <p:nvPr/>
        </p:nvGraphicFramePr>
        <p:xfrm>
          <a:off x="3717969" y="6794213"/>
          <a:ext cx="2890520" cy="27133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8185"/>
                <a:gridCol w="717550"/>
                <a:gridCol w="717550"/>
                <a:gridCol w="718185"/>
              </a:tblGrid>
              <a:tr h="271145">
                <a:tc>
                  <a:txBody>
                    <a:bodyPr/>
                    <a:lstStyle/>
                    <a:p>
                      <a:pPr algn="r" marR="2870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-2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,Q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050" spc="2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)XV</a:t>
                      </a:r>
                      <a:r>
                        <a:rPr dirty="0" sz="1050" spc="3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5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050" spc="5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)XV</a:t>
                      </a:r>
                      <a:r>
                        <a:rPr dirty="0" sz="1050" spc="3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780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780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780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 algn="r" marR="2489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 descr=""/>
          <p:cNvSpPr/>
          <p:nvPr/>
        </p:nvSpPr>
        <p:spPr>
          <a:xfrm>
            <a:off x="1509941" y="6989254"/>
            <a:ext cx="1201420" cy="318770"/>
          </a:xfrm>
          <a:custGeom>
            <a:avLst/>
            <a:gdLst/>
            <a:ahLst/>
            <a:cxnLst/>
            <a:rect l="l" t="t" r="r" b="b"/>
            <a:pathLst>
              <a:path w="1201420" h="318770">
                <a:moveTo>
                  <a:pt x="1201013" y="0"/>
                </a:moveTo>
                <a:lnTo>
                  <a:pt x="0" y="0"/>
                </a:lnTo>
                <a:lnTo>
                  <a:pt x="0" y="318465"/>
                </a:lnTo>
                <a:lnTo>
                  <a:pt x="1201013" y="318465"/>
                </a:lnTo>
                <a:lnTo>
                  <a:pt x="1201013" y="315404"/>
                </a:lnTo>
                <a:lnTo>
                  <a:pt x="6629" y="315404"/>
                </a:lnTo>
                <a:lnTo>
                  <a:pt x="3568" y="312356"/>
                </a:lnTo>
                <a:lnTo>
                  <a:pt x="6629" y="312356"/>
                </a:lnTo>
                <a:lnTo>
                  <a:pt x="6629" y="6616"/>
                </a:lnTo>
                <a:lnTo>
                  <a:pt x="3568" y="6616"/>
                </a:lnTo>
                <a:lnTo>
                  <a:pt x="6629" y="3568"/>
                </a:lnTo>
                <a:lnTo>
                  <a:pt x="1201013" y="3568"/>
                </a:lnTo>
                <a:lnTo>
                  <a:pt x="1201013" y="0"/>
                </a:lnTo>
                <a:close/>
              </a:path>
              <a:path w="1201420" h="318770">
                <a:moveTo>
                  <a:pt x="6629" y="312356"/>
                </a:moveTo>
                <a:lnTo>
                  <a:pt x="3568" y="312356"/>
                </a:lnTo>
                <a:lnTo>
                  <a:pt x="6629" y="315404"/>
                </a:lnTo>
                <a:lnTo>
                  <a:pt x="6629" y="312356"/>
                </a:lnTo>
                <a:close/>
              </a:path>
              <a:path w="1201420" h="318770">
                <a:moveTo>
                  <a:pt x="1194396" y="312356"/>
                </a:moveTo>
                <a:lnTo>
                  <a:pt x="6629" y="312356"/>
                </a:lnTo>
                <a:lnTo>
                  <a:pt x="6629" y="315404"/>
                </a:lnTo>
                <a:lnTo>
                  <a:pt x="1194396" y="315404"/>
                </a:lnTo>
                <a:lnTo>
                  <a:pt x="1194396" y="312356"/>
                </a:lnTo>
                <a:close/>
              </a:path>
              <a:path w="1201420" h="318770">
                <a:moveTo>
                  <a:pt x="1194396" y="3568"/>
                </a:moveTo>
                <a:lnTo>
                  <a:pt x="1194396" y="315404"/>
                </a:lnTo>
                <a:lnTo>
                  <a:pt x="1197457" y="312356"/>
                </a:lnTo>
                <a:lnTo>
                  <a:pt x="1201013" y="312356"/>
                </a:lnTo>
                <a:lnTo>
                  <a:pt x="1201013" y="6616"/>
                </a:lnTo>
                <a:lnTo>
                  <a:pt x="1197457" y="6616"/>
                </a:lnTo>
                <a:lnTo>
                  <a:pt x="1194396" y="3568"/>
                </a:lnTo>
                <a:close/>
              </a:path>
              <a:path w="1201420" h="318770">
                <a:moveTo>
                  <a:pt x="1201013" y="312356"/>
                </a:moveTo>
                <a:lnTo>
                  <a:pt x="1197457" y="312356"/>
                </a:lnTo>
                <a:lnTo>
                  <a:pt x="1194396" y="315404"/>
                </a:lnTo>
                <a:lnTo>
                  <a:pt x="1201013" y="315404"/>
                </a:lnTo>
                <a:lnTo>
                  <a:pt x="1201013" y="312356"/>
                </a:lnTo>
                <a:close/>
              </a:path>
              <a:path w="1201420" h="318770">
                <a:moveTo>
                  <a:pt x="6629" y="3568"/>
                </a:moveTo>
                <a:lnTo>
                  <a:pt x="3568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1201420" h="318770">
                <a:moveTo>
                  <a:pt x="1194396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1194396" y="6616"/>
                </a:lnTo>
                <a:lnTo>
                  <a:pt x="1194396" y="3568"/>
                </a:lnTo>
                <a:close/>
              </a:path>
              <a:path w="1201420" h="318770">
                <a:moveTo>
                  <a:pt x="1201013" y="3568"/>
                </a:moveTo>
                <a:lnTo>
                  <a:pt x="1194396" y="3568"/>
                </a:lnTo>
                <a:lnTo>
                  <a:pt x="1197457" y="6616"/>
                </a:lnTo>
                <a:lnTo>
                  <a:pt x="1201013" y="6616"/>
                </a:lnTo>
                <a:lnTo>
                  <a:pt x="1201013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1033177" y="5679233"/>
            <a:ext cx="4303395" cy="271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32355">
              <a:lnSpc>
                <a:spcPct val="100000"/>
              </a:lnSpc>
              <a:spcBef>
                <a:spcPts val="105"/>
              </a:spcBef>
            </a:pPr>
            <a:r>
              <a:rPr dirty="0" sz="1600" spc="-100" b="1">
                <a:solidFill>
                  <a:srgbClr val="231F20"/>
                </a:solidFill>
                <a:latin typeface="Arial"/>
                <a:cs typeface="Arial"/>
              </a:rPr>
              <a:t>)XVLEOHV</a:t>
            </a:r>
            <a:endParaRPr sz="1600">
              <a:latin typeface="Arial"/>
              <a:cs typeface="Arial"/>
            </a:endParaRPr>
          </a:p>
          <a:p>
            <a:pPr marL="540385" marR="17780" indent="-447040">
              <a:lnSpc>
                <a:spcPts val="5360"/>
              </a:lnSpc>
              <a:spcBef>
                <a:spcPts val="459"/>
              </a:spcBef>
            </a:pPr>
            <a:r>
              <a:rPr dirty="0" sz="1600" spc="260" b="1">
                <a:solidFill>
                  <a:srgbClr val="32659A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65" b="1">
                <a:solidFill>
                  <a:srgbClr val="32659A"/>
                </a:solidFill>
                <a:latin typeface="Times New Roman"/>
                <a:cs typeface="Times New Roman"/>
              </a:rPr>
              <a:t>&amp;2175$</a:t>
            </a:r>
            <a:r>
              <a:rPr dirty="0" sz="16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5" b="1">
                <a:solidFill>
                  <a:srgbClr val="32659A"/>
                </a:solidFill>
                <a:latin typeface="Times New Roman"/>
                <a:cs typeface="Times New Roman"/>
              </a:rPr>
              <a:t>&amp;2572&amp;,5&amp;8,72 </a:t>
            </a:r>
            <a:r>
              <a:rPr dirty="0" sz="1600" spc="-430" b="1">
                <a:solidFill>
                  <a:srgbClr val="231F20"/>
                </a:solidFill>
                <a:latin typeface="Times New Roman"/>
                <a:cs typeface="Times New Roman"/>
              </a:rPr>
              <a:t>&amp;RQGLFLRQHV</a:t>
            </a:r>
            <a:endParaRPr sz="16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125"/>
              </a:spcBef>
            </a:pPr>
            <a:r>
              <a:rPr dirty="0" sz="1900" spc="15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13157" sz="2850" spc="225">
                <a:solidFill>
                  <a:srgbClr val="231F20"/>
                </a:solidFill>
                <a:latin typeface="Times New Roman"/>
                <a:cs typeface="Times New Roman"/>
              </a:rPr>
              <a:t>FFPi[</a:t>
            </a:r>
            <a:r>
              <a:rPr dirty="0" baseline="-13157" sz="2850" spc="2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9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90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400">
                <a:solidFill>
                  <a:srgbClr val="231F20"/>
                </a:solidFill>
                <a:latin typeface="Times New Roman"/>
                <a:cs typeface="Times New Roman"/>
              </a:rPr>
              <a:t>3RGHU</a:t>
            </a:r>
            <a:r>
              <a:rPr dirty="0" sz="190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484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630">
                <a:solidFill>
                  <a:srgbClr val="231F20"/>
                </a:solidFill>
                <a:latin typeface="Times New Roman"/>
                <a:cs typeface="Times New Roman"/>
              </a:rPr>
              <a:t>FRUWH</a:t>
            </a:r>
            <a:endParaRPr sz="1900">
              <a:latin typeface="Times New Roman"/>
              <a:cs typeface="Times New Roman"/>
            </a:endParaRPr>
          </a:p>
          <a:p>
            <a:pPr marL="153670">
              <a:lnSpc>
                <a:spcPct val="100000"/>
              </a:lnSpc>
              <a:spcBef>
                <a:spcPts val="2235"/>
              </a:spcBef>
            </a:pPr>
            <a:r>
              <a:rPr dirty="0" baseline="13888" sz="3000" spc="-19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2000" spc="-130">
                <a:solidFill>
                  <a:srgbClr val="231F20"/>
                </a:solidFill>
                <a:latin typeface="Times New Roman"/>
                <a:cs typeface="Times New Roman"/>
              </a:rPr>
              <a:t>)XVLyQ</a:t>
            </a:r>
            <a:r>
              <a:rPr dirty="0" sz="2000" spc="15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63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5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157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baseline="13888" sz="3000" spc="-18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-1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2000" spc="-10">
                <a:solidFill>
                  <a:srgbClr val="231F20"/>
                </a:solidFill>
                <a:latin typeface="Times New Roman"/>
                <a:cs typeface="Times New Roman"/>
              </a:rPr>
              <a:t>FFPLQ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911225" y="8887332"/>
            <a:ext cx="2698750" cy="993140"/>
          </a:xfrm>
          <a:custGeom>
            <a:avLst/>
            <a:gdLst/>
            <a:ahLst/>
            <a:cxnLst/>
            <a:rect l="l" t="t" r="r" b="b"/>
            <a:pathLst>
              <a:path w="2698750" h="993140">
                <a:moveTo>
                  <a:pt x="2698597" y="0"/>
                </a:moveTo>
                <a:lnTo>
                  <a:pt x="0" y="0"/>
                </a:lnTo>
                <a:lnTo>
                  <a:pt x="0" y="992606"/>
                </a:lnTo>
                <a:lnTo>
                  <a:pt x="2698597" y="992606"/>
                </a:lnTo>
                <a:lnTo>
                  <a:pt x="2698597" y="989545"/>
                </a:lnTo>
                <a:lnTo>
                  <a:pt x="6629" y="989545"/>
                </a:lnTo>
                <a:lnTo>
                  <a:pt x="3568" y="986485"/>
                </a:lnTo>
                <a:lnTo>
                  <a:pt x="6629" y="986485"/>
                </a:lnTo>
                <a:lnTo>
                  <a:pt x="6629" y="6616"/>
                </a:lnTo>
                <a:lnTo>
                  <a:pt x="3568" y="6616"/>
                </a:lnTo>
                <a:lnTo>
                  <a:pt x="6629" y="3568"/>
                </a:lnTo>
                <a:lnTo>
                  <a:pt x="2698597" y="3568"/>
                </a:lnTo>
                <a:lnTo>
                  <a:pt x="2698597" y="0"/>
                </a:lnTo>
                <a:close/>
              </a:path>
              <a:path w="2698750" h="993140">
                <a:moveTo>
                  <a:pt x="6629" y="986485"/>
                </a:moveTo>
                <a:lnTo>
                  <a:pt x="3568" y="986485"/>
                </a:lnTo>
                <a:lnTo>
                  <a:pt x="6629" y="989545"/>
                </a:lnTo>
                <a:lnTo>
                  <a:pt x="6629" y="986485"/>
                </a:lnTo>
                <a:close/>
              </a:path>
              <a:path w="2698750" h="993140">
                <a:moveTo>
                  <a:pt x="2692476" y="986485"/>
                </a:moveTo>
                <a:lnTo>
                  <a:pt x="6629" y="986485"/>
                </a:lnTo>
                <a:lnTo>
                  <a:pt x="6629" y="989545"/>
                </a:lnTo>
                <a:lnTo>
                  <a:pt x="2692476" y="989545"/>
                </a:lnTo>
                <a:lnTo>
                  <a:pt x="2692476" y="986485"/>
                </a:lnTo>
                <a:close/>
              </a:path>
              <a:path w="2698750" h="993140">
                <a:moveTo>
                  <a:pt x="2692476" y="3568"/>
                </a:moveTo>
                <a:lnTo>
                  <a:pt x="2692476" y="989545"/>
                </a:lnTo>
                <a:lnTo>
                  <a:pt x="2695536" y="986485"/>
                </a:lnTo>
                <a:lnTo>
                  <a:pt x="2698597" y="986485"/>
                </a:lnTo>
                <a:lnTo>
                  <a:pt x="2698597" y="6616"/>
                </a:lnTo>
                <a:lnTo>
                  <a:pt x="2695536" y="6616"/>
                </a:lnTo>
                <a:lnTo>
                  <a:pt x="2692476" y="3568"/>
                </a:lnTo>
                <a:close/>
              </a:path>
              <a:path w="2698750" h="993140">
                <a:moveTo>
                  <a:pt x="2698597" y="986485"/>
                </a:moveTo>
                <a:lnTo>
                  <a:pt x="2695536" y="986485"/>
                </a:lnTo>
                <a:lnTo>
                  <a:pt x="2692476" y="989545"/>
                </a:lnTo>
                <a:lnTo>
                  <a:pt x="2698597" y="989545"/>
                </a:lnTo>
                <a:lnTo>
                  <a:pt x="2698597" y="986485"/>
                </a:lnTo>
                <a:close/>
              </a:path>
              <a:path w="2698750" h="993140">
                <a:moveTo>
                  <a:pt x="6629" y="3568"/>
                </a:moveTo>
                <a:lnTo>
                  <a:pt x="3568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2698750" h="993140">
                <a:moveTo>
                  <a:pt x="2692476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2692476" y="6616"/>
                </a:lnTo>
                <a:lnTo>
                  <a:pt x="2692476" y="3568"/>
                </a:lnTo>
                <a:close/>
              </a:path>
              <a:path w="2698750" h="993140">
                <a:moveTo>
                  <a:pt x="2698597" y="3568"/>
                </a:moveTo>
                <a:lnTo>
                  <a:pt x="2692476" y="3568"/>
                </a:lnTo>
                <a:lnTo>
                  <a:pt x="2695536" y="6616"/>
                </a:lnTo>
                <a:lnTo>
                  <a:pt x="2698597" y="6616"/>
                </a:lnTo>
                <a:lnTo>
                  <a:pt x="2698597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962723" y="8903681"/>
            <a:ext cx="2553335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9380">
              <a:lnSpc>
                <a:spcPct val="100000"/>
              </a:lnSpc>
              <a:spcBef>
                <a:spcPts val="100"/>
              </a:spcBef>
            </a:pPr>
            <a:r>
              <a:rPr dirty="0" sz="1200" spc="-215" b="1">
                <a:solidFill>
                  <a:srgbClr val="231F20"/>
                </a:solidFill>
                <a:latin typeface="Times New Roman"/>
                <a:cs typeface="Times New Roman"/>
              </a:rPr>
              <a:t>$VHJXUDU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IXVLEOH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231F20"/>
                </a:solidFill>
                <a:latin typeface="Times New Roman"/>
                <a:cs typeface="Times New Roman"/>
              </a:rPr>
              <a:t>IXQGH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231F20"/>
                </a:solidFill>
                <a:latin typeface="Times New Roman"/>
                <a:cs typeface="Times New Roman"/>
              </a:rPr>
              <a:t>LQFOXVR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231F20"/>
                </a:solidFill>
                <a:latin typeface="Times New Roman"/>
                <a:cs typeface="Times New Roman"/>
              </a:rPr>
              <a:t>LQWHQVLGDGHV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LQIHULRUHV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-95" b="1">
                <a:solidFill>
                  <a:srgbClr val="231F20"/>
                </a:solidFill>
                <a:latin typeface="Times New Roman"/>
                <a:cs typeface="Times New Roman"/>
              </a:rPr>
              <a:t> PtQLPD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55" b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65" b="1">
                <a:solidFill>
                  <a:srgbClr val="231F20"/>
                </a:solidFill>
                <a:latin typeface="Times New Roman"/>
                <a:cs typeface="Times New Roman"/>
              </a:rPr>
              <a:t>3RU</a:t>
            </a:r>
            <a:r>
              <a:rPr dirty="0" sz="120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WDQWR</a:t>
            </a:r>
            <a:r>
              <a:rPr dirty="0" sz="1200" spc="1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231F20"/>
                </a:solidFill>
                <a:latin typeface="Times New Roman"/>
                <a:cs typeface="Times New Roman"/>
              </a:rPr>
              <a:t>VL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200" spc="-130" b="1">
                <a:solidFill>
                  <a:srgbClr val="231F20"/>
                </a:solidFill>
                <a:latin typeface="Times New Roman"/>
                <a:cs typeface="Times New Roman"/>
              </a:rPr>
              <a:t>,FFPLQ</a:t>
            </a:r>
            <a:r>
              <a:rPr dirty="0" sz="1200" spc="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75" b="1">
                <a:solidFill>
                  <a:srgbClr val="231F20"/>
                </a:solidFill>
                <a:latin typeface="Times New Roman"/>
                <a:cs typeface="Times New Roman"/>
              </a:rPr>
              <a:t>PD\RU</a:t>
            </a:r>
            <a:r>
              <a:rPr dirty="0" sz="120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Pi[LPD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231F20"/>
                </a:solidFill>
                <a:latin typeface="Times New Roman"/>
                <a:cs typeface="Times New Roman"/>
              </a:rPr>
              <a:t>WDPELpQ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20" b="1">
                <a:solidFill>
                  <a:srgbClr val="231F20"/>
                </a:solidFill>
                <a:latin typeface="Times New Roman"/>
                <a:cs typeface="Times New Roman"/>
              </a:rPr>
              <a:t>VHUi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2018982" y="8464918"/>
            <a:ext cx="373380" cy="325120"/>
            <a:chOff x="2018982" y="8464918"/>
            <a:chExt cx="373380" cy="325120"/>
          </a:xfrm>
        </p:grpSpPr>
        <p:sp>
          <p:nvSpPr>
            <p:cNvPr id="26" name="object 26" descr=""/>
            <p:cNvSpPr/>
            <p:nvPr/>
          </p:nvSpPr>
          <p:spPr>
            <a:xfrm>
              <a:off x="2033257" y="8467966"/>
              <a:ext cx="344170" cy="318770"/>
            </a:xfrm>
            <a:custGeom>
              <a:avLst/>
              <a:gdLst/>
              <a:ahLst/>
              <a:cxnLst/>
              <a:rect l="l" t="t" r="r" b="b"/>
              <a:pathLst>
                <a:path w="344169" h="318770">
                  <a:moveTo>
                    <a:pt x="172224" y="0"/>
                  </a:moveTo>
                  <a:lnTo>
                    <a:pt x="0" y="80009"/>
                  </a:lnTo>
                  <a:lnTo>
                    <a:pt x="86118" y="80009"/>
                  </a:lnTo>
                  <a:lnTo>
                    <a:pt x="86118" y="318477"/>
                  </a:lnTo>
                  <a:lnTo>
                    <a:pt x="258343" y="318477"/>
                  </a:lnTo>
                  <a:lnTo>
                    <a:pt x="258343" y="80009"/>
                  </a:lnTo>
                  <a:lnTo>
                    <a:pt x="343941" y="80009"/>
                  </a:lnTo>
                  <a:lnTo>
                    <a:pt x="172224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018982" y="8464918"/>
              <a:ext cx="373380" cy="325120"/>
            </a:xfrm>
            <a:custGeom>
              <a:avLst/>
              <a:gdLst/>
              <a:ahLst/>
              <a:cxnLst/>
              <a:rect l="l" t="t" r="r" b="b"/>
              <a:pathLst>
                <a:path w="373380" h="325120">
                  <a:moveTo>
                    <a:pt x="97332" y="83058"/>
                  </a:moveTo>
                  <a:lnTo>
                    <a:pt x="97332" y="325094"/>
                  </a:lnTo>
                  <a:lnTo>
                    <a:pt x="275678" y="325094"/>
                  </a:lnTo>
                  <a:lnTo>
                    <a:pt x="275678" y="321525"/>
                  </a:lnTo>
                  <a:lnTo>
                    <a:pt x="103441" y="321525"/>
                  </a:lnTo>
                  <a:lnTo>
                    <a:pt x="100393" y="318465"/>
                  </a:lnTo>
                  <a:lnTo>
                    <a:pt x="103441" y="318465"/>
                  </a:lnTo>
                  <a:lnTo>
                    <a:pt x="103441" y="86106"/>
                  </a:lnTo>
                  <a:lnTo>
                    <a:pt x="100393" y="86106"/>
                  </a:lnTo>
                  <a:lnTo>
                    <a:pt x="97332" y="83058"/>
                  </a:lnTo>
                  <a:close/>
                </a:path>
                <a:path w="373380" h="325120">
                  <a:moveTo>
                    <a:pt x="103441" y="318465"/>
                  </a:moveTo>
                  <a:lnTo>
                    <a:pt x="100393" y="318465"/>
                  </a:lnTo>
                  <a:lnTo>
                    <a:pt x="103441" y="321525"/>
                  </a:lnTo>
                  <a:lnTo>
                    <a:pt x="103441" y="318465"/>
                  </a:lnTo>
                  <a:close/>
                </a:path>
                <a:path w="373380" h="325120">
                  <a:moveTo>
                    <a:pt x="269049" y="318465"/>
                  </a:moveTo>
                  <a:lnTo>
                    <a:pt x="103441" y="318465"/>
                  </a:lnTo>
                  <a:lnTo>
                    <a:pt x="103441" y="321525"/>
                  </a:lnTo>
                  <a:lnTo>
                    <a:pt x="269049" y="321525"/>
                  </a:lnTo>
                  <a:lnTo>
                    <a:pt x="269049" y="318465"/>
                  </a:lnTo>
                  <a:close/>
                </a:path>
                <a:path w="373380" h="325120">
                  <a:moveTo>
                    <a:pt x="343964" y="79489"/>
                  </a:moveTo>
                  <a:lnTo>
                    <a:pt x="269049" y="79489"/>
                  </a:lnTo>
                  <a:lnTo>
                    <a:pt x="269049" y="321525"/>
                  </a:lnTo>
                  <a:lnTo>
                    <a:pt x="272618" y="318465"/>
                  </a:lnTo>
                  <a:lnTo>
                    <a:pt x="275678" y="318465"/>
                  </a:lnTo>
                  <a:lnTo>
                    <a:pt x="275678" y="86106"/>
                  </a:lnTo>
                  <a:lnTo>
                    <a:pt x="272618" y="86106"/>
                  </a:lnTo>
                  <a:lnTo>
                    <a:pt x="275678" y="83058"/>
                  </a:lnTo>
                  <a:lnTo>
                    <a:pt x="351696" y="83058"/>
                  </a:lnTo>
                  <a:lnTo>
                    <a:pt x="343964" y="79489"/>
                  </a:lnTo>
                  <a:close/>
                </a:path>
                <a:path w="373380" h="325120">
                  <a:moveTo>
                    <a:pt x="275678" y="318465"/>
                  </a:moveTo>
                  <a:lnTo>
                    <a:pt x="272618" y="318465"/>
                  </a:lnTo>
                  <a:lnTo>
                    <a:pt x="269049" y="321525"/>
                  </a:lnTo>
                  <a:lnTo>
                    <a:pt x="275678" y="321525"/>
                  </a:lnTo>
                  <a:lnTo>
                    <a:pt x="275678" y="318465"/>
                  </a:lnTo>
                  <a:close/>
                </a:path>
                <a:path w="373380" h="325120">
                  <a:moveTo>
                    <a:pt x="14280" y="79512"/>
                  </a:moveTo>
                  <a:lnTo>
                    <a:pt x="0" y="86106"/>
                  </a:lnTo>
                  <a:lnTo>
                    <a:pt x="97332" y="86106"/>
                  </a:lnTo>
                  <a:lnTo>
                    <a:pt x="97332" y="85598"/>
                  </a:lnTo>
                  <a:lnTo>
                    <a:pt x="15798" y="85598"/>
                  </a:lnTo>
                  <a:lnTo>
                    <a:pt x="14280" y="79512"/>
                  </a:lnTo>
                  <a:close/>
                </a:path>
                <a:path w="373380" h="325120">
                  <a:moveTo>
                    <a:pt x="103441" y="83058"/>
                  </a:moveTo>
                  <a:lnTo>
                    <a:pt x="97332" y="83058"/>
                  </a:lnTo>
                  <a:lnTo>
                    <a:pt x="100393" y="86106"/>
                  </a:lnTo>
                  <a:lnTo>
                    <a:pt x="103441" y="86106"/>
                  </a:lnTo>
                  <a:lnTo>
                    <a:pt x="103441" y="83058"/>
                  </a:lnTo>
                  <a:close/>
                </a:path>
                <a:path w="373380" h="325120">
                  <a:moveTo>
                    <a:pt x="275678" y="83058"/>
                  </a:moveTo>
                  <a:lnTo>
                    <a:pt x="272618" y="86106"/>
                  </a:lnTo>
                  <a:lnTo>
                    <a:pt x="275678" y="86106"/>
                  </a:lnTo>
                  <a:lnTo>
                    <a:pt x="275678" y="83058"/>
                  </a:lnTo>
                  <a:close/>
                </a:path>
                <a:path w="373380" h="325120">
                  <a:moveTo>
                    <a:pt x="351696" y="83058"/>
                  </a:moveTo>
                  <a:lnTo>
                    <a:pt x="275678" y="83058"/>
                  </a:lnTo>
                  <a:lnTo>
                    <a:pt x="275678" y="86106"/>
                  </a:lnTo>
                  <a:lnTo>
                    <a:pt x="372999" y="86106"/>
                  </a:lnTo>
                  <a:lnTo>
                    <a:pt x="371898" y="85598"/>
                  </a:lnTo>
                  <a:lnTo>
                    <a:pt x="357200" y="85598"/>
                  </a:lnTo>
                  <a:lnTo>
                    <a:pt x="351696" y="83058"/>
                  </a:lnTo>
                  <a:close/>
                </a:path>
                <a:path w="373380" h="325120">
                  <a:moveTo>
                    <a:pt x="186499" y="0"/>
                  </a:moveTo>
                  <a:lnTo>
                    <a:pt x="14280" y="79512"/>
                  </a:lnTo>
                  <a:lnTo>
                    <a:pt x="15798" y="85598"/>
                  </a:lnTo>
                  <a:lnTo>
                    <a:pt x="186505" y="6814"/>
                  </a:lnTo>
                  <a:lnTo>
                    <a:pt x="184975" y="6108"/>
                  </a:lnTo>
                  <a:lnTo>
                    <a:pt x="199730" y="6108"/>
                  </a:lnTo>
                  <a:lnTo>
                    <a:pt x="186499" y="0"/>
                  </a:lnTo>
                  <a:close/>
                </a:path>
                <a:path w="373380" h="325120">
                  <a:moveTo>
                    <a:pt x="103441" y="79489"/>
                  </a:moveTo>
                  <a:lnTo>
                    <a:pt x="29035" y="79489"/>
                  </a:lnTo>
                  <a:lnTo>
                    <a:pt x="15798" y="85598"/>
                  </a:lnTo>
                  <a:lnTo>
                    <a:pt x="97332" y="85598"/>
                  </a:lnTo>
                  <a:lnTo>
                    <a:pt x="97332" y="83058"/>
                  </a:lnTo>
                  <a:lnTo>
                    <a:pt x="103441" y="83058"/>
                  </a:lnTo>
                  <a:lnTo>
                    <a:pt x="103441" y="79489"/>
                  </a:lnTo>
                  <a:close/>
                </a:path>
                <a:path w="373380" h="325120">
                  <a:moveTo>
                    <a:pt x="199730" y="6108"/>
                  </a:moveTo>
                  <a:lnTo>
                    <a:pt x="188036" y="6108"/>
                  </a:lnTo>
                  <a:lnTo>
                    <a:pt x="186505" y="6814"/>
                  </a:lnTo>
                  <a:lnTo>
                    <a:pt x="357200" y="85598"/>
                  </a:lnTo>
                  <a:lnTo>
                    <a:pt x="358216" y="79489"/>
                  </a:lnTo>
                  <a:lnTo>
                    <a:pt x="358667" y="79489"/>
                  </a:lnTo>
                  <a:lnTo>
                    <a:pt x="199730" y="6108"/>
                  </a:lnTo>
                  <a:close/>
                </a:path>
                <a:path w="373380" h="325120">
                  <a:moveTo>
                    <a:pt x="358667" y="79489"/>
                  </a:moveTo>
                  <a:lnTo>
                    <a:pt x="358216" y="79489"/>
                  </a:lnTo>
                  <a:lnTo>
                    <a:pt x="357200" y="85598"/>
                  </a:lnTo>
                  <a:lnTo>
                    <a:pt x="371898" y="85598"/>
                  </a:lnTo>
                  <a:lnTo>
                    <a:pt x="358667" y="79489"/>
                  </a:lnTo>
                  <a:close/>
                </a:path>
                <a:path w="373380" h="325120">
                  <a:moveTo>
                    <a:pt x="14331" y="79489"/>
                  </a:moveTo>
                  <a:close/>
                </a:path>
                <a:path w="373380" h="325120">
                  <a:moveTo>
                    <a:pt x="188036" y="6108"/>
                  </a:moveTo>
                  <a:lnTo>
                    <a:pt x="184975" y="6108"/>
                  </a:lnTo>
                  <a:lnTo>
                    <a:pt x="186505" y="6814"/>
                  </a:lnTo>
                  <a:lnTo>
                    <a:pt x="188036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16230" y="502696"/>
            <a:ext cx="5051425" cy="14522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877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409" b="1">
                <a:solidFill>
                  <a:srgbClr val="32659A"/>
                </a:solidFill>
                <a:latin typeface="Times New Roman"/>
                <a:cs typeface="Times New Roman"/>
              </a:rPr>
              <a:t>3URWHJH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00" b="1">
                <a:solidFill>
                  <a:srgbClr val="32659A"/>
                </a:solidFill>
                <a:latin typeface="Times New Roman"/>
                <a:cs typeface="Times New Roman"/>
              </a:rPr>
              <a:t>62%5(&amp;$5*$6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75" b="1">
                <a:solidFill>
                  <a:srgbClr val="32659A"/>
                </a:solidFill>
                <a:latin typeface="Times New Roman"/>
                <a:cs typeface="Times New Roman"/>
              </a:rPr>
              <a:t>&amp;2572&amp;,5&amp;8,726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3ULQFLSLR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IXQFLRQDPLHQWR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6060" y="1170686"/>
            <a:ext cx="142163" cy="1508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6060" y="1757172"/>
            <a:ext cx="142163" cy="150837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2215366" y="2608125"/>
            <a:ext cx="1772920" cy="1452880"/>
            <a:chOff x="2215366" y="2608125"/>
            <a:chExt cx="1772920" cy="145288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426" y="3244874"/>
              <a:ext cx="89573" cy="8295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426" y="2882562"/>
              <a:ext cx="89573" cy="8296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788148" y="2933230"/>
              <a:ext cx="35560" cy="312420"/>
            </a:xfrm>
            <a:custGeom>
              <a:avLst/>
              <a:gdLst/>
              <a:ahLst/>
              <a:cxnLst/>
              <a:rect l="l" t="t" r="r" b="b"/>
              <a:pathLst>
                <a:path w="35560" h="312419">
                  <a:moveTo>
                    <a:pt x="0" y="311842"/>
                  </a:moveTo>
                  <a:lnTo>
                    <a:pt x="35155" y="0"/>
                  </a:lnTo>
                </a:path>
              </a:pathLst>
            </a:custGeom>
            <a:ln w="199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43188" y="3020359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 h="0">
                  <a:moveTo>
                    <a:pt x="0" y="0"/>
                  </a:moveTo>
                  <a:lnTo>
                    <a:pt x="69794" y="0"/>
                  </a:lnTo>
                </a:path>
              </a:pathLst>
            </a:custGeom>
            <a:ln w="458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28280" y="3015772"/>
              <a:ext cx="34925" cy="92075"/>
            </a:xfrm>
            <a:custGeom>
              <a:avLst/>
              <a:gdLst/>
              <a:ahLst/>
              <a:cxnLst/>
              <a:rect l="l" t="t" r="r" b="b"/>
              <a:pathLst>
                <a:path w="34925" h="92075">
                  <a:moveTo>
                    <a:pt x="0" y="0"/>
                  </a:moveTo>
                  <a:lnTo>
                    <a:pt x="34651" y="91715"/>
                  </a:lnTo>
                </a:path>
              </a:pathLst>
            </a:custGeom>
            <a:ln w="494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49679" y="3208389"/>
              <a:ext cx="289560" cy="32384"/>
            </a:xfrm>
            <a:custGeom>
              <a:avLst/>
              <a:gdLst/>
              <a:ahLst/>
              <a:cxnLst/>
              <a:rect l="l" t="t" r="r" b="b"/>
              <a:pathLst>
                <a:path w="289560" h="32385">
                  <a:moveTo>
                    <a:pt x="0" y="0"/>
                  </a:moveTo>
                  <a:lnTo>
                    <a:pt x="289437" y="0"/>
                  </a:lnTo>
                  <a:lnTo>
                    <a:pt x="289437" y="32091"/>
                  </a:lnTo>
                  <a:lnTo>
                    <a:pt x="0" y="32091"/>
                  </a:lnTo>
                  <a:lnTo>
                    <a:pt x="0" y="0"/>
                  </a:lnTo>
                  <a:close/>
                </a:path>
              </a:pathLst>
            </a:custGeom>
            <a:ln w="91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9677" y="3240493"/>
              <a:ext cx="479488" cy="3669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749679" y="3203802"/>
              <a:ext cx="758825" cy="73660"/>
            </a:xfrm>
            <a:custGeom>
              <a:avLst/>
              <a:gdLst/>
              <a:ahLst/>
              <a:cxnLst/>
              <a:rect l="l" t="t" r="r" b="b"/>
              <a:pathLst>
                <a:path w="758825" h="73660">
                  <a:moveTo>
                    <a:pt x="0" y="36683"/>
                  </a:moveTo>
                  <a:lnTo>
                    <a:pt x="479492" y="36683"/>
                  </a:lnTo>
                  <a:lnTo>
                    <a:pt x="479492" y="73374"/>
                  </a:lnTo>
                  <a:lnTo>
                    <a:pt x="0" y="73374"/>
                  </a:lnTo>
                  <a:lnTo>
                    <a:pt x="0" y="36683"/>
                  </a:lnTo>
                  <a:close/>
                </a:path>
                <a:path w="758825" h="73660">
                  <a:moveTo>
                    <a:pt x="434646" y="0"/>
                  </a:moveTo>
                  <a:lnTo>
                    <a:pt x="758722" y="0"/>
                  </a:lnTo>
                  <a:lnTo>
                    <a:pt x="758722" y="36689"/>
                  </a:lnTo>
                  <a:lnTo>
                    <a:pt x="434646" y="36689"/>
                  </a:lnTo>
                  <a:lnTo>
                    <a:pt x="434646" y="0"/>
                  </a:lnTo>
                  <a:close/>
                </a:path>
              </a:pathLst>
            </a:custGeom>
            <a:ln w="9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184321" y="3203803"/>
              <a:ext cx="324485" cy="18415"/>
            </a:xfrm>
            <a:custGeom>
              <a:avLst/>
              <a:gdLst/>
              <a:ahLst/>
              <a:cxnLst/>
              <a:rect l="l" t="t" r="r" b="b"/>
              <a:pathLst>
                <a:path w="324485" h="18414">
                  <a:moveTo>
                    <a:pt x="324078" y="0"/>
                  </a:moveTo>
                  <a:lnTo>
                    <a:pt x="0" y="0"/>
                  </a:lnTo>
                  <a:lnTo>
                    <a:pt x="0" y="18351"/>
                  </a:lnTo>
                  <a:lnTo>
                    <a:pt x="324078" y="18351"/>
                  </a:lnTo>
                  <a:lnTo>
                    <a:pt x="3240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184325" y="3203802"/>
              <a:ext cx="324485" cy="18415"/>
            </a:xfrm>
            <a:custGeom>
              <a:avLst/>
              <a:gdLst/>
              <a:ahLst/>
              <a:cxnLst/>
              <a:rect l="l" t="t" r="r" b="b"/>
              <a:pathLst>
                <a:path w="324485" h="18414">
                  <a:moveTo>
                    <a:pt x="0" y="0"/>
                  </a:moveTo>
                  <a:lnTo>
                    <a:pt x="324075" y="0"/>
                  </a:lnTo>
                  <a:lnTo>
                    <a:pt x="324075" y="18351"/>
                  </a:lnTo>
                  <a:lnTo>
                    <a:pt x="0" y="18351"/>
                  </a:lnTo>
                  <a:lnTo>
                    <a:pt x="0" y="0"/>
                  </a:lnTo>
                  <a:close/>
                </a:path>
              </a:pathLst>
            </a:custGeom>
            <a:ln w="916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503815" y="3245073"/>
              <a:ext cx="0" cy="211454"/>
            </a:xfrm>
            <a:custGeom>
              <a:avLst/>
              <a:gdLst/>
              <a:ahLst/>
              <a:cxnLst/>
              <a:rect l="l" t="t" r="r" b="b"/>
              <a:pathLst>
                <a:path w="0" h="211454">
                  <a:moveTo>
                    <a:pt x="0" y="0"/>
                  </a:moveTo>
                  <a:lnTo>
                    <a:pt x="0" y="210965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503815" y="3332214"/>
              <a:ext cx="274955" cy="128905"/>
            </a:xfrm>
            <a:custGeom>
              <a:avLst/>
              <a:gdLst/>
              <a:ahLst/>
              <a:cxnLst/>
              <a:rect l="l" t="t" r="r" b="b"/>
              <a:pathLst>
                <a:path w="274954" h="128904">
                  <a:moveTo>
                    <a:pt x="0" y="128399"/>
                  </a:moveTo>
                  <a:lnTo>
                    <a:pt x="274656" y="128399"/>
                  </a:lnTo>
                  <a:lnTo>
                    <a:pt x="274656" y="0"/>
                  </a:lnTo>
                </a:path>
              </a:pathLst>
            </a:custGeom>
            <a:ln w="186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83044" y="2608125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w="0" h="274955">
                  <a:moveTo>
                    <a:pt x="0" y="274660"/>
                  </a:moveTo>
                  <a:lnTo>
                    <a:pt x="0" y="0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4083" y="3070634"/>
              <a:ext cx="129280" cy="11042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089053" y="3112074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 h="0">
                  <a:moveTo>
                    <a:pt x="0" y="0"/>
                  </a:moveTo>
                  <a:lnTo>
                    <a:pt x="309812" y="0"/>
                  </a:lnTo>
                </a:path>
              </a:pathLst>
            </a:custGeom>
            <a:ln w="91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535180" y="2933230"/>
              <a:ext cx="869315" cy="857250"/>
            </a:xfrm>
            <a:custGeom>
              <a:avLst/>
              <a:gdLst/>
              <a:ahLst/>
              <a:cxnLst/>
              <a:rect l="l" t="t" r="r" b="b"/>
              <a:pathLst>
                <a:path w="869314" h="857250">
                  <a:moveTo>
                    <a:pt x="539105" y="206366"/>
                  </a:moveTo>
                  <a:lnTo>
                    <a:pt x="868788" y="206366"/>
                  </a:lnTo>
                </a:path>
                <a:path w="869314" h="857250">
                  <a:moveTo>
                    <a:pt x="0" y="0"/>
                  </a:moveTo>
                  <a:lnTo>
                    <a:pt x="214512" y="0"/>
                  </a:lnTo>
                  <a:lnTo>
                    <a:pt x="214512" y="857075"/>
                  </a:lnTo>
                  <a:lnTo>
                    <a:pt x="0" y="857075"/>
                  </a:lnTo>
                  <a:lnTo>
                    <a:pt x="0" y="0"/>
                  </a:lnTo>
                  <a:close/>
                </a:path>
              </a:pathLst>
            </a:custGeom>
            <a:ln w="9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420009" y="2965327"/>
              <a:ext cx="400050" cy="160655"/>
            </a:xfrm>
            <a:custGeom>
              <a:avLst/>
              <a:gdLst/>
              <a:ahLst/>
              <a:cxnLst/>
              <a:rect l="l" t="t" r="r" b="b"/>
              <a:pathLst>
                <a:path w="400050" h="160655">
                  <a:moveTo>
                    <a:pt x="0" y="0"/>
                  </a:moveTo>
                  <a:lnTo>
                    <a:pt x="399490" y="128411"/>
                  </a:lnTo>
                  <a:lnTo>
                    <a:pt x="319475" y="160520"/>
                  </a:lnTo>
                </a:path>
              </a:pathLst>
            </a:custGeom>
            <a:ln w="1856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425100" y="3167118"/>
              <a:ext cx="105410" cy="55244"/>
            </a:xfrm>
            <a:custGeom>
              <a:avLst/>
              <a:gdLst/>
              <a:ahLst/>
              <a:cxnLst/>
              <a:rect l="l" t="t" r="r" b="b"/>
              <a:pathLst>
                <a:path w="105410" h="55244">
                  <a:moveTo>
                    <a:pt x="104963" y="0"/>
                  </a:moveTo>
                  <a:lnTo>
                    <a:pt x="0" y="55031"/>
                  </a:lnTo>
                </a:path>
              </a:pathLst>
            </a:custGeom>
            <a:ln w="18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425100" y="3217563"/>
              <a:ext cx="394970" cy="160655"/>
            </a:xfrm>
            <a:custGeom>
              <a:avLst/>
              <a:gdLst/>
              <a:ahLst/>
              <a:cxnLst/>
              <a:rect l="l" t="t" r="r" b="b"/>
              <a:pathLst>
                <a:path w="394969" h="160654">
                  <a:moveTo>
                    <a:pt x="0" y="0"/>
                  </a:moveTo>
                  <a:lnTo>
                    <a:pt x="394400" y="132998"/>
                  </a:lnTo>
                  <a:lnTo>
                    <a:pt x="314385" y="160508"/>
                  </a:lnTo>
                </a:path>
              </a:pathLst>
            </a:custGeom>
            <a:ln w="18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30203" y="3423930"/>
              <a:ext cx="105410" cy="50800"/>
            </a:xfrm>
            <a:custGeom>
              <a:avLst/>
              <a:gdLst/>
              <a:ahLst/>
              <a:cxnLst/>
              <a:rect l="l" t="t" r="r" b="b"/>
              <a:pathLst>
                <a:path w="105410" h="50800">
                  <a:moveTo>
                    <a:pt x="104963" y="0"/>
                  </a:moveTo>
                  <a:lnTo>
                    <a:pt x="0" y="50444"/>
                  </a:lnTo>
                </a:path>
              </a:pathLst>
            </a:custGeom>
            <a:ln w="186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419996" y="3474374"/>
              <a:ext cx="400050" cy="160655"/>
            </a:xfrm>
            <a:custGeom>
              <a:avLst/>
              <a:gdLst/>
              <a:ahLst/>
              <a:cxnLst/>
              <a:rect l="l" t="t" r="r" b="b"/>
              <a:pathLst>
                <a:path w="400050" h="160654">
                  <a:moveTo>
                    <a:pt x="0" y="0"/>
                  </a:moveTo>
                  <a:lnTo>
                    <a:pt x="399490" y="132998"/>
                  </a:lnTo>
                  <a:lnTo>
                    <a:pt x="319475" y="160508"/>
                  </a:lnTo>
                </a:path>
              </a:pathLst>
            </a:custGeom>
            <a:ln w="1856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430203" y="3680741"/>
              <a:ext cx="105410" cy="50800"/>
            </a:xfrm>
            <a:custGeom>
              <a:avLst/>
              <a:gdLst/>
              <a:ahLst/>
              <a:cxnLst/>
              <a:rect l="l" t="t" r="r" b="b"/>
              <a:pathLst>
                <a:path w="105410" h="50800">
                  <a:moveTo>
                    <a:pt x="104963" y="0"/>
                  </a:moveTo>
                  <a:lnTo>
                    <a:pt x="0" y="50444"/>
                  </a:lnTo>
                </a:path>
              </a:pathLst>
            </a:custGeom>
            <a:ln w="186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230445" y="2965327"/>
              <a:ext cx="189865" cy="0"/>
            </a:xfrm>
            <a:custGeom>
              <a:avLst/>
              <a:gdLst/>
              <a:ahLst/>
              <a:cxnLst/>
              <a:rect l="l" t="t" r="r" b="b"/>
              <a:pathLst>
                <a:path w="189864" h="0">
                  <a:moveTo>
                    <a:pt x="189551" y="0"/>
                  </a:moveTo>
                  <a:lnTo>
                    <a:pt x="0" y="0"/>
                  </a:lnTo>
                </a:path>
              </a:pathLst>
            </a:custGeom>
            <a:ln w="183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225354" y="2631060"/>
              <a:ext cx="0" cy="334645"/>
            </a:xfrm>
            <a:custGeom>
              <a:avLst/>
              <a:gdLst/>
              <a:ahLst/>
              <a:cxnLst/>
              <a:rect l="l" t="t" r="r" b="b"/>
              <a:pathLst>
                <a:path w="0" h="334644">
                  <a:moveTo>
                    <a:pt x="0" y="334266"/>
                  </a:moveTo>
                  <a:lnTo>
                    <a:pt x="0" y="0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0183" y="2653995"/>
              <a:ext cx="404583" cy="55029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2430190" y="2653983"/>
              <a:ext cx="405130" cy="55244"/>
            </a:xfrm>
            <a:custGeom>
              <a:avLst/>
              <a:gdLst/>
              <a:ahLst/>
              <a:cxnLst/>
              <a:rect l="l" t="t" r="r" b="b"/>
              <a:pathLst>
                <a:path w="405130" h="55244">
                  <a:moveTo>
                    <a:pt x="399490" y="0"/>
                  </a:moveTo>
                  <a:lnTo>
                    <a:pt x="404581" y="55031"/>
                  </a:lnTo>
                  <a:lnTo>
                    <a:pt x="0" y="55031"/>
                  </a:lnTo>
                  <a:lnTo>
                    <a:pt x="0" y="0"/>
                  </a:lnTo>
                  <a:lnTo>
                    <a:pt x="399490" y="0"/>
                  </a:lnTo>
                  <a:close/>
                </a:path>
              </a:pathLst>
            </a:custGeom>
            <a:ln w="917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425100" y="3735773"/>
              <a:ext cx="869315" cy="316230"/>
            </a:xfrm>
            <a:custGeom>
              <a:avLst/>
              <a:gdLst/>
              <a:ahLst/>
              <a:cxnLst/>
              <a:rect l="l" t="t" r="r" b="b"/>
              <a:pathLst>
                <a:path w="869314" h="316229">
                  <a:moveTo>
                    <a:pt x="0" y="0"/>
                  </a:moveTo>
                  <a:lnTo>
                    <a:pt x="0" y="315931"/>
                  </a:lnTo>
                  <a:lnTo>
                    <a:pt x="868802" y="315931"/>
                  </a:lnTo>
                </a:path>
              </a:pathLst>
            </a:custGeom>
            <a:ln w="185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298992" y="3249660"/>
              <a:ext cx="0" cy="802640"/>
            </a:xfrm>
            <a:custGeom>
              <a:avLst/>
              <a:gdLst/>
              <a:ahLst/>
              <a:cxnLst/>
              <a:rect l="l" t="t" r="r" b="b"/>
              <a:pathLst>
                <a:path w="0" h="802639">
                  <a:moveTo>
                    <a:pt x="0" y="802043"/>
                  </a:moveTo>
                  <a:lnTo>
                    <a:pt x="0" y="0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50058" y="3882021"/>
              <a:ext cx="813752" cy="59613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2450061" y="3093739"/>
              <a:ext cx="1343660" cy="848360"/>
            </a:xfrm>
            <a:custGeom>
              <a:avLst/>
              <a:gdLst/>
              <a:ahLst/>
              <a:cxnLst/>
              <a:rect l="l" t="t" r="r" b="b"/>
              <a:pathLst>
                <a:path w="1343660" h="848360">
                  <a:moveTo>
                    <a:pt x="0" y="788282"/>
                  </a:moveTo>
                  <a:lnTo>
                    <a:pt x="813748" y="788282"/>
                  </a:lnTo>
                  <a:lnTo>
                    <a:pt x="813748" y="847896"/>
                  </a:lnTo>
                  <a:lnTo>
                    <a:pt x="0" y="847896"/>
                  </a:lnTo>
                  <a:lnTo>
                    <a:pt x="0" y="788282"/>
                  </a:lnTo>
                  <a:close/>
                </a:path>
                <a:path w="1343660" h="848360">
                  <a:moveTo>
                    <a:pt x="1058353" y="0"/>
                  </a:moveTo>
                  <a:lnTo>
                    <a:pt x="1198485" y="0"/>
                  </a:lnTo>
                  <a:lnTo>
                    <a:pt x="1198485" y="68792"/>
                  </a:lnTo>
                  <a:lnTo>
                    <a:pt x="1053766" y="68792"/>
                  </a:lnTo>
                </a:path>
                <a:path w="1343660" h="848360">
                  <a:moveTo>
                    <a:pt x="1203562" y="64217"/>
                  </a:moveTo>
                  <a:lnTo>
                    <a:pt x="1213252" y="0"/>
                  </a:lnTo>
                  <a:lnTo>
                    <a:pt x="1223433" y="68792"/>
                  </a:lnTo>
                  <a:lnTo>
                    <a:pt x="1233123" y="0"/>
                  </a:lnTo>
                  <a:lnTo>
                    <a:pt x="1243317" y="73379"/>
                  </a:lnTo>
                  <a:lnTo>
                    <a:pt x="1248408" y="0"/>
                  </a:lnTo>
                  <a:lnTo>
                    <a:pt x="1263175" y="73379"/>
                  </a:lnTo>
                  <a:lnTo>
                    <a:pt x="1273369" y="0"/>
                  </a:lnTo>
                  <a:lnTo>
                    <a:pt x="1283046" y="68792"/>
                  </a:lnTo>
                  <a:lnTo>
                    <a:pt x="1288150" y="0"/>
                  </a:lnTo>
                  <a:lnTo>
                    <a:pt x="1303448" y="73379"/>
                  </a:lnTo>
                  <a:lnTo>
                    <a:pt x="1308034" y="4599"/>
                  </a:lnTo>
                  <a:lnTo>
                    <a:pt x="1323306" y="73379"/>
                  </a:lnTo>
                  <a:lnTo>
                    <a:pt x="1328396" y="4599"/>
                  </a:lnTo>
                  <a:lnTo>
                    <a:pt x="1343190" y="64217"/>
                  </a:lnTo>
                </a:path>
              </a:pathLst>
            </a:custGeom>
            <a:ln w="9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20187" y="2713415"/>
              <a:ext cx="239381" cy="220013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04714" y="3102670"/>
              <a:ext cx="154345" cy="138013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80571" y="3744248"/>
              <a:ext cx="79366" cy="73766"/>
            </a:xfrm>
            <a:prstGeom prst="rect">
              <a:avLst/>
            </a:prstGeom>
          </p:spPr>
        </p:pic>
      </p:grpSp>
      <p:grpSp>
        <p:nvGrpSpPr>
          <p:cNvPr id="39" name="object 39" descr=""/>
          <p:cNvGrpSpPr/>
          <p:nvPr/>
        </p:nvGrpSpPr>
        <p:grpSpPr>
          <a:xfrm>
            <a:off x="2080797" y="3002023"/>
            <a:ext cx="64769" cy="784225"/>
            <a:chOff x="2080797" y="3002023"/>
            <a:chExt cx="64769" cy="784225"/>
          </a:xfrm>
        </p:grpSpPr>
        <p:sp>
          <p:nvSpPr>
            <p:cNvPr id="40" name="object 40" descr=""/>
            <p:cNvSpPr/>
            <p:nvPr/>
          </p:nvSpPr>
          <p:spPr>
            <a:xfrm>
              <a:off x="2110701" y="3002023"/>
              <a:ext cx="0" cy="779145"/>
            </a:xfrm>
            <a:custGeom>
              <a:avLst/>
              <a:gdLst/>
              <a:ahLst/>
              <a:cxnLst/>
              <a:rect l="l" t="t" r="r" b="b"/>
              <a:pathLst>
                <a:path w="0" h="779145">
                  <a:moveTo>
                    <a:pt x="0" y="0"/>
                  </a:moveTo>
                  <a:lnTo>
                    <a:pt x="0" y="779108"/>
                  </a:lnTo>
                </a:path>
              </a:pathLst>
            </a:custGeom>
            <a:ln w="99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80797" y="3721681"/>
              <a:ext cx="64362" cy="64379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1274066" y="3162621"/>
            <a:ext cx="808990" cy="260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605">
                <a:solidFill>
                  <a:srgbClr val="231F20"/>
                </a:solidFill>
                <a:latin typeface="Times New Roman"/>
                <a:cs typeface="Times New Roman"/>
              </a:rPr>
              <a:t>'</a:t>
            </a:r>
            <a:r>
              <a:rPr dirty="0" sz="750" spc="12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750" spc="200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r>
              <a:rPr dirty="0" sz="750" spc="229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750" spc="-229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r>
              <a:rPr dirty="0" sz="750" spc="-190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r>
              <a:rPr dirty="0" sz="750" spc="16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750" spc="375">
                <a:solidFill>
                  <a:srgbClr val="231F20"/>
                </a:solidFill>
                <a:latin typeface="Times New Roman"/>
                <a:cs typeface="Times New Roman"/>
              </a:rPr>
              <a:t>Ï</a:t>
            </a:r>
            <a:r>
              <a:rPr dirty="0" sz="750" spc="125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 spc="330">
                <a:solidFill>
                  <a:srgbClr val="231F20"/>
                </a:solidFill>
                <a:latin typeface="Times New Roman"/>
                <a:cs typeface="Times New Roman"/>
              </a:rPr>
              <a:t>'(</a:t>
            </a:r>
            <a:r>
              <a:rPr dirty="0" sz="750" spc="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250">
                <a:solidFill>
                  <a:srgbClr val="231F20"/>
                </a:solidFill>
                <a:latin typeface="Times New Roman"/>
                <a:cs typeface="Times New Roman"/>
              </a:rPr>
              <a:t>$50$'85</a:t>
            </a:r>
            <a:r>
              <a:rPr dirty="0" sz="750" spc="-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114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322720" y="3698160"/>
            <a:ext cx="4889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65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pic>
        <p:nvPicPr>
          <p:cNvPr id="44" name="object 4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96650" y="1897256"/>
            <a:ext cx="1967222" cy="2754406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46" name="object 46" descr=""/>
          <p:cNvSpPr txBox="1"/>
          <p:nvPr/>
        </p:nvSpPr>
        <p:spPr>
          <a:xfrm>
            <a:off x="1456984" y="5679233"/>
            <a:ext cx="4352290" cy="2384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9083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2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3DUiPHWURV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VHOHFFLyQ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buFont typeface="Times New Roman"/>
              <a:buChar char="•"/>
              <a:tabLst>
                <a:tab pos="194310" algn="l"/>
              </a:tabLst>
            </a:pPr>
            <a:r>
              <a:rPr dirty="0" sz="1600" spc="-459" b="1">
                <a:solidFill>
                  <a:srgbClr val="32659A"/>
                </a:solidFill>
                <a:latin typeface="Times New Roman"/>
                <a:cs typeface="Times New Roman"/>
              </a:rPr>
              <a:t>&amp;DOLEUH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305" b="1">
                <a:solidFill>
                  <a:srgbClr val="32659A"/>
                </a:solidFill>
                <a:latin typeface="Times New Roman"/>
                <a:cs typeface="Times New Roman"/>
              </a:rPr>
              <a:t>3RGHU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40" b="1">
                <a:solidFill>
                  <a:srgbClr val="32659A"/>
                </a:solidFill>
                <a:latin typeface="Times New Roman"/>
                <a:cs typeface="Times New Roman"/>
              </a:rPr>
              <a:t>FRUWH</a:t>
            </a:r>
            <a:r>
              <a:rPr dirty="0" sz="1600" spc="5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45" b="1">
                <a:solidFill>
                  <a:srgbClr val="32659A"/>
                </a:solidFill>
                <a:latin typeface="Times New Roman"/>
                <a:cs typeface="Times New Roman"/>
              </a:rPr>
              <a:t>N$ </a:t>
            </a:r>
            <a:endParaRPr sz="1600">
              <a:latin typeface="Times New Roman"/>
              <a:cs typeface="Times New Roman"/>
            </a:endParaRPr>
          </a:p>
          <a:p>
            <a:pPr marL="190500" indent="-1708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1135" algn="l"/>
              </a:tabLst>
            </a:pPr>
            <a:r>
              <a:rPr dirty="0" sz="16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600" spc="-395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9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10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SRORV</a:t>
            </a:r>
            <a:r>
              <a:rPr dirty="0" sz="1600" spc="475" b="1">
                <a:solidFill>
                  <a:srgbClr val="7D277D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3</a:t>
            </a:r>
            <a:r>
              <a:rPr dirty="0" sz="1600" spc="31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415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60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415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sz="1600" spc="509" b="1">
                <a:solidFill>
                  <a:srgbClr val="7D277D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3</a:t>
            </a:r>
            <a:r>
              <a:rPr dirty="0" sz="1600" spc="405" b="1">
                <a:solidFill>
                  <a:srgbClr val="7D277D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3</a:t>
            </a:r>
            <a:r>
              <a:rPr dirty="0" sz="1600" spc="33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480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60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480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600" spc="100" b="1">
                <a:solidFill>
                  <a:srgbClr val="7D277D"/>
                </a:solidFill>
                <a:latin typeface="Times New Roman"/>
                <a:cs typeface="Times New Roman"/>
              </a:rPr>
              <a:t>  </a:t>
            </a:r>
            <a:r>
              <a:rPr dirty="0" sz="1600" spc="325" b="1">
                <a:solidFill>
                  <a:srgbClr val="7D277D"/>
                </a:solidFill>
                <a:latin typeface="Times New Roman"/>
                <a:cs typeface="Times New Roman"/>
              </a:rPr>
              <a:t>3</a:t>
            </a:r>
            <a:r>
              <a:rPr dirty="0" sz="16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330" b="1">
                <a:solidFill>
                  <a:srgbClr val="32659A"/>
                </a:solidFill>
                <a:latin typeface="Times New Roman"/>
                <a:cs typeface="Times New Roman"/>
              </a:rPr>
              <a:t>&amp;XUYD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32659A"/>
                </a:solidFill>
                <a:latin typeface="Times New Roman"/>
                <a:cs typeface="Times New Roman"/>
              </a:rPr>
              <a:t>GLVSDUR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7" name="object 4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37843" y="6369634"/>
            <a:ext cx="142163" cy="147777"/>
          </a:xfrm>
          <a:prstGeom prst="rect">
            <a:avLst/>
          </a:prstGeom>
        </p:spPr>
      </p:pic>
      <p:pic>
        <p:nvPicPr>
          <p:cNvPr id="48" name="object 4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87780" y="8598420"/>
            <a:ext cx="142163" cy="147764"/>
          </a:xfrm>
          <a:prstGeom prst="rect">
            <a:avLst/>
          </a:prstGeom>
        </p:spPr>
      </p:pic>
      <p:sp>
        <p:nvSpPr>
          <p:cNvPr id="49" name="object 49" descr=""/>
          <p:cNvSpPr txBox="1"/>
          <p:nvPr/>
        </p:nvSpPr>
        <p:spPr>
          <a:xfrm>
            <a:off x="1507949" y="8524063"/>
            <a:ext cx="10496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1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6LPERORJtD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50" name="object 50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38712" y="8956832"/>
            <a:ext cx="1603623" cy="1010751"/>
          </a:xfrm>
          <a:prstGeom prst="rect">
            <a:avLst/>
          </a:prstGeom>
        </p:spPr>
      </p:pic>
      <p:sp>
        <p:nvSpPr>
          <p:cNvPr id="51" name="object 51" descr=""/>
          <p:cNvSpPr/>
          <p:nvPr/>
        </p:nvSpPr>
        <p:spPr>
          <a:xfrm>
            <a:off x="3989946" y="8510778"/>
            <a:ext cx="2665095" cy="1509395"/>
          </a:xfrm>
          <a:custGeom>
            <a:avLst/>
            <a:gdLst/>
            <a:ahLst/>
            <a:cxnLst/>
            <a:rect l="l" t="t" r="r" b="b"/>
            <a:pathLst>
              <a:path w="2665095" h="1509395">
                <a:moveTo>
                  <a:pt x="2663431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1507248"/>
                </a:lnTo>
                <a:lnTo>
                  <a:pt x="1524" y="1508772"/>
                </a:lnTo>
                <a:lnTo>
                  <a:pt x="2663431" y="1508772"/>
                </a:lnTo>
                <a:lnTo>
                  <a:pt x="2664955" y="1507248"/>
                </a:lnTo>
                <a:lnTo>
                  <a:pt x="2664955" y="1505724"/>
                </a:lnTo>
                <a:lnTo>
                  <a:pt x="6629" y="1505724"/>
                </a:lnTo>
                <a:lnTo>
                  <a:pt x="3568" y="1502664"/>
                </a:lnTo>
                <a:lnTo>
                  <a:pt x="6629" y="1502664"/>
                </a:lnTo>
                <a:lnTo>
                  <a:pt x="6629" y="6616"/>
                </a:lnTo>
                <a:lnTo>
                  <a:pt x="3568" y="6616"/>
                </a:lnTo>
                <a:lnTo>
                  <a:pt x="6629" y="3048"/>
                </a:lnTo>
                <a:lnTo>
                  <a:pt x="2664955" y="3048"/>
                </a:lnTo>
                <a:lnTo>
                  <a:pt x="2664955" y="1524"/>
                </a:lnTo>
                <a:lnTo>
                  <a:pt x="2663431" y="0"/>
                </a:lnTo>
                <a:close/>
              </a:path>
              <a:path w="2665095" h="1509395">
                <a:moveTo>
                  <a:pt x="6629" y="1502664"/>
                </a:moveTo>
                <a:lnTo>
                  <a:pt x="3568" y="1502664"/>
                </a:lnTo>
                <a:lnTo>
                  <a:pt x="6629" y="1505724"/>
                </a:lnTo>
                <a:lnTo>
                  <a:pt x="6629" y="1502664"/>
                </a:lnTo>
                <a:close/>
              </a:path>
              <a:path w="2665095" h="1509395">
                <a:moveTo>
                  <a:pt x="2658846" y="1502664"/>
                </a:moveTo>
                <a:lnTo>
                  <a:pt x="6629" y="1502664"/>
                </a:lnTo>
                <a:lnTo>
                  <a:pt x="6629" y="1505724"/>
                </a:lnTo>
                <a:lnTo>
                  <a:pt x="2658846" y="1505724"/>
                </a:lnTo>
                <a:lnTo>
                  <a:pt x="2658846" y="1502664"/>
                </a:lnTo>
                <a:close/>
              </a:path>
              <a:path w="2665095" h="1509395">
                <a:moveTo>
                  <a:pt x="2658846" y="3048"/>
                </a:moveTo>
                <a:lnTo>
                  <a:pt x="2658846" y="1505724"/>
                </a:lnTo>
                <a:lnTo>
                  <a:pt x="2661894" y="1502664"/>
                </a:lnTo>
                <a:lnTo>
                  <a:pt x="2664955" y="1502664"/>
                </a:lnTo>
                <a:lnTo>
                  <a:pt x="2664955" y="6616"/>
                </a:lnTo>
                <a:lnTo>
                  <a:pt x="2661894" y="6616"/>
                </a:lnTo>
                <a:lnTo>
                  <a:pt x="2658846" y="3048"/>
                </a:lnTo>
                <a:close/>
              </a:path>
              <a:path w="2665095" h="1509395">
                <a:moveTo>
                  <a:pt x="2664955" y="1502664"/>
                </a:moveTo>
                <a:lnTo>
                  <a:pt x="2661894" y="1502664"/>
                </a:lnTo>
                <a:lnTo>
                  <a:pt x="2658846" y="1505724"/>
                </a:lnTo>
                <a:lnTo>
                  <a:pt x="2664955" y="1505724"/>
                </a:lnTo>
                <a:lnTo>
                  <a:pt x="2664955" y="1502664"/>
                </a:lnTo>
                <a:close/>
              </a:path>
              <a:path w="2665095" h="1509395">
                <a:moveTo>
                  <a:pt x="6629" y="3048"/>
                </a:moveTo>
                <a:lnTo>
                  <a:pt x="3568" y="6616"/>
                </a:lnTo>
                <a:lnTo>
                  <a:pt x="6629" y="6616"/>
                </a:lnTo>
                <a:lnTo>
                  <a:pt x="6629" y="3048"/>
                </a:lnTo>
                <a:close/>
              </a:path>
              <a:path w="2665095" h="1509395">
                <a:moveTo>
                  <a:pt x="2658846" y="3048"/>
                </a:moveTo>
                <a:lnTo>
                  <a:pt x="6629" y="3048"/>
                </a:lnTo>
                <a:lnTo>
                  <a:pt x="6629" y="6616"/>
                </a:lnTo>
                <a:lnTo>
                  <a:pt x="2658846" y="6616"/>
                </a:lnTo>
                <a:lnTo>
                  <a:pt x="2658846" y="3048"/>
                </a:lnTo>
                <a:close/>
              </a:path>
              <a:path w="2665095" h="1509395">
                <a:moveTo>
                  <a:pt x="2664955" y="3048"/>
                </a:moveTo>
                <a:lnTo>
                  <a:pt x="2658846" y="3048"/>
                </a:lnTo>
                <a:lnTo>
                  <a:pt x="2661894" y="6616"/>
                </a:lnTo>
                <a:lnTo>
                  <a:pt x="2664955" y="6616"/>
                </a:lnTo>
                <a:lnTo>
                  <a:pt x="2664955" y="3048"/>
                </a:lnTo>
                <a:close/>
              </a:path>
            </a:pathLst>
          </a:custGeom>
          <a:solidFill>
            <a:srgbClr val="FDC0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4041439" y="8526605"/>
            <a:ext cx="81788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305">
                <a:solidFill>
                  <a:srgbClr val="ED2024"/>
                </a:solidFill>
                <a:latin typeface="Times New Roman"/>
                <a:cs typeface="Times New Roman"/>
              </a:rPr>
              <a:t>,PSRUWDQWH</a:t>
            </a:r>
            <a:r>
              <a:rPr dirty="0" sz="1300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041439" y="8934247"/>
            <a:ext cx="2562860" cy="10445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50">
                <a:solidFill>
                  <a:srgbClr val="009A72"/>
                </a:solidFill>
                <a:latin typeface="Times New Roman"/>
                <a:cs typeface="Times New Roman"/>
              </a:rPr>
              <a:t>,7&amp;</a:t>
            </a:r>
            <a:r>
              <a:rPr dirty="0" sz="1300" spc="105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9A72"/>
                </a:solidFill>
                <a:latin typeface="Times New Roman"/>
                <a:cs typeface="Times New Roman"/>
              </a:rPr>
              <a:t>%7</a:t>
            </a:r>
            <a:r>
              <a:rPr dirty="0" sz="1300" spc="375">
                <a:solidFill>
                  <a:srgbClr val="009A72"/>
                </a:solidFill>
                <a:latin typeface="Times New Roman"/>
                <a:cs typeface="Times New Roman"/>
              </a:rPr>
              <a:t>    </a:t>
            </a:r>
            <a:r>
              <a:rPr dirty="0" sz="1300" spc="-195">
                <a:solidFill>
                  <a:srgbClr val="009A72"/>
                </a:solidFill>
                <a:latin typeface="Times New Roman"/>
                <a:cs typeface="Times New Roman"/>
              </a:rPr>
              <a:t>7RGRV</a:t>
            </a:r>
            <a:r>
              <a:rPr dirty="0" sz="1300" spc="25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0">
                <a:solidFill>
                  <a:srgbClr val="009A72"/>
                </a:solidFill>
                <a:latin typeface="Times New Roman"/>
                <a:cs typeface="Times New Roman"/>
              </a:rPr>
              <a:t>ORV</a:t>
            </a:r>
            <a:r>
              <a:rPr dirty="0" sz="1300" spc="37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45">
                <a:solidFill>
                  <a:srgbClr val="009A72"/>
                </a:solidFill>
                <a:latin typeface="Times New Roman"/>
                <a:cs typeface="Times New Roman"/>
              </a:rPr>
              <a:t>LQWHUUXSWRUHV</a:t>
            </a:r>
            <a:r>
              <a:rPr dirty="0" sz="130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95">
                <a:solidFill>
                  <a:srgbClr val="009A72"/>
                </a:solidFill>
                <a:latin typeface="Times New Roman"/>
                <a:cs typeface="Times New Roman"/>
              </a:rPr>
              <a:t>DXWRPiWLFRV</a:t>
            </a:r>
            <a:r>
              <a:rPr dirty="0" sz="1300" spc="280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254">
                <a:solidFill>
                  <a:srgbClr val="009A72"/>
                </a:solidFill>
                <a:latin typeface="Times New Roman"/>
                <a:cs typeface="Times New Roman"/>
              </a:rPr>
              <a:t>TXH</a:t>
            </a:r>
            <a:r>
              <a:rPr dirty="0" sz="1300" spc="285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310">
                <a:solidFill>
                  <a:srgbClr val="009A72"/>
                </a:solidFill>
                <a:latin typeface="Times New Roman"/>
                <a:cs typeface="Times New Roman"/>
              </a:rPr>
              <a:t>SURWHJHQ</a:t>
            </a:r>
            <a:r>
              <a:rPr dirty="0" sz="1300" spc="280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400">
                <a:solidFill>
                  <a:srgbClr val="009A72"/>
                </a:solidFill>
                <a:latin typeface="Times New Roman"/>
                <a:cs typeface="Times New Roman"/>
              </a:rPr>
              <a:t>FRQWUD</a:t>
            </a:r>
            <a:r>
              <a:rPr dirty="0" sz="130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30">
                <a:solidFill>
                  <a:srgbClr val="009A72"/>
                </a:solidFill>
                <a:latin typeface="Times New Roman"/>
                <a:cs typeface="Times New Roman"/>
              </a:rPr>
              <a:t>VREUHFDU</a:t>
            </a:r>
            <a:r>
              <a:rPr dirty="0" sz="1300" spc="40">
                <a:solidFill>
                  <a:srgbClr val="009A72"/>
                </a:solidFill>
                <a:latin typeface="Times New Roman"/>
                <a:cs typeface="Times New Roman"/>
              </a:rPr>
              <a:t>J</a:t>
            </a:r>
            <a:r>
              <a:rPr dirty="0" sz="1300" spc="-370">
                <a:solidFill>
                  <a:srgbClr val="009A72"/>
                </a:solidFill>
                <a:latin typeface="Times New Roman"/>
                <a:cs typeface="Times New Roman"/>
              </a:rPr>
              <a:t>DV</a:t>
            </a:r>
            <a:r>
              <a:rPr dirty="0" sz="1300" spc="370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300">
                <a:solidFill>
                  <a:srgbClr val="009A72"/>
                </a:solidFill>
                <a:latin typeface="Times New Roman"/>
                <a:cs typeface="Times New Roman"/>
              </a:rPr>
              <a:t>\</a:t>
            </a:r>
            <a:r>
              <a:rPr dirty="0" sz="1300" spc="375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380">
                <a:solidFill>
                  <a:srgbClr val="009A72"/>
                </a:solidFill>
                <a:latin typeface="Times New Roman"/>
                <a:cs typeface="Times New Roman"/>
              </a:rPr>
              <a:t>FRUWRFLUFXLWRV</a:t>
            </a:r>
            <a:r>
              <a:rPr dirty="0" sz="1300" spc="370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434">
                <a:solidFill>
                  <a:srgbClr val="009A72"/>
                </a:solidFill>
                <a:latin typeface="Times New Roman"/>
                <a:cs typeface="Times New Roman"/>
              </a:rPr>
              <a:t>ORV</a:t>
            </a:r>
            <a:r>
              <a:rPr dirty="0" sz="130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85">
                <a:solidFill>
                  <a:srgbClr val="009A72"/>
                </a:solidFill>
                <a:latin typeface="Times New Roman"/>
                <a:cs typeface="Times New Roman"/>
              </a:rPr>
              <a:t>FLUFXLWRV</a:t>
            </a:r>
            <a:r>
              <a:rPr dirty="0" sz="1300" spc="395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40">
                <a:solidFill>
                  <a:srgbClr val="009A72"/>
                </a:solidFill>
                <a:latin typeface="Times New Roman"/>
                <a:cs typeface="Times New Roman"/>
              </a:rPr>
              <a:t>LQWHULRUHV</a:t>
            </a:r>
            <a:r>
              <a:rPr dirty="0" sz="1300" spc="40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40">
                <a:solidFill>
                  <a:srgbClr val="009A72"/>
                </a:solidFill>
                <a:latin typeface="Times New Roman"/>
                <a:cs typeface="Times New Roman"/>
              </a:rPr>
              <a:t>WHQGUiQ</a:t>
            </a:r>
            <a:r>
              <a:rPr dirty="0" sz="1300" spc="395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54">
                <a:solidFill>
                  <a:srgbClr val="009A72"/>
                </a:solidFill>
                <a:latin typeface="Times New Roman"/>
                <a:cs typeface="Times New Roman"/>
              </a:rPr>
              <a:t>TXH</a:t>
            </a:r>
            <a:r>
              <a:rPr dirty="0" sz="1300" spc="40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5">
                <a:solidFill>
                  <a:srgbClr val="009A72"/>
                </a:solidFill>
                <a:latin typeface="Times New Roman"/>
                <a:cs typeface="Times New Roman"/>
              </a:rPr>
              <a:t>VHU</a:t>
            </a:r>
            <a:r>
              <a:rPr dirty="0" sz="1300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10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15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235" b="1">
                <a:solidFill>
                  <a:srgbClr val="009A72"/>
                </a:solidFill>
                <a:latin typeface="Times New Roman"/>
                <a:cs typeface="Times New Roman"/>
              </a:rPr>
              <a:t>&amp;257(</a:t>
            </a:r>
            <a:r>
              <a:rPr dirty="0" sz="1300" spc="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340" b="1">
                <a:solidFill>
                  <a:srgbClr val="009A72"/>
                </a:solidFill>
                <a:latin typeface="Times New Roman"/>
                <a:cs typeface="Times New Roman"/>
              </a:rPr>
              <a:t>201,32/$5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31988" y="1255775"/>
            <a:ext cx="3477895" cy="3248660"/>
            <a:chOff x="1431988" y="1255775"/>
            <a:chExt cx="3477895" cy="3248660"/>
          </a:xfrm>
        </p:grpSpPr>
        <p:sp>
          <p:nvSpPr>
            <p:cNvPr id="3" name="object 3" descr=""/>
            <p:cNvSpPr/>
            <p:nvPr/>
          </p:nvSpPr>
          <p:spPr>
            <a:xfrm>
              <a:off x="1710859" y="1410412"/>
              <a:ext cx="1061085" cy="1283335"/>
            </a:xfrm>
            <a:custGeom>
              <a:avLst/>
              <a:gdLst/>
              <a:ahLst/>
              <a:cxnLst/>
              <a:rect l="l" t="t" r="r" b="b"/>
              <a:pathLst>
                <a:path w="1061085" h="1283335">
                  <a:moveTo>
                    <a:pt x="220097" y="0"/>
                  </a:moveTo>
                  <a:lnTo>
                    <a:pt x="178834" y="1492"/>
                  </a:lnTo>
                  <a:lnTo>
                    <a:pt x="139094" y="9858"/>
                  </a:lnTo>
                  <a:lnTo>
                    <a:pt x="101252" y="25741"/>
                  </a:lnTo>
                  <a:lnTo>
                    <a:pt x="44462" y="79402"/>
                  </a:lnTo>
                  <a:lnTo>
                    <a:pt x="24775" y="115084"/>
                  </a:lnTo>
                  <a:lnTo>
                    <a:pt x="11131" y="154170"/>
                  </a:lnTo>
                  <a:lnTo>
                    <a:pt x="3037" y="196123"/>
                  </a:lnTo>
                  <a:lnTo>
                    <a:pt x="0" y="240408"/>
                  </a:lnTo>
                  <a:lnTo>
                    <a:pt x="1527" y="286488"/>
                  </a:lnTo>
                  <a:lnTo>
                    <a:pt x="7126" y="333827"/>
                  </a:lnTo>
                  <a:lnTo>
                    <a:pt x="16304" y="381889"/>
                  </a:lnTo>
                  <a:lnTo>
                    <a:pt x="28569" y="430137"/>
                  </a:lnTo>
                  <a:lnTo>
                    <a:pt x="43428" y="478035"/>
                  </a:lnTo>
                  <a:lnTo>
                    <a:pt x="60389" y="525047"/>
                  </a:lnTo>
                  <a:lnTo>
                    <a:pt x="78958" y="570637"/>
                  </a:lnTo>
                  <a:lnTo>
                    <a:pt x="98644" y="614268"/>
                  </a:lnTo>
                  <a:lnTo>
                    <a:pt x="118953" y="655404"/>
                  </a:lnTo>
                  <a:lnTo>
                    <a:pt x="139393" y="693509"/>
                  </a:lnTo>
                  <a:lnTo>
                    <a:pt x="159472" y="728046"/>
                  </a:lnTo>
                  <a:lnTo>
                    <a:pt x="199080" y="790078"/>
                  </a:lnTo>
                  <a:lnTo>
                    <a:pt x="220479" y="821662"/>
                  </a:lnTo>
                  <a:lnTo>
                    <a:pt x="242908" y="852752"/>
                  </a:lnTo>
                  <a:lnTo>
                    <a:pt x="265831" y="883829"/>
                  </a:lnTo>
                  <a:lnTo>
                    <a:pt x="313228" y="942427"/>
                  </a:lnTo>
                  <a:lnTo>
                    <a:pt x="362135" y="996948"/>
                  </a:lnTo>
                  <a:lnTo>
                    <a:pt x="397229" y="1032995"/>
                  </a:lnTo>
                  <a:lnTo>
                    <a:pt x="434282" y="1068457"/>
                  </a:lnTo>
                  <a:lnTo>
                    <a:pt x="473126" y="1102872"/>
                  </a:lnTo>
                  <a:lnTo>
                    <a:pt x="513591" y="1135778"/>
                  </a:lnTo>
                  <a:lnTo>
                    <a:pt x="555506" y="1166712"/>
                  </a:lnTo>
                  <a:lnTo>
                    <a:pt x="598702" y="1195212"/>
                  </a:lnTo>
                  <a:lnTo>
                    <a:pt x="643010" y="1220816"/>
                  </a:lnTo>
                  <a:lnTo>
                    <a:pt x="688259" y="1243061"/>
                  </a:lnTo>
                  <a:lnTo>
                    <a:pt x="736150" y="1261921"/>
                  </a:lnTo>
                  <a:lnTo>
                    <a:pt x="784030" y="1275594"/>
                  </a:lnTo>
                  <a:lnTo>
                    <a:pt x="833541" y="1283132"/>
                  </a:lnTo>
                  <a:lnTo>
                    <a:pt x="883011" y="1282405"/>
                  </a:lnTo>
                  <a:lnTo>
                    <a:pt x="930764" y="1271286"/>
                  </a:lnTo>
                  <a:lnTo>
                    <a:pt x="931039" y="1271140"/>
                  </a:lnTo>
                  <a:lnTo>
                    <a:pt x="849352" y="1271140"/>
                  </a:lnTo>
                  <a:lnTo>
                    <a:pt x="806415" y="1267350"/>
                  </a:lnTo>
                  <a:lnTo>
                    <a:pt x="762419" y="1257358"/>
                  </a:lnTo>
                  <a:lnTo>
                    <a:pt x="717847" y="1241944"/>
                  </a:lnTo>
                  <a:lnTo>
                    <a:pt x="673183" y="1221891"/>
                  </a:lnTo>
                  <a:lnTo>
                    <a:pt x="628911" y="1197983"/>
                  </a:lnTo>
                  <a:lnTo>
                    <a:pt x="585515" y="1171000"/>
                  </a:lnTo>
                  <a:lnTo>
                    <a:pt x="543476" y="1141727"/>
                  </a:lnTo>
                  <a:lnTo>
                    <a:pt x="503280" y="1110945"/>
                  </a:lnTo>
                  <a:lnTo>
                    <a:pt x="465410" y="1079437"/>
                  </a:lnTo>
                  <a:lnTo>
                    <a:pt x="430349" y="1047986"/>
                  </a:lnTo>
                  <a:lnTo>
                    <a:pt x="398581" y="1017373"/>
                  </a:lnTo>
                  <a:lnTo>
                    <a:pt x="370589" y="988382"/>
                  </a:lnTo>
                  <a:lnTo>
                    <a:pt x="322905" y="933765"/>
                  </a:lnTo>
                  <a:lnTo>
                    <a:pt x="276029" y="875676"/>
                  </a:lnTo>
                  <a:lnTo>
                    <a:pt x="253093" y="845107"/>
                  </a:lnTo>
                  <a:lnTo>
                    <a:pt x="230678" y="814017"/>
                  </a:lnTo>
                  <a:lnTo>
                    <a:pt x="189403" y="751863"/>
                  </a:lnTo>
                  <a:lnTo>
                    <a:pt x="144575" y="675506"/>
                  </a:lnTo>
                  <a:lnTo>
                    <a:pt x="120438" y="629522"/>
                  </a:lnTo>
                  <a:lnTo>
                    <a:pt x="97926" y="582441"/>
                  </a:lnTo>
                  <a:lnTo>
                    <a:pt x="77338" y="534392"/>
                  </a:lnTo>
                  <a:lnTo>
                    <a:pt x="58974" y="485500"/>
                  </a:lnTo>
                  <a:lnTo>
                    <a:pt x="43134" y="435894"/>
                  </a:lnTo>
                  <a:lnTo>
                    <a:pt x="30118" y="385702"/>
                  </a:lnTo>
                  <a:lnTo>
                    <a:pt x="20226" y="335049"/>
                  </a:lnTo>
                  <a:lnTo>
                    <a:pt x="14625" y="283576"/>
                  </a:lnTo>
                  <a:lnTo>
                    <a:pt x="13244" y="235205"/>
                  </a:lnTo>
                  <a:lnTo>
                    <a:pt x="17415" y="186103"/>
                  </a:lnTo>
                  <a:lnTo>
                    <a:pt x="28800" y="138512"/>
                  </a:lnTo>
                  <a:lnTo>
                    <a:pt x="49059" y="94674"/>
                  </a:lnTo>
                  <a:lnTo>
                    <a:pt x="79852" y="56830"/>
                  </a:lnTo>
                  <a:lnTo>
                    <a:pt x="123667" y="28293"/>
                  </a:lnTo>
                  <a:lnTo>
                    <a:pt x="162125" y="17011"/>
                  </a:lnTo>
                  <a:lnTo>
                    <a:pt x="202231" y="12777"/>
                  </a:lnTo>
                  <a:lnTo>
                    <a:pt x="296112" y="12777"/>
                  </a:lnTo>
                  <a:lnTo>
                    <a:pt x="262505" y="4738"/>
                  </a:lnTo>
                  <a:lnTo>
                    <a:pt x="220097" y="0"/>
                  </a:lnTo>
                  <a:close/>
                </a:path>
                <a:path w="1061085" h="1283335">
                  <a:moveTo>
                    <a:pt x="296112" y="12777"/>
                  </a:moveTo>
                  <a:lnTo>
                    <a:pt x="202231" y="12777"/>
                  </a:lnTo>
                  <a:lnTo>
                    <a:pt x="243633" y="14979"/>
                  </a:lnTo>
                  <a:lnTo>
                    <a:pt x="285976" y="23004"/>
                  </a:lnTo>
                  <a:lnTo>
                    <a:pt x="328907" y="36239"/>
                  </a:lnTo>
                  <a:lnTo>
                    <a:pt x="372071" y="54071"/>
                  </a:lnTo>
                  <a:lnTo>
                    <a:pt x="415116" y="75888"/>
                  </a:lnTo>
                  <a:lnTo>
                    <a:pt x="457686" y="101076"/>
                  </a:lnTo>
                  <a:lnTo>
                    <a:pt x="499429" y="129022"/>
                  </a:lnTo>
                  <a:lnTo>
                    <a:pt x="539990" y="159114"/>
                  </a:lnTo>
                  <a:lnTo>
                    <a:pt x="579017" y="190739"/>
                  </a:lnTo>
                  <a:lnTo>
                    <a:pt x="616153" y="223284"/>
                  </a:lnTo>
                  <a:lnTo>
                    <a:pt x="651048" y="256136"/>
                  </a:lnTo>
                  <a:lnTo>
                    <a:pt x="683345" y="288682"/>
                  </a:lnTo>
                  <a:lnTo>
                    <a:pt x="712692" y="320310"/>
                  </a:lnTo>
                  <a:lnTo>
                    <a:pt x="738734" y="350405"/>
                  </a:lnTo>
                  <a:lnTo>
                    <a:pt x="784563" y="407909"/>
                  </a:lnTo>
                  <a:lnTo>
                    <a:pt x="807486" y="438478"/>
                  </a:lnTo>
                  <a:lnTo>
                    <a:pt x="829914" y="469568"/>
                  </a:lnTo>
                  <a:lnTo>
                    <a:pt x="871227" y="530651"/>
                  </a:lnTo>
                  <a:lnTo>
                    <a:pt x="892095" y="564721"/>
                  </a:lnTo>
                  <a:lnTo>
                    <a:pt x="913437" y="602341"/>
                  </a:lnTo>
                  <a:lnTo>
                    <a:pt x="934772" y="642999"/>
                  </a:lnTo>
                  <a:lnTo>
                    <a:pt x="955621" y="686180"/>
                  </a:lnTo>
                  <a:lnTo>
                    <a:pt x="975502" y="731373"/>
                  </a:lnTo>
                  <a:lnTo>
                    <a:pt x="993935" y="778064"/>
                  </a:lnTo>
                  <a:lnTo>
                    <a:pt x="1010441" y="825741"/>
                  </a:lnTo>
                  <a:lnTo>
                    <a:pt x="1024538" y="873890"/>
                  </a:lnTo>
                  <a:lnTo>
                    <a:pt x="1035746" y="921998"/>
                  </a:lnTo>
                  <a:lnTo>
                    <a:pt x="1043586" y="969552"/>
                  </a:lnTo>
                  <a:lnTo>
                    <a:pt x="1047576" y="1016040"/>
                  </a:lnTo>
                  <a:lnTo>
                    <a:pt x="1047236" y="1060948"/>
                  </a:lnTo>
                  <a:lnTo>
                    <a:pt x="1042085" y="1103764"/>
                  </a:lnTo>
                  <a:lnTo>
                    <a:pt x="1031645" y="1143973"/>
                  </a:lnTo>
                  <a:lnTo>
                    <a:pt x="1015433" y="1181065"/>
                  </a:lnTo>
                  <a:lnTo>
                    <a:pt x="992970" y="1214524"/>
                  </a:lnTo>
                  <a:lnTo>
                    <a:pt x="930114" y="1256977"/>
                  </a:lnTo>
                  <a:lnTo>
                    <a:pt x="890746" y="1267943"/>
                  </a:lnTo>
                  <a:lnTo>
                    <a:pt x="849352" y="1271140"/>
                  </a:lnTo>
                  <a:lnTo>
                    <a:pt x="931039" y="1271140"/>
                  </a:lnTo>
                  <a:lnTo>
                    <a:pt x="975126" y="1247646"/>
                  </a:lnTo>
                  <a:lnTo>
                    <a:pt x="1014369" y="1207400"/>
                  </a:lnTo>
                  <a:lnTo>
                    <a:pt x="1034713" y="1170502"/>
                  </a:lnTo>
                  <a:lnTo>
                    <a:pt x="1048874" y="1130311"/>
                  </a:lnTo>
                  <a:lnTo>
                    <a:pt x="1057324" y="1087313"/>
                  </a:lnTo>
                  <a:lnTo>
                    <a:pt x="1060535" y="1041991"/>
                  </a:lnTo>
                  <a:lnTo>
                    <a:pt x="1058977" y="994830"/>
                  </a:lnTo>
                  <a:lnTo>
                    <a:pt x="1053123" y="946316"/>
                  </a:lnTo>
                  <a:lnTo>
                    <a:pt x="1043445" y="896933"/>
                  </a:lnTo>
                  <a:lnTo>
                    <a:pt x="1030415" y="847165"/>
                  </a:lnTo>
                  <a:lnTo>
                    <a:pt x="1014503" y="797497"/>
                  </a:lnTo>
                  <a:lnTo>
                    <a:pt x="996182" y="748414"/>
                  </a:lnTo>
                  <a:lnTo>
                    <a:pt x="975923" y="700400"/>
                  </a:lnTo>
                  <a:lnTo>
                    <a:pt x="954199" y="653941"/>
                  </a:lnTo>
                  <a:lnTo>
                    <a:pt x="931480" y="609521"/>
                  </a:lnTo>
                  <a:lnTo>
                    <a:pt x="908240" y="567624"/>
                  </a:lnTo>
                  <a:lnTo>
                    <a:pt x="884948" y="528736"/>
                  </a:lnTo>
                  <a:lnTo>
                    <a:pt x="862078" y="493340"/>
                  </a:lnTo>
                  <a:lnTo>
                    <a:pt x="840100" y="461922"/>
                  </a:lnTo>
                  <a:lnTo>
                    <a:pt x="817684" y="430845"/>
                  </a:lnTo>
                  <a:lnTo>
                    <a:pt x="794748" y="399756"/>
                  </a:lnTo>
                  <a:lnTo>
                    <a:pt x="747364" y="341158"/>
                  </a:lnTo>
                  <a:lnTo>
                    <a:pt x="697321" y="284444"/>
                  </a:lnTo>
                  <a:lnTo>
                    <a:pt x="667074" y="253551"/>
                  </a:lnTo>
                  <a:lnTo>
                    <a:pt x="633845" y="221824"/>
                  </a:lnTo>
                  <a:lnTo>
                    <a:pt x="598009" y="189906"/>
                  </a:lnTo>
                  <a:lnTo>
                    <a:pt x="559940" y="158438"/>
                  </a:lnTo>
                  <a:lnTo>
                    <a:pt x="520016" y="128064"/>
                  </a:lnTo>
                  <a:lnTo>
                    <a:pt x="478610" y="99424"/>
                  </a:lnTo>
                  <a:lnTo>
                    <a:pt x="436099" y="73163"/>
                  </a:lnTo>
                  <a:lnTo>
                    <a:pt x="392858" y="49921"/>
                  </a:lnTo>
                  <a:lnTo>
                    <a:pt x="349261" y="30342"/>
                  </a:lnTo>
                  <a:lnTo>
                    <a:pt x="305685" y="15067"/>
                  </a:lnTo>
                  <a:lnTo>
                    <a:pt x="296112" y="12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729562" y="1268513"/>
              <a:ext cx="1333500" cy="1452245"/>
            </a:xfrm>
            <a:custGeom>
              <a:avLst/>
              <a:gdLst/>
              <a:ahLst/>
              <a:cxnLst/>
              <a:rect l="l" t="t" r="r" b="b"/>
              <a:pathLst>
                <a:path w="1333500" h="1452245">
                  <a:moveTo>
                    <a:pt x="899858" y="229298"/>
                  </a:moveTo>
                  <a:lnTo>
                    <a:pt x="581380" y="229298"/>
                  </a:lnTo>
                  <a:lnTo>
                    <a:pt x="581380" y="0"/>
                  </a:lnTo>
                  <a:lnTo>
                    <a:pt x="364845" y="0"/>
                  </a:lnTo>
                  <a:lnTo>
                    <a:pt x="364845" y="119240"/>
                  </a:lnTo>
                  <a:lnTo>
                    <a:pt x="0" y="119240"/>
                  </a:lnTo>
                  <a:lnTo>
                    <a:pt x="0" y="399491"/>
                  </a:lnTo>
                  <a:lnTo>
                    <a:pt x="415798" y="399491"/>
                  </a:lnTo>
                  <a:lnTo>
                    <a:pt x="415798" y="649681"/>
                  </a:lnTo>
                  <a:lnTo>
                    <a:pt x="899858" y="649681"/>
                  </a:lnTo>
                  <a:lnTo>
                    <a:pt x="899858" y="229298"/>
                  </a:lnTo>
                  <a:close/>
                </a:path>
                <a:path w="1333500" h="1452245">
                  <a:moveTo>
                    <a:pt x="1332992" y="1171968"/>
                  </a:moveTo>
                  <a:lnTo>
                    <a:pt x="848918" y="1171968"/>
                  </a:lnTo>
                  <a:lnTo>
                    <a:pt x="848918" y="1452219"/>
                  </a:lnTo>
                  <a:lnTo>
                    <a:pt x="1332992" y="1452219"/>
                  </a:lnTo>
                  <a:lnTo>
                    <a:pt x="1332992" y="11719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39238" y="1491703"/>
              <a:ext cx="497205" cy="433705"/>
            </a:xfrm>
            <a:custGeom>
              <a:avLst/>
              <a:gdLst/>
              <a:ahLst/>
              <a:cxnLst/>
              <a:rect l="l" t="t" r="r" b="b"/>
              <a:pathLst>
                <a:path w="497205" h="433705">
                  <a:moveTo>
                    <a:pt x="496811" y="0"/>
                  </a:moveTo>
                  <a:lnTo>
                    <a:pt x="0" y="0"/>
                  </a:lnTo>
                  <a:lnTo>
                    <a:pt x="0" y="433120"/>
                  </a:lnTo>
                  <a:lnTo>
                    <a:pt x="496811" y="433120"/>
                  </a:lnTo>
                  <a:lnTo>
                    <a:pt x="496811" y="426491"/>
                  </a:lnTo>
                  <a:lnTo>
                    <a:pt x="12738" y="426491"/>
                  </a:lnTo>
                  <a:lnTo>
                    <a:pt x="6121" y="420382"/>
                  </a:lnTo>
                  <a:lnTo>
                    <a:pt x="12738" y="420382"/>
                  </a:lnTo>
                  <a:lnTo>
                    <a:pt x="12738" y="12738"/>
                  </a:lnTo>
                  <a:lnTo>
                    <a:pt x="6121" y="12738"/>
                  </a:lnTo>
                  <a:lnTo>
                    <a:pt x="12738" y="6108"/>
                  </a:lnTo>
                  <a:lnTo>
                    <a:pt x="496811" y="6108"/>
                  </a:lnTo>
                  <a:lnTo>
                    <a:pt x="496811" y="0"/>
                  </a:lnTo>
                  <a:close/>
                </a:path>
                <a:path w="497205" h="433705">
                  <a:moveTo>
                    <a:pt x="12738" y="420382"/>
                  </a:moveTo>
                  <a:lnTo>
                    <a:pt x="6121" y="420382"/>
                  </a:lnTo>
                  <a:lnTo>
                    <a:pt x="12738" y="426491"/>
                  </a:lnTo>
                  <a:lnTo>
                    <a:pt x="12738" y="420382"/>
                  </a:lnTo>
                  <a:close/>
                </a:path>
                <a:path w="497205" h="433705">
                  <a:moveTo>
                    <a:pt x="484073" y="420382"/>
                  </a:moveTo>
                  <a:lnTo>
                    <a:pt x="12738" y="420382"/>
                  </a:lnTo>
                  <a:lnTo>
                    <a:pt x="12738" y="426491"/>
                  </a:lnTo>
                  <a:lnTo>
                    <a:pt x="484073" y="426491"/>
                  </a:lnTo>
                  <a:lnTo>
                    <a:pt x="484073" y="420382"/>
                  </a:lnTo>
                  <a:close/>
                </a:path>
                <a:path w="497205" h="433705">
                  <a:moveTo>
                    <a:pt x="484073" y="6108"/>
                  </a:moveTo>
                  <a:lnTo>
                    <a:pt x="484073" y="426491"/>
                  </a:lnTo>
                  <a:lnTo>
                    <a:pt x="490194" y="420382"/>
                  </a:lnTo>
                  <a:lnTo>
                    <a:pt x="496811" y="420382"/>
                  </a:lnTo>
                  <a:lnTo>
                    <a:pt x="496811" y="12738"/>
                  </a:lnTo>
                  <a:lnTo>
                    <a:pt x="490194" y="12738"/>
                  </a:lnTo>
                  <a:lnTo>
                    <a:pt x="484073" y="6108"/>
                  </a:lnTo>
                  <a:close/>
                </a:path>
                <a:path w="497205" h="433705">
                  <a:moveTo>
                    <a:pt x="496811" y="420382"/>
                  </a:moveTo>
                  <a:lnTo>
                    <a:pt x="490194" y="420382"/>
                  </a:lnTo>
                  <a:lnTo>
                    <a:pt x="484073" y="426491"/>
                  </a:lnTo>
                  <a:lnTo>
                    <a:pt x="496811" y="426491"/>
                  </a:lnTo>
                  <a:lnTo>
                    <a:pt x="496811" y="420382"/>
                  </a:lnTo>
                  <a:close/>
                </a:path>
                <a:path w="497205" h="433705">
                  <a:moveTo>
                    <a:pt x="12738" y="6108"/>
                  </a:moveTo>
                  <a:lnTo>
                    <a:pt x="6121" y="12738"/>
                  </a:lnTo>
                  <a:lnTo>
                    <a:pt x="12738" y="12738"/>
                  </a:lnTo>
                  <a:lnTo>
                    <a:pt x="12738" y="6108"/>
                  </a:lnTo>
                  <a:close/>
                </a:path>
                <a:path w="497205" h="433705">
                  <a:moveTo>
                    <a:pt x="484073" y="6108"/>
                  </a:moveTo>
                  <a:lnTo>
                    <a:pt x="12738" y="6108"/>
                  </a:lnTo>
                  <a:lnTo>
                    <a:pt x="12738" y="12738"/>
                  </a:lnTo>
                  <a:lnTo>
                    <a:pt x="484073" y="12738"/>
                  </a:lnTo>
                  <a:lnTo>
                    <a:pt x="484073" y="6108"/>
                  </a:lnTo>
                  <a:close/>
                </a:path>
                <a:path w="497205" h="433705">
                  <a:moveTo>
                    <a:pt x="496811" y="6108"/>
                  </a:moveTo>
                  <a:lnTo>
                    <a:pt x="484073" y="6108"/>
                  </a:lnTo>
                  <a:lnTo>
                    <a:pt x="490194" y="12738"/>
                  </a:lnTo>
                  <a:lnTo>
                    <a:pt x="496811" y="12738"/>
                  </a:lnTo>
                  <a:lnTo>
                    <a:pt x="496811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004529" y="1388617"/>
              <a:ext cx="1760220" cy="1090295"/>
            </a:xfrm>
            <a:custGeom>
              <a:avLst/>
              <a:gdLst/>
              <a:ahLst/>
              <a:cxnLst/>
              <a:rect l="l" t="t" r="r" b="b"/>
              <a:pathLst>
                <a:path w="1760220" h="1090295">
                  <a:moveTo>
                    <a:pt x="1759851" y="870889"/>
                  </a:moveTo>
                  <a:lnTo>
                    <a:pt x="1751177" y="811390"/>
                  </a:lnTo>
                  <a:lnTo>
                    <a:pt x="1727733" y="748093"/>
                  </a:lnTo>
                  <a:lnTo>
                    <a:pt x="1690344" y="681913"/>
                  </a:lnTo>
                  <a:lnTo>
                    <a:pt x="1666671" y="648017"/>
                  </a:lnTo>
                  <a:lnTo>
                    <a:pt x="1639836" y="613740"/>
                  </a:lnTo>
                  <a:lnTo>
                    <a:pt x="1609915" y="579208"/>
                  </a:lnTo>
                  <a:lnTo>
                    <a:pt x="1577035" y="544512"/>
                  </a:lnTo>
                  <a:lnTo>
                    <a:pt x="1541284" y="509790"/>
                  </a:lnTo>
                  <a:lnTo>
                    <a:pt x="1502765" y="475132"/>
                  </a:lnTo>
                  <a:lnTo>
                    <a:pt x="1461592" y="440677"/>
                  </a:lnTo>
                  <a:lnTo>
                    <a:pt x="1417866" y="406527"/>
                  </a:lnTo>
                  <a:lnTo>
                    <a:pt x="1371676" y="372795"/>
                  </a:lnTo>
                  <a:lnTo>
                    <a:pt x="1323149" y="339598"/>
                  </a:lnTo>
                  <a:lnTo>
                    <a:pt x="1272362" y="307047"/>
                  </a:lnTo>
                  <a:lnTo>
                    <a:pt x="1219441" y="275272"/>
                  </a:lnTo>
                  <a:lnTo>
                    <a:pt x="1164475" y="244360"/>
                  </a:lnTo>
                  <a:lnTo>
                    <a:pt x="1107567" y="214452"/>
                  </a:lnTo>
                  <a:lnTo>
                    <a:pt x="1048842" y="185635"/>
                  </a:lnTo>
                  <a:lnTo>
                    <a:pt x="989317" y="158483"/>
                  </a:lnTo>
                  <a:lnTo>
                    <a:pt x="930109" y="133438"/>
                  </a:lnTo>
                  <a:lnTo>
                    <a:pt x="871372" y="110528"/>
                  </a:lnTo>
                  <a:lnTo>
                    <a:pt x="813244" y="89750"/>
                  </a:lnTo>
                  <a:lnTo>
                    <a:pt x="755878" y="71120"/>
                  </a:lnTo>
                  <a:lnTo>
                    <a:pt x="699439" y="54622"/>
                  </a:lnTo>
                  <a:lnTo>
                    <a:pt x="644067" y="40297"/>
                  </a:lnTo>
                  <a:lnTo>
                    <a:pt x="589940" y="28130"/>
                  </a:lnTo>
                  <a:lnTo>
                    <a:pt x="537184" y="18135"/>
                  </a:lnTo>
                  <a:lnTo>
                    <a:pt x="485978" y="10312"/>
                  </a:lnTo>
                  <a:lnTo>
                    <a:pt x="436460" y="4686"/>
                  </a:lnTo>
                  <a:lnTo>
                    <a:pt x="388785" y="1244"/>
                  </a:lnTo>
                  <a:lnTo>
                    <a:pt x="343103" y="0"/>
                  </a:lnTo>
                  <a:lnTo>
                    <a:pt x="299567" y="965"/>
                  </a:lnTo>
                  <a:lnTo>
                    <a:pt x="258356" y="4152"/>
                  </a:lnTo>
                  <a:lnTo>
                    <a:pt x="219595" y="9563"/>
                  </a:lnTo>
                  <a:lnTo>
                    <a:pt x="150063" y="27063"/>
                  </a:lnTo>
                  <a:lnTo>
                    <a:pt x="92214" y="53543"/>
                  </a:lnTo>
                  <a:lnTo>
                    <a:pt x="47282" y="89052"/>
                  </a:lnTo>
                  <a:lnTo>
                    <a:pt x="16497" y="133654"/>
                  </a:lnTo>
                  <a:lnTo>
                    <a:pt x="1460" y="185839"/>
                  </a:lnTo>
                  <a:lnTo>
                    <a:pt x="0" y="213931"/>
                  </a:lnTo>
                  <a:lnTo>
                    <a:pt x="2438" y="243179"/>
                  </a:lnTo>
                  <a:lnTo>
                    <a:pt x="18605" y="304774"/>
                  </a:lnTo>
                  <a:lnTo>
                    <a:pt x="49123" y="369697"/>
                  </a:lnTo>
                  <a:lnTo>
                    <a:pt x="69507" y="403123"/>
                  </a:lnTo>
                  <a:lnTo>
                    <a:pt x="93179" y="437045"/>
                  </a:lnTo>
                  <a:lnTo>
                    <a:pt x="120015" y="471335"/>
                  </a:lnTo>
                  <a:lnTo>
                    <a:pt x="149936" y="505891"/>
                  </a:lnTo>
                  <a:lnTo>
                    <a:pt x="182816" y="540600"/>
                  </a:lnTo>
                  <a:lnTo>
                    <a:pt x="218567" y="575335"/>
                  </a:lnTo>
                  <a:lnTo>
                    <a:pt x="257073" y="609993"/>
                  </a:lnTo>
                  <a:lnTo>
                    <a:pt x="298246" y="644461"/>
                  </a:lnTo>
                  <a:lnTo>
                    <a:pt x="341985" y="678624"/>
                  </a:lnTo>
                  <a:lnTo>
                    <a:pt x="388162" y="712355"/>
                  </a:lnTo>
                  <a:lnTo>
                    <a:pt x="436702" y="745553"/>
                  </a:lnTo>
                  <a:lnTo>
                    <a:pt x="487476" y="778103"/>
                  </a:lnTo>
                  <a:lnTo>
                    <a:pt x="522986" y="799439"/>
                  </a:lnTo>
                  <a:lnTo>
                    <a:pt x="522986" y="1090079"/>
                  </a:lnTo>
                  <a:lnTo>
                    <a:pt x="930630" y="1090079"/>
                  </a:lnTo>
                  <a:lnTo>
                    <a:pt x="930630" y="989698"/>
                  </a:lnTo>
                  <a:lnTo>
                    <a:pt x="946607" y="995400"/>
                  </a:lnTo>
                  <a:lnTo>
                    <a:pt x="1003973" y="1014044"/>
                  </a:lnTo>
                  <a:lnTo>
                    <a:pt x="1060411" y="1030528"/>
                  </a:lnTo>
                  <a:lnTo>
                    <a:pt x="1115771" y="1044854"/>
                  </a:lnTo>
                  <a:lnTo>
                    <a:pt x="1169911" y="1057008"/>
                  </a:lnTo>
                  <a:lnTo>
                    <a:pt x="1222654" y="1066990"/>
                  </a:lnTo>
                  <a:lnTo>
                    <a:pt x="1273873" y="1074801"/>
                  </a:lnTo>
                  <a:lnTo>
                    <a:pt x="1323390" y="1080427"/>
                  </a:lnTo>
                  <a:lnTo>
                    <a:pt x="1371066" y="1083843"/>
                  </a:lnTo>
                  <a:lnTo>
                    <a:pt x="1416748" y="1085075"/>
                  </a:lnTo>
                  <a:lnTo>
                    <a:pt x="1460271" y="1084084"/>
                  </a:lnTo>
                  <a:lnTo>
                    <a:pt x="1501495" y="1080871"/>
                  </a:lnTo>
                  <a:lnTo>
                    <a:pt x="1540256" y="1075448"/>
                  </a:lnTo>
                  <a:lnTo>
                    <a:pt x="1609788" y="1057871"/>
                  </a:lnTo>
                  <a:lnTo>
                    <a:pt x="1667637" y="1031316"/>
                  </a:lnTo>
                  <a:lnTo>
                    <a:pt x="1712569" y="995705"/>
                  </a:lnTo>
                  <a:lnTo>
                    <a:pt x="1743367" y="950976"/>
                  </a:lnTo>
                  <a:lnTo>
                    <a:pt x="1758391" y="898918"/>
                  </a:lnTo>
                  <a:lnTo>
                    <a:pt x="1759851" y="8708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98999" y="1382661"/>
              <a:ext cx="1771650" cy="1097280"/>
            </a:xfrm>
            <a:custGeom>
              <a:avLst/>
              <a:gdLst/>
              <a:ahLst/>
              <a:cxnLst/>
              <a:rect l="l" t="t" r="r" b="b"/>
              <a:pathLst>
                <a:path w="1771650" h="1097280">
                  <a:moveTo>
                    <a:pt x="326230" y="0"/>
                  </a:moveTo>
                  <a:lnTo>
                    <a:pt x="263048" y="3556"/>
                  </a:lnTo>
                  <a:lnTo>
                    <a:pt x="213737" y="11147"/>
                  </a:lnTo>
                  <a:lnTo>
                    <a:pt x="164647" y="23305"/>
                  </a:lnTo>
                  <a:lnTo>
                    <a:pt x="117742" y="41450"/>
                  </a:lnTo>
                  <a:lnTo>
                    <a:pt x="74984" y="67006"/>
                  </a:lnTo>
                  <a:lnTo>
                    <a:pt x="38334" y="101396"/>
                  </a:lnTo>
                  <a:lnTo>
                    <a:pt x="15906" y="137058"/>
                  </a:lnTo>
                  <a:lnTo>
                    <a:pt x="2660" y="177317"/>
                  </a:lnTo>
                  <a:lnTo>
                    <a:pt x="0" y="237390"/>
                  </a:lnTo>
                  <a:lnTo>
                    <a:pt x="9394" y="286926"/>
                  </a:lnTo>
                  <a:lnTo>
                    <a:pt x="27036" y="335502"/>
                  </a:lnTo>
                  <a:lnTo>
                    <a:pt x="50641" y="381991"/>
                  </a:lnTo>
                  <a:lnTo>
                    <a:pt x="77927" y="425265"/>
                  </a:lnTo>
                  <a:lnTo>
                    <a:pt x="106609" y="464197"/>
                  </a:lnTo>
                  <a:lnTo>
                    <a:pt x="150945" y="516166"/>
                  </a:lnTo>
                  <a:lnTo>
                    <a:pt x="184170" y="551119"/>
                  </a:lnTo>
                  <a:lnTo>
                    <a:pt x="219079" y="585117"/>
                  </a:lnTo>
                  <a:lnTo>
                    <a:pt x="255519" y="618139"/>
                  </a:lnTo>
                  <a:lnTo>
                    <a:pt x="293339" y="650163"/>
                  </a:lnTo>
                  <a:lnTo>
                    <a:pt x="332386" y="681170"/>
                  </a:lnTo>
                  <a:lnTo>
                    <a:pt x="372509" y="711140"/>
                  </a:lnTo>
                  <a:lnTo>
                    <a:pt x="413556" y="740051"/>
                  </a:lnTo>
                  <a:lnTo>
                    <a:pt x="455375" y="767883"/>
                  </a:lnTo>
                  <a:lnTo>
                    <a:pt x="497814" y="794616"/>
                  </a:lnTo>
                  <a:lnTo>
                    <a:pt x="540721" y="820229"/>
                  </a:lnTo>
                  <a:lnTo>
                    <a:pt x="583946" y="844701"/>
                  </a:lnTo>
                  <a:lnTo>
                    <a:pt x="627335" y="868013"/>
                  </a:lnTo>
                  <a:lnTo>
                    <a:pt x="670737" y="890143"/>
                  </a:lnTo>
                  <a:lnTo>
                    <a:pt x="713999" y="911072"/>
                  </a:lnTo>
                  <a:lnTo>
                    <a:pt x="758843" y="931964"/>
                  </a:lnTo>
                  <a:lnTo>
                    <a:pt x="803166" y="951331"/>
                  </a:lnTo>
                  <a:lnTo>
                    <a:pt x="847502" y="969670"/>
                  </a:lnTo>
                  <a:lnTo>
                    <a:pt x="891838" y="986485"/>
                  </a:lnTo>
                  <a:lnTo>
                    <a:pt x="936129" y="1002375"/>
                  </a:lnTo>
                  <a:lnTo>
                    <a:pt x="981474" y="1017607"/>
                  </a:lnTo>
                  <a:lnTo>
                    <a:pt x="1027727" y="1032012"/>
                  </a:lnTo>
                  <a:lnTo>
                    <a:pt x="1074740" y="1045422"/>
                  </a:lnTo>
                  <a:lnTo>
                    <a:pt x="1122367" y="1057667"/>
                  </a:lnTo>
                  <a:lnTo>
                    <a:pt x="1170461" y="1068580"/>
                  </a:lnTo>
                  <a:lnTo>
                    <a:pt x="1218875" y="1077992"/>
                  </a:lnTo>
                  <a:lnTo>
                    <a:pt x="1267464" y="1085734"/>
                  </a:lnTo>
                  <a:lnTo>
                    <a:pt x="1316079" y="1091637"/>
                  </a:lnTo>
                  <a:lnTo>
                    <a:pt x="1364575" y="1095534"/>
                  </a:lnTo>
                  <a:lnTo>
                    <a:pt x="1412804" y="1097255"/>
                  </a:lnTo>
                  <a:lnTo>
                    <a:pt x="1460620" y="1096631"/>
                  </a:lnTo>
                  <a:lnTo>
                    <a:pt x="1507876" y="1093495"/>
                  </a:lnTo>
                  <a:lnTo>
                    <a:pt x="1537429" y="1089418"/>
                  </a:lnTo>
                  <a:lnTo>
                    <a:pt x="1564528" y="1084582"/>
                  </a:lnTo>
                  <a:lnTo>
                    <a:pt x="1427852" y="1084582"/>
                  </a:lnTo>
                  <a:lnTo>
                    <a:pt x="1379326" y="1083457"/>
                  </a:lnTo>
                  <a:lnTo>
                    <a:pt x="1330366" y="1080079"/>
                  </a:lnTo>
                  <a:lnTo>
                    <a:pt x="1281132" y="1074609"/>
                  </a:lnTo>
                  <a:lnTo>
                    <a:pt x="1231783" y="1067204"/>
                  </a:lnTo>
                  <a:lnTo>
                    <a:pt x="1182480" y="1058025"/>
                  </a:lnTo>
                  <a:lnTo>
                    <a:pt x="1133383" y="1047231"/>
                  </a:lnTo>
                  <a:lnTo>
                    <a:pt x="1084652" y="1034979"/>
                  </a:lnTo>
                  <a:lnTo>
                    <a:pt x="1036447" y="1021430"/>
                  </a:lnTo>
                  <a:lnTo>
                    <a:pt x="988928" y="1006743"/>
                  </a:lnTo>
                  <a:lnTo>
                    <a:pt x="942255" y="991076"/>
                  </a:lnTo>
                  <a:lnTo>
                    <a:pt x="896588" y="974588"/>
                  </a:lnTo>
                  <a:lnTo>
                    <a:pt x="852087" y="957440"/>
                  </a:lnTo>
                  <a:lnTo>
                    <a:pt x="808259" y="939609"/>
                  </a:lnTo>
                  <a:lnTo>
                    <a:pt x="763936" y="920242"/>
                  </a:lnTo>
                  <a:lnTo>
                    <a:pt x="719092" y="899858"/>
                  </a:lnTo>
                  <a:lnTo>
                    <a:pt x="675277" y="878459"/>
                  </a:lnTo>
                  <a:lnTo>
                    <a:pt x="630098" y="855101"/>
                  </a:lnTo>
                  <a:lnTo>
                    <a:pt x="584986" y="830600"/>
                  </a:lnTo>
                  <a:lnTo>
                    <a:pt x="540093" y="804943"/>
                  </a:lnTo>
                  <a:lnTo>
                    <a:pt x="495574" y="778116"/>
                  </a:lnTo>
                  <a:lnTo>
                    <a:pt x="451584" y="750109"/>
                  </a:lnTo>
                  <a:lnTo>
                    <a:pt x="408276" y="720908"/>
                  </a:lnTo>
                  <a:lnTo>
                    <a:pt x="365806" y="690501"/>
                  </a:lnTo>
                  <a:lnTo>
                    <a:pt x="324296" y="658850"/>
                  </a:lnTo>
                  <a:lnTo>
                    <a:pt x="283992" y="626018"/>
                  </a:lnTo>
                  <a:lnTo>
                    <a:pt x="244957" y="591917"/>
                  </a:lnTo>
                  <a:lnTo>
                    <a:pt x="207376" y="556560"/>
                  </a:lnTo>
                  <a:lnTo>
                    <a:pt x="171402" y="519935"/>
                  </a:lnTo>
                  <a:lnTo>
                    <a:pt x="137191" y="482028"/>
                  </a:lnTo>
                  <a:lnTo>
                    <a:pt x="97440" y="430568"/>
                  </a:lnTo>
                  <a:lnTo>
                    <a:pt x="68754" y="387290"/>
                  </a:lnTo>
                  <a:lnTo>
                    <a:pt x="43479" y="341122"/>
                  </a:lnTo>
                  <a:lnTo>
                    <a:pt x="24140" y="292490"/>
                  </a:lnTo>
                  <a:lnTo>
                    <a:pt x="13261" y="241822"/>
                  </a:lnTo>
                  <a:lnTo>
                    <a:pt x="13366" y="189547"/>
                  </a:lnTo>
                  <a:lnTo>
                    <a:pt x="23551" y="151333"/>
                  </a:lnTo>
                  <a:lnTo>
                    <a:pt x="42411" y="117195"/>
                  </a:lnTo>
                  <a:lnTo>
                    <a:pt x="80611" y="78719"/>
                  </a:lnTo>
                  <a:lnTo>
                    <a:pt x="119009" y="55100"/>
                  </a:lnTo>
                  <a:lnTo>
                    <a:pt x="161686" y="37744"/>
                  </a:lnTo>
                  <a:lnTo>
                    <a:pt x="206618" y="25701"/>
                  </a:lnTo>
                  <a:lnTo>
                    <a:pt x="251778" y="18020"/>
                  </a:lnTo>
                  <a:lnTo>
                    <a:pt x="295141" y="13754"/>
                  </a:lnTo>
                  <a:lnTo>
                    <a:pt x="359860" y="12230"/>
                  </a:lnTo>
                  <a:lnTo>
                    <a:pt x="507658" y="12230"/>
                  </a:lnTo>
                  <a:lnTo>
                    <a:pt x="476481" y="7906"/>
                  </a:lnTo>
                  <a:lnTo>
                    <a:pt x="425992" y="2966"/>
                  </a:lnTo>
                  <a:lnTo>
                    <a:pt x="375858" y="277"/>
                  </a:lnTo>
                  <a:lnTo>
                    <a:pt x="326230" y="0"/>
                  </a:lnTo>
                  <a:close/>
                </a:path>
                <a:path w="1771650" h="1097280">
                  <a:moveTo>
                    <a:pt x="507658" y="12230"/>
                  </a:moveTo>
                  <a:lnTo>
                    <a:pt x="359860" y="12230"/>
                  </a:lnTo>
                  <a:lnTo>
                    <a:pt x="410824" y="14650"/>
                  </a:lnTo>
                  <a:lnTo>
                    <a:pt x="461916" y="19229"/>
                  </a:lnTo>
                  <a:lnTo>
                    <a:pt x="513049" y="25841"/>
                  </a:lnTo>
                  <a:lnTo>
                    <a:pt x="564133" y="34365"/>
                  </a:lnTo>
                  <a:lnTo>
                    <a:pt x="615079" y="44677"/>
                  </a:lnTo>
                  <a:lnTo>
                    <a:pt x="665798" y="56655"/>
                  </a:lnTo>
                  <a:lnTo>
                    <a:pt x="716200" y="70175"/>
                  </a:lnTo>
                  <a:lnTo>
                    <a:pt x="766198" y="85115"/>
                  </a:lnTo>
                  <a:lnTo>
                    <a:pt x="815825" y="101396"/>
                  </a:lnTo>
                  <a:lnTo>
                    <a:pt x="864620" y="118763"/>
                  </a:lnTo>
                  <a:lnTo>
                    <a:pt x="912868" y="137224"/>
                  </a:lnTo>
                  <a:lnTo>
                    <a:pt x="960353" y="156614"/>
                  </a:lnTo>
                  <a:lnTo>
                    <a:pt x="1006988" y="176809"/>
                  </a:lnTo>
                  <a:lnTo>
                    <a:pt x="1051832" y="197192"/>
                  </a:lnTo>
                  <a:lnTo>
                    <a:pt x="1095647" y="218592"/>
                  </a:lnTo>
                  <a:lnTo>
                    <a:pt x="1138967" y="241007"/>
                  </a:lnTo>
                  <a:lnTo>
                    <a:pt x="1180750" y="263436"/>
                  </a:lnTo>
                  <a:lnTo>
                    <a:pt x="1222102" y="287048"/>
                  </a:lnTo>
                  <a:lnTo>
                    <a:pt x="1263755" y="311965"/>
                  </a:lnTo>
                  <a:lnTo>
                    <a:pt x="1305470" y="338165"/>
                  </a:lnTo>
                  <a:lnTo>
                    <a:pt x="1347009" y="365631"/>
                  </a:lnTo>
                  <a:lnTo>
                    <a:pt x="1388132" y="394342"/>
                  </a:lnTo>
                  <a:lnTo>
                    <a:pt x="1428601" y="424278"/>
                  </a:lnTo>
                  <a:lnTo>
                    <a:pt x="1468176" y="455419"/>
                  </a:lnTo>
                  <a:lnTo>
                    <a:pt x="1506619" y="487747"/>
                  </a:lnTo>
                  <a:lnTo>
                    <a:pt x="1543690" y="521240"/>
                  </a:lnTo>
                  <a:lnTo>
                    <a:pt x="1579152" y="555880"/>
                  </a:lnTo>
                  <a:lnTo>
                    <a:pt x="1612764" y="591647"/>
                  </a:lnTo>
                  <a:lnTo>
                    <a:pt x="1644288" y="628521"/>
                  </a:lnTo>
                  <a:lnTo>
                    <a:pt x="1673484" y="666483"/>
                  </a:lnTo>
                  <a:lnTo>
                    <a:pt x="1706098" y="716419"/>
                  </a:lnTo>
                  <a:lnTo>
                    <a:pt x="1731486" y="765122"/>
                  </a:lnTo>
                  <a:lnTo>
                    <a:pt x="1750297" y="817597"/>
                  </a:lnTo>
                  <a:lnTo>
                    <a:pt x="1758855" y="872096"/>
                  </a:lnTo>
                  <a:lnTo>
                    <a:pt x="1753482" y="926871"/>
                  </a:lnTo>
                  <a:lnTo>
                    <a:pt x="1738712" y="963561"/>
                  </a:lnTo>
                  <a:lnTo>
                    <a:pt x="1689626" y="1018875"/>
                  </a:lnTo>
                  <a:lnTo>
                    <a:pt x="1641679" y="1046729"/>
                  </a:lnTo>
                  <a:lnTo>
                    <a:pt x="1588743" y="1065355"/>
                  </a:lnTo>
                  <a:lnTo>
                    <a:pt x="1535397" y="1076680"/>
                  </a:lnTo>
                  <a:lnTo>
                    <a:pt x="1475784" y="1083297"/>
                  </a:lnTo>
                  <a:lnTo>
                    <a:pt x="1427852" y="1084582"/>
                  </a:lnTo>
                  <a:lnTo>
                    <a:pt x="1564528" y="1084582"/>
                  </a:lnTo>
                  <a:lnTo>
                    <a:pt x="1617458" y="1070046"/>
                  </a:lnTo>
                  <a:lnTo>
                    <a:pt x="1666442" y="1048816"/>
                  </a:lnTo>
                  <a:lnTo>
                    <a:pt x="1709902" y="1018842"/>
                  </a:lnTo>
                  <a:lnTo>
                    <a:pt x="1744820" y="978331"/>
                  </a:lnTo>
                  <a:lnTo>
                    <a:pt x="1762651" y="940117"/>
                  </a:lnTo>
                  <a:lnTo>
                    <a:pt x="1771612" y="869597"/>
                  </a:lnTo>
                  <a:lnTo>
                    <a:pt x="1764281" y="820449"/>
                  </a:lnTo>
                  <a:lnTo>
                    <a:pt x="1748601" y="772830"/>
                  </a:lnTo>
                  <a:lnTo>
                    <a:pt x="1726902" y="727276"/>
                  </a:lnTo>
                  <a:lnTo>
                    <a:pt x="1701513" y="684326"/>
                  </a:lnTo>
                  <a:lnTo>
                    <a:pt x="1664315" y="632853"/>
                  </a:lnTo>
                  <a:lnTo>
                    <a:pt x="1632150" y="594463"/>
                  </a:lnTo>
                  <a:lnTo>
                    <a:pt x="1598013" y="557319"/>
                  </a:lnTo>
                  <a:lnTo>
                    <a:pt x="1562088" y="521415"/>
                  </a:lnTo>
                  <a:lnTo>
                    <a:pt x="1524557" y="486744"/>
                  </a:lnTo>
                  <a:lnTo>
                    <a:pt x="1485601" y="453302"/>
                  </a:lnTo>
                  <a:lnTo>
                    <a:pt x="1445404" y="421083"/>
                  </a:lnTo>
                  <a:lnTo>
                    <a:pt x="1404147" y="390080"/>
                  </a:lnTo>
                  <a:lnTo>
                    <a:pt x="1362013" y="360288"/>
                  </a:lnTo>
                  <a:lnTo>
                    <a:pt x="1319184" y="331702"/>
                  </a:lnTo>
                  <a:lnTo>
                    <a:pt x="1275843" y="304316"/>
                  </a:lnTo>
                  <a:lnTo>
                    <a:pt x="1232171" y="278124"/>
                  </a:lnTo>
                  <a:lnTo>
                    <a:pt x="1188352" y="253120"/>
                  </a:lnTo>
                  <a:lnTo>
                    <a:pt x="1144568" y="229298"/>
                  </a:lnTo>
                  <a:lnTo>
                    <a:pt x="1101261" y="207378"/>
                  </a:lnTo>
                  <a:lnTo>
                    <a:pt x="1056925" y="185978"/>
                  </a:lnTo>
                  <a:lnTo>
                    <a:pt x="1012081" y="165087"/>
                  </a:lnTo>
                  <a:lnTo>
                    <a:pt x="967758" y="145732"/>
                  </a:lnTo>
                  <a:lnTo>
                    <a:pt x="922004" y="127126"/>
                  </a:lnTo>
                  <a:lnTo>
                    <a:pt x="875099" y="109163"/>
                  </a:lnTo>
                  <a:lnTo>
                    <a:pt x="827192" y="92004"/>
                  </a:lnTo>
                  <a:lnTo>
                    <a:pt x="778436" y="75810"/>
                  </a:lnTo>
                  <a:lnTo>
                    <a:pt x="728980" y="60741"/>
                  </a:lnTo>
                  <a:lnTo>
                    <a:pt x="678975" y="46958"/>
                  </a:lnTo>
                  <a:lnTo>
                    <a:pt x="628572" y="34623"/>
                  </a:lnTo>
                  <a:lnTo>
                    <a:pt x="577922" y="23895"/>
                  </a:lnTo>
                  <a:lnTo>
                    <a:pt x="527175" y="14936"/>
                  </a:lnTo>
                  <a:lnTo>
                    <a:pt x="507658" y="122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35810" y="1332216"/>
              <a:ext cx="2357120" cy="1299845"/>
            </a:xfrm>
            <a:custGeom>
              <a:avLst/>
              <a:gdLst/>
              <a:ahLst/>
              <a:cxnLst/>
              <a:rect l="l" t="t" r="r" b="b"/>
              <a:pathLst>
                <a:path w="2357120" h="1299845">
                  <a:moveTo>
                    <a:pt x="2356675" y="165595"/>
                  </a:moveTo>
                  <a:lnTo>
                    <a:pt x="1439481" y="165595"/>
                  </a:lnTo>
                  <a:lnTo>
                    <a:pt x="1439481" y="0"/>
                  </a:lnTo>
                  <a:lnTo>
                    <a:pt x="382155" y="0"/>
                  </a:lnTo>
                  <a:lnTo>
                    <a:pt x="382155" y="63690"/>
                  </a:lnTo>
                  <a:lnTo>
                    <a:pt x="0" y="63690"/>
                  </a:lnTo>
                  <a:lnTo>
                    <a:pt x="0" y="242036"/>
                  </a:lnTo>
                  <a:lnTo>
                    <a:pt x="382155" y="242036"/>
                  </a:lnTo>
                  <a:lnTo>
                    <a:pt x="382155" y="305727"/>
                  </a:lnTo>
                  <a:lnTo>
                    <a:pt x="1350302" y="305727"/>
                  </a:lnTo>
                  <a:lnTo>
                    <a:pt x="1350302" y="1006360"/>
                  </a:lnTo>
                  <a:lnTo>
                    <a:pt x="1375778" y="1006360"/>
                  </a:lnTo>
                  <a:lnTo>
                    <a:pt x="1375778" y="1197444"/>
                  </a:lnTo>
                  <a:lnTo>
                    <a:pt x="1694256" y="1197444"/>
                  </a:lnTo>
                  <a:lnTo>
                    <a:pt x="1694256" y="1299349"/>
                  </a:lnTo>
                  <a:lnTo>
                    <a:pt x="2229269" y="1299349"/>
                  </a:lnTo>
                  <a:lnTo>
                    <a:pt x="2229269" y="1006360"/>
                  </a:lnTo>
                  <a:lnTo>
                    <a:pt x="2356675" y="1006360"/>
                  </a:lnTo>
                  <a:lnTo>
                    <a:pt x="2356675" y="1655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565743" y="2389530"/>
              <a:ext cx="440055" cy="1586230"/>
            </a:xfrm>
            <a:custGeom>
              <a:avLst/>
              <a:gdLst/>
              <a:ahLst/>
              <a:cxnLst/>
              <a:rect l="l" t="t" r="r" b="b"/>
              <a:pathLst>
                <a:path w="440055" h="1586229">
                  <a:moveTo>
                    <a:pt x="12725" y="292989"/>
                  </a:moveTo>
                  <a:lnTo>
                    <a:pt x="0" y="292989"/>
                  </a:lnTo>
                  <a:lnTo>
                    <a:pt x="0" y="1586230"/>
                  </a:lnTo>
                  <a:lnTo>
                    <a:pt x="12725" y="1586230"/>
                  </a:lnTo>
                  <a:lnTo>
                    <a:pt x="12725" y="292989"/>
                  </a:lnTo>
                  <a:close/>
                </a:path>
                <a:path w="440055" h="1586229">
                  <a:moveTo>
                    <a:pt x="439737" y="0"/>
                  </a:moveTo>
                  <a:lnTo>
                    <a:pt x="426999" y="0"/>
                  </a:lnTo>
                  <a:lnTo>
                    <a:pt x="426999" y="1503172"/>
                  </a:lnTo>
                  <a:lnTo>
                    <a:pt x="439737" y="1503172"/>
                  </a:lnTo>
                  <a:lnTo>
                    <a:pt x="4397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998850" y="3879964"/>
              <a:ext cx="1745614" cy="325120"/>
            </a:xfrm>
            <a:custGeom>
              <a:avLst/>
              <a:gdLst/>
              <a:ahLst/>
              <a:cxnLst/>
              <a:rect l="l" t="t" r="r" b="b"/>
              <a:pathLst>
                <a:path w="1745614" h="325120">
                  <a:moveTo>
                    <a:pt x="0" y="0"/>
                  </a:moveTo>
                  <a:lnTo>
                    <a:pt x="0" y="140131"/>
                  </a:lnTo>
                  <a:lnTo>
                    <a:pt x="1745221" y="325094"/>
                  </a:lnTo>
                  <a:lnTo>
                    <a:pt x="1745221" y="254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65222" y="3870794"/>
              <a:ext cx="2218690" cy="350520"/>
            </a:xfrm>
            <a:custGeom>
              <a:avLst/>
              <a:gdLst/>
              <a:ahLst/>
              <a:cxnLst/>
              <a:rect l="l" t="t" r="r" b="b"/>
              <a:pathLst>
                <a:path w="2218690" h="350520">
                  <a:moveTo>
                    <a:pt x="2205342" y="331216"/>
                  </a:moveTo>
                  <a:lnTo>
                    <a:pt x="1536" y="101917"/>
                  </a:lnTo>
                  <a:lnTo>
                    <a:pt x="0" y="120764"/>
                  </a:lnTo>
                  <a:lnTo>
                    <a:pt x="2203818" y="350062"/>
                  </a:lnTo>
                  <a:lnTo>
                    <a:pt x="2205342" y="331216"/>
                  </a:lnTo>
                  <a:close/>
                </a:path>
                <a:path w="2218690" h="350520">
                  <a:moveTo>
                    <a:pt x="2218588" y="267512"/>
                  </a:moveTo>
                  <a:lnTo>
                    <a:pt x="435165" y="0"/>
                  </a:lnTo>
                  <a:lnTo>
                    <a:pt x="432612" y="18859"/>
                  </a:lnTo>
                  <a:lnTo>
                    <a:pt x="2216048" y="286372"/>
                  </a:lnTo>
                  <a:lnTo>
                    <a:pt x="2218588" y="2675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578480" y="2230551"/>
              <a:ext cx="414655" cy="1790064"/>
            </a:xfrm>
            <a:custGeom>
              <a:avLst/>
              <a:gdLst/>
              <a:ahLst/>
              <a:cxnLst/>
              <a:rect l="l" t="t" r="r" b="b"/>
              <a:pathLst>
                <a:path w="414655" h="1790064">
                  <a:moveTo>
                    <a:pt x="0" y="0"/>
                  </a:moveTo>
                  <a:lnTo>
                    <a:pt x="0" y="1745716"/>
                  </a:lnTo>
                  <a:lnTo>
                    <a:pt x="414261" y="1789544"/>
                  </a:lnTo>
                  <a:lnTo>
                    <a:pt x="414261" y="182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737963" y="4071048"/>
              <a:ext cx="95885" cy="172720"/>
            </a:xfrm>
            <a:custGeom>
              <a:avLst/>
              <a:gdLst/>
              <a:ahLst/>
              <a:cxnLst/>
              <a:rect l="l" t="t" r="r" b="b"/>
              <a:pathLst>
                <a:path w="95885" h="172720">
                  <a:moveTo>
                    <a:pt x="95289" y="0"/>
                  </a:moveTo>
                  <a:lnTo>
                    <a:pt x="0" y="0"/>
                  </a:lnTo>
                  <a:lnTo>
                    <a:pt x="0" y="172237"/>
                  </a:lnTo>
                  <a:lnTo>
                    <a:pt x="95289" y="172237"/>
                  </a:lnTo>
                  <a:lnTo>
                    <a:pt x="95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431988" y="1255775"/>
              <a:ext cx="3477895" cy="3248660"/>
            </a:xfrm>
            <a:custGeom>
              <a:avLst/>
              <a:gdLst/>
              <a:ahLst/>
              <a:cxnLst/>
              <a:rect l="l" t="t" r="r" b="b"/>
              <a:pathLst>
                <a:path w="3477895" h="3248660">
                  <a:moveTo>
                    <a:pt x="207365" y="3133750"/>
                  </a:moveTo>
                  <a:lnTo>
                    <a:pt x="200748" y="3133750"/>
                  </a:lnTo>
                  <a:lnTo>
                    <a:pt x="200748" y="3159226"/>
                  </a:lnTo>
                  <a:lnTo>
                    <a:pt x="207365" y="3159226"/>
                  </a:lnTo>
                  <a:lnTo>
                    <a:pt x="207365" y="3133750"/>
                  </a:lnTo>
                  <a:close/>
                </a:path>
                <a:path w="3477895" h="3248660">
                  <a:moveTo>
                    <a:pt x="207365" y="3044571"/>
                  </a:moveTo>
                  <a:lnTo>
                    <a:pt x="200748" y="3044571"/>
                  </a:lnTo>
                  <a:lnTo>
                    <a:pt x="200748" y="3070047"/>
                  </a:lnTo>
                  <a:lnTo>
                    <a:pt x="207365" y="3070047"/>
                  </a:lnTo>
                  <a:lnTo>
                    <a:pt x="207365" y="3044571"/>
                  </a:lnTo>
                  <a:close/>
                </a:path>
                <a:path w="3477895" h="3248660">
                  <a:moveTo>
                    <a:pt x="207365" y="3000248"/>
                  </a:moveTo>
                  <a:lnTo>
                    <a:pt x="200748" y="3000248"/>
                  </a:lnTo>
                  <a:lnTo>
                    <a:pt x="200748" y="3025724"/>
                  </a:lnTo>
                  <a:lnTo>
                    <a:pt x="207365" y="3025724"/>
                  </a:lnTo>
                  <a:lnTo>
                    <a:pt x="207365" y="3000248"/>
                  </a:lnTo>
                  <a:close/>
                </a:path>
                <a:path w="3477895" h="3248660">
                  <a:moveTo>
                    <a:pt x="207365" y="2955404"/>
                  </a:moveTo>
                  <a:lnTo>
                    <a:pt x="200748" y="2955404"/>
                  </a:lnTo>
                  <a:lnTo>
                    <a:pt x="200748" y="2980880"/>
                  </a:lnTo>
                  <a:lnTo>
                    <a:pt x="207365" y="2980880"/>
                  </a:lnTo>
                  <a:lnTo>
                    <a:pt x="207365" y="2955404"/>
                  </a:lnTo>
                  <a:close/>
                </a:path>
                <a:path w="3477895" h="3248660">
                  <a:moveTo>
                    <a:pt x="207365" y="2911068"/>
                  </a:moveTo>
                  <a:lnTo>
                    <a:pt x="200748" y="2911068"/>
                  </a:lnTo>
                  <a:lnTo>
                    <a:pt x="200748" y="2936544"/>
                  </a:lnTo>
                  <a:lnTo>
                    <a:pt x="207365" y="2936544"/>
                  </a:lnTo>
                  <a:lnTo>
                    <a:pt x="207365" y="2911068"/>
                  </a:lnTo>
                  <a:close/>
                </a:path>
                <a:path w="3477895" h="3248660">
                  <a:moveTo>
                    <a:pt x="207365" y="2866225"/>
                  </a:moveTo>
                  <a:lnTo>
                    <a:pt x="200748" y="2866225"/>
                  </a:lnTo>
                  <a:lnTo>
                    <a:pt x="200748" y="2891713"/>
                  </a:lnTo>
                  <a:lnTo>
                    <a:pt x="207365" y="2891713"/>
                  </a:lnTo>
                  <a:lnTo>
                    <a:pt x="207365" y="2866225"/>
                  </a:lnTo>
                  <a:close/>
                </a:path>
                <a:path w="3477895" h="3248660">
                  <a:moveTo>
                    <a:pt x="207365" y="2821902"/>
                  </a:moveTo>
                  <a:lnTo>
                    <a:pt x="200748" y="2821902"/>
                  </a:lnTo>
                  <a:lnTo>
                    <a:pt x="200748" y="2847378"/>
                  </a:lnTo>
                  <a:lnTo>
                    <a:pt x="207365" y="2847378"/>
                  </a:lnTo>
                  <a:lnTo>
                    <a:pt x="207365" y="2821902"/>
                  </a:lnTo>
                  <a:close/>
                </a:path>
                <a:path w="3477895" h="3248660">
                  <a:moveTo>
                    <a:pt x="207365" y="2777058"/>
                  </a:moveTo>
                  <a:lnTo>
                    <a:pt x="200748" y="2777058"/>
                  </a:lnTo>
                  <a:lnTo>
                    <a:pt x="200748" y="2802534"/>
                  </a:lnTo>
                  <a:lnTo>
                    <a:pt x="207365" y="2802534"/>
                  </a:lnTo>
                  <a:lnTo>
                    <a:pt x="207365" y="2777058"/>
                  </a:lnTo>
                  <a:close/>
                </a:path>
                <a:path w="3477895" h="3248660">
                  <a:moveTo>
                    <a:pt x="207365" y="2732722"/>
                  </a:moveTo>
                  <a:lnTo>
                    <a:pt x="200748" y="2732722"/>
                  </a:lnTo>
                  <a:lnTo>
                    <a:pt x="200748" y="2758211"/>
                  </a:lnTo>
                  <a:lnTo>
                    <a:pt x="207365" y="2758211"/>
                  </a:lnTo>
                  <a:lnTo>
                    <a:pt x="207365" y="2732722"/>
                  </a:lnTo>
                  <a:close/>
                </a:path>
                <a:path w="3477895" h="3248660">
                  <a:moveTo>
                    <a:pt x="207365" y="2687891"/>
                  </a:moveTo>
                  <a:lnTo>
                    <a:pt x="200748" y="2687891"/>
                  </a:lnTo>
                  <a:lnTo>
                    <a:pt x="200748" y="2713367"/>
                  </a:lnTo>
                  <a:lnTo>
                    <a:pt x="207365" y="2713367"/>
                  </a:lnTo>
                  <a:lnTo>
                    <a:pt x="207365" y="2687891"/>
                  </a:lnTo>
                  <a:close/>
                </a:path>
                <a:path w="3477895" h="3248660">
                  <a:moveTo>
                    <a:pt x="207365" y="2643555"/>
                  </a:moveTo>
                  <a:lnTo>
                    <a:pt x="200748" y="2643555"/>
                  </a:lnTo>
                  <a:lnTo>
                    <a:pt x="200748" y="2669032"/>
                  </a:lnTo>
                  <a:lnTo>
                    <a:pt x="207365" y="2669032"/>
                  </a:lnTo>
                  <a:lnTo>
                    <a:pt x="207365" y="2643555"/>
                  </a:lnTo>
                  <a:close/>
                </a:path>
                <a:path w="3477895" h="3248660">
                  <a:moveTo>
                    <a:pt x="207365" y="2554389"/>
                  </a:moveTo>
                  <a:lnTo>
                    <a:pt x="200748" y="2554389"/>
                  </a:lnTo>
                  <a:lnTo>
                    <a:pt x="200748" y="2579865"/>
                  </a:lnTo>
                  <a:lnTo>
                    <a:pt x="207365" y="2579865"/>
                  </a:lnTo>
                  <a:lnTo>
                    <a:pt x="207365" y="2554389"/>
                  </a:lnTo>
                  <a:close/>
                </a:path>
                <a:path w="3477895" h="3248660">
                  <a:moveTo>
                    <a:pt x="207365" y="2509545"/>
                  </a:moveTo>
                  <a:lnTo>
                    <a:pt x="200748" y="2509545"/>
                  </a:lnTo>
                  <a:lnTo>
                    <a:pt x="200748" y="2535021"/>
                  </a:lnTo>
                  <a:lnTo>
                    <a:pt x="207365" y="2535021"/>
                  </a:lnTo>
                  <a:lnTo>
                    <a:pt x="207365" y="2509545"/>
                  </a:lnTo>
                  <a:close/>
                </a:path>
                <a:path w="3477895" h="3248660">
                  <a:moveTo>
                    <a:pt x="207365" y="2465209"/>
                  </a:moveTo>
                  <a:lnTo>
                    <a:pt x="200748" y="2465209"/>
                  </a:lnTo>
                  <a:lnTo>
                    <a:pt x="200748" y="2490686"/>
                  </a:lnTo>
                  <a:lnTo>
                    <a:pt x="207365" y="2490686"/>
                  </a:lnTo>
                  <a:lnTo>
                    <a:pt x="207365" y="2465209"/>
                  </a:lnTo>
                  <a:close/>
                </a:path>
                <a:path w="3477895" h="3248660">
                  <a:moveTo>
                    <a:pt x="207365" y="2420378"/>
                  </a:moveTo>
                  <a:lnTo>
                    <a:pt x="200748" y="2420378"/>
                  </a:lnTo>
                  <a:lnTo>
                    <a:pt x="200748" y="2445855"/>
                  </a:lnTo>
                  <a:lnTo>
                    <a:pt x="207365" y="2445855"/>
                  </a:lnTo>
                  <a:lnTo>
                    <a:pt x="207365" y="2420378"/>
                  </a:lnTo>
                  <a:close/>
                </a:path>
                <a:path w="3477895" h="3248660">
                  <a:moveTo>
                    <a:pt x="207365" y="2376043"/>
                  </a:moveTo>
                  <a:lnTo>
                    <a:pt x="200748" y="2376043"/>
                  </a:lnTo>
                  <a:lnTo>
                    <a:pt x="200748" y="2401519"/>
                  </a:lnTo>
                  <a:lnTo>
                    <a:pt x="207365" y="2401519"/>
                  </a:lnTo>
                  <a:lnTo>
                    <a:pt x="207365" y="2376043"/>
                  </a:lnTo>
                  <a:close/>
                </a:path>
                <a:path w="3477895" h="3248660">
                  <a:moveTo>
                    <a:pt x="207365" y="2331199"/>
                  </a:moveTo>
                  <a:lnTo>
                    <a:pt x="200748" y="2331199"/>
                  </a:lnTo>
                  <a:lnTo>
                    <a:pt x="200748" y="2356675"/>
                  </a:lnTo>
                  <a:lnTo>
                    <a:pt x="207365" y="2356675"/>
                  </a:lnTo>
                  <a:lnTo>
                    <a:pt x="207365" y="2331199"/>
                  </a:lnTo>
                  <a:close/>
                </a:path>
                <a:path w="3477895" h="3248660">
                  <a:moveTo>
                    <a:pt x="207365" y="2286876"/>
                  </a:moveTo>
                  <a:lnTo>
                    <a:pt x="200748" y="2286876"/>
                  </a:lnTo>
                  <a:lnTo>
                    <a:pt x="200748" y="2312352"/>
                  </a:lnTo>
                  <a:lnTo>
                    <a:pt x="207365" y="2312352"/>
                  </a:lnTo>
                  <a:lnTo>
                    <a:pt x="207365" y="2286876"/>
                  </a:lnTo>
                  <a:close/>
                </a:path>
                <a:path w="3477895" h="3248660">
                  <a:moveTo>
                    <a:pt x="207365" y="2242032"/>
                  </a:moveTo>
                  <a:lnTo>
                    <a:pt x="200748" y="2242032"/>
                  </a:lnTo>
                  <a:lnTo>
                    <a:pt x="200748" y="2267508"/>
                  </a:lnTo>
                  <a:lnTo>
                    <a:pt x="207365" y="2267508"/>
                  </a:lnTo>
                  <a:lnTo>
                    <a:pt x="207365" y="2242032"/>
                  </a:lnTo>
                  <a:close/>
                </a:path>
                <a:path w="3477895" h="3248660">
                  <a:moveTo>
                    <a:pt x="207365" y="2197697"/>
                  </a:moveTo>
                  <a:lnTo>
                    <a:pt x="200748" y="2197697"/>
                  </a:lnTo>
                  <a:lnTo>
                    <a:pt x="200748" y="2223173"/>
                  </a:lnTo>
                  <a:lnTo>
                    <a:pt x="207365" y="2223173"/>
                  </a:lnTo>
                  <a:lnTo>
                    <a:pt x="207365" y="2197697"/>
                  </a:lnTo>
                  <a:close/>
                </a:path>
                <a:path w="3477895" h="3248660">
                  <a:moveTo>
                    <a:pt x="207365" y="2152853"/>
                  </a:moveTo>
                  <a:lnTo>
                    <a:pt x="200748" y="2152853"/>
                  </a:lnTo>
                  <a:lnTo>
                    <a:pt x="200748" y="2178342"/>
                  </a:lnTo>
                  <a:lnTo>
                    <a:pt x="207365" y="2178342"/>
                  </a:lnTo>
                  <a:lnTo>
                    <a:pt x="207365" y="2152853"/>
                  </a:lnTo>
                  <a:close/>
                </a:path>
                <a:path w="3477895" h="3248660">
                  <a:moveTo>
                    <a:pt x="207365" y="2108530"/>
                  </a:moveTo>
                  <a:lnTo>
                    <a:pt x="200748" y="2108530"/>
                  </a:lnTo>
                  <a:lnTo>
                    <a:pt x="200748" y="2134006"/>
                  </a:lnTo>
                  <a:lnTo>
                    <a:pt x="207365" y="2134006"/>
                  </a:lnTo>
                  <a:lnTo>
                    <a:pt x="207365" y="2108530"/>
                  </a:lnTo>
                  <a:close/>
                </a:path>
                <a:path w="3477895" h="3248660">
                  <a:moveTo>
                    <a:pt x="207365" y="2063686"/>
                  </a:moveTo>
                  <a:lnTo>
                    <a:pt x="200748" y="2063686"/>
                  </a:lnTo>
                  <a:lnTo>
                    <a:pt x="200748" y="2089162"/>
                  </a:lnTo>
                  <a:lnTo>
                    <a:pt x="207365" y="2089162"/>
                  </a:lnTo>
                  <a:lnTo>
                    <a:pt x="207365" y="2063686"/>
                  </a:lnTo>
                  <a:close/>
                </a:path>
                <a:path w="3477895" h="3248660">
                  <a:moveTo>
                    <a:pt x="207365" y="2019350"/>
                  </a:moveTo>
                  <a:lnTo>
                    <a:pt x="200748" y="2019350"/>
                  </a:lnTo>
                  <a:lnTo>
                    <a:pt x="200748" y="2044839"/>
                  </a:lnTo>
                  <a:lnTo>
                    <a:pt x="207365" y="2044839"/>
                  </a:lnTo>
                  <a:lnTo>
                    <a:pt x="207365" y="2019350"/>
                  </a:lnTo>
                  <a:close/>
                </a:path>
                <a:path w="3477895" h="3248660">
                  <a:moveTo>
                    <a:pt x="207365" y="1974519"/>
                  </a:moveTo>
                  <a:lnTo>
                    <a:pt x="200748" y="1974519"/>
                  </a:lnTo>
                  <a:lnTo>
                    <a:pt x="200748" y="1999996"/>
                  </a:lnTo>
                  <a:lnTo>
                    <a:pt x="207365" y="1999996"/>
                  </a:lnTo>
                  <a:lnTo>
                    <a:pt x="207365" y="1974519"/>
                  </a:lnTo>
                  <a:close/>
                </a:path>
                <a:path w="3477895" h="3248660">
                  <a:moveTo>
                    <a:pt x="207365" y="1930184"/>
                  </a:moveTo>
                  <a:lnTo>
                    <a:pt x="200748" y="1930184"/>
                  </a:lnTo>
                  <a:lnTo>
                    <a:pt x="200748" y="1955660"/>
                  </a:lnTo>
                  <a:lnTo>
                    <a:pt x="207365" y="1955660"/>
                  </a:lnTo>
                  <a:lnTo>
                    <a:pt x="207365" y="1930184"/>
                  </a:lnTo>
                  <a:close/>
                </a:path>
                <a:path w="3477895" h="3248660">
                  <a:moveTo>
                    <a:pt x="207365" y="1885340"/>
                  </a:moveTo>
                  <a:lnTo>
                    <a:pt x="200748" y="1885340"/>
                  </a:lnTo>
                  <a:lnTo>
                    <a:pt x="200748" y="1910816"/>
                  </a:lnTo>
                  <a:lnTo>
                    <a:pt x="207365" y="1910816"/>
                  </a:lnTo>
                  <a:lnTo>
                    <a:pt x="207365" y="1885340"/>
                  </a:lnTo>
                  <a:close/>
                </a:path>
                <a:path w="3477895" h="3248660">
                  <a:moveTo>
                    <a:pt x="207365" y="1841017"/>
                  </a:moveTo>
                  <a:lnTo>
                    <a:pt x="200748" y="1841017"/>
                  </a:lnTo>
                  <a:lnTo>
                    <a:pt x="200748" y="1866493"/>
                  </a:lnTo>
                  <a:lnTo>
                    <a:pt x="207365" y="1866493"/>
                  </a:lnTo>
                  <a:lnTo>
                    <a:pt x="207365" y="1841017"/>
                  </a:lnTo>
                  <a:close/>
                </a:path>
                <a:path w="3477895" h="3248660">
                  <a:moveTo>
                    <a:pt x="207365" y="1796173"/>
                  </a:moveTo>
                  <a:lnTo>
                    <a:pt x="200748" y="1796173"/>
                  </a:lnTo>
                  <a:lnTo>
                    <a:pt x="200748" y="1821649"/>
                  </a:lnTo>
                  <a:lnTo>
                    <a:pt x="207365" y="1821649"/>
                  </a:lnTo>
                  <a:lnTo>
                    <a:pt x="207365" y="1796173"/>
                  </a:lnTo>
                  <a:close/>
                </a:path>
                <a:path w="3477895" h="3248660">
                  <a:moveTo>
                    <a:pt x="207365" y="1751838"/>
                  </a:moveTo>
                  <a:lnTo>
                    <a:pt x="200748" y="1751838"/>
                  </a:lnTo>
                  <a:lnTo>
                    <a:pt x="200748" y="1777314"/>
                  </a:lnTo>
                  <a:lnTo>
                    <a:pt x="207365" y="1777314"/>
                  </a:lnTo>
                  <a:lnTo>
                    <a:pt x="207365" y="1751838"/>
                  </a:lnTo>
                  <a:close/>
                </a:path>
                <a:path w="3477895" h="3248660">
                  <a:moveTo>
                    <a:pt x="207365" y="1706994"/>
                  </a:moveTo>
                  <a:lnTo>
                    <a:pt x="200748" y="1706994"/>
                  </a:lnTo>
                  <a:lnTo>
                    <a:pt x="200748" y="1732483"/>
                  </a:lnTo>
                  <a:lnTo>
                    <a:pt x="207365" y="1732483"/>
                  </a:lnTo>
                  <a:lnTo>
                    <a:pt x="207365" y="1706994"/>
                  </a:lnTo>
                  <a:close/>
                </a:path>
                <a:path w="3477895" h="3248660">
                  <a:moveTo>
                    <a:pt x="207365" y="1662671"/>
                  </a:moveTo>
                  <a:lnTo>
                    <a:pt x="200748" y="1662671"/>
                  </a:lnTo>
                  <a:lnTo>
                    <a:pt x="200748" y="1688147"/>
                  </a:lnTo>
                  <a:lnTo>
                    <a:pt x="207365" y="1688147"/>
                  </a:lnTo>
                  <a:lnTo>
                    <a:pt x="207365" y="1662671"/>
                  </a:lnTo>
                  <a:close/>
                </a:path>
                <a:path w="3477895" h="3248660">
                  <a:moveTo>
                    <a:pt x="207365" y="1617827"/>
                  </a:moveTo>
                  <a:lnTo>
                    <a:pt x="200748" y="1617827"/>
                  </a:lnTo>
                  <a:lnTo>
                    <a:pt x="200748" y="1643303"/>
                  </a:lnTo>
                  <a:lnTo>
                    <a:pt x="207365" y="1643303"/>
                  </a:lnTo>
                  <a:lnTo>
                    <a:pt x="207365" y="1617827"/>
                  </a:lnTo>
                  <a:close/>
                </a:path>
                <a:path w="3477895" h="3248660">
                  <a:moveTo>
                    <a:pt x="207365" y="1573491"/>
                  </a:moveTo>
                  <a:lnTo>
                    <a:pt x="200748" y="1573491"/>
                  </a:lnTo>
                  <a:lnTo>
                    <a:pt x="200748" y="1598980"/>
                  </a:lnTo>
                  <a:lnTo>
                    <a:pt x="207365" y="1598980"/>
                  </a:lnTo>
                  <a:lnTo>
                    <a:pt x="207365" y="1573491"/>
                  </a:lnTo>
                  <a:close/>
                </a:path>
                <a:path w="3477895" h="3248660">
                  <a:moveTo>
                    <a:pt x="207365" y="1528660"/>
                  </a:moveTo>
                  <a:lnTo>
                    <a:pt x="200748" y="1528660"/>
                  </a:lnTo>
                  <a:lnTo>
                    <a:pt x="200748" y="1554137"/>
                  </a:lnTo>
                  <a:lnTo>
                    <a:pt x="207365" y="1554137"/>
                  </a:lnTo>
                  <a:lnTo>
                    <a:pt x="207365" y="1528660"/>
                  </a:lnTo>
                  <a:close/>
                </a:path>
                <a:path w="3477895" h="3248660">
                  <a:moveTo>
                    <a:pt x="207365" y="1484325"/>
                  </a:moveTo>
                  <a:lnTo>
                    <a:pt x="200748" y="1484325"/>
                  </a:lnTo>
                  <a:lnTo>
                    <a:pt x="200748" y="1509801"/>
                  </a:lnTo>
                  <a:lnTo>
                    <a:pt x="207365" y="1509801"/>
                  </a:lnTo>
                  <a:lnTo>
                    <a:pt x="207365" y="1484325"/>
                  </a:lnTo>
                  <a:close/>
                </a:path>
                <a:path w="3477895" h="3248660">
                  <a:moveTo>
                    <a:pt x="207365" y="1439481"/>
                  </a:moveTo>
                  <a:lnTo>
                    <a:pt x="200748" y="1439481"/>
                  </a:lnTo>
                  <a:lnTo>
                    <a:pt x="200748" y="1464957"/>
                  </a:lnTo>
                  <a:lnTo>
                    <a:pt x="207365" y="1464957"/>
                  </a:lnTo>
                  <a:lnTo>
                    <a:pt x="207365" y="1439481"/>
                  </a:lnTo>
                  <a:close/>
                </a:path>
                <a:path w="3477895" h="3248660">
                  <a:moveTo>
                    <a:pt x="207365" y="1395158"/>
                  </a:moveTo>
                  <a:lnTo>
                    <a:pt x="200748" y="1395158"/>
                  </a:lnTo>
                  <a:lnTo>
                    <a:pt x="200748" y="1420634"/>
                  </a:lnTo>
                  <a:lnTo>
                    <a:pt x="207365" y="1420634"/>
                  </a:lnTo>
                  <a:lnTo>
                    <a:pt x="207365" y="1395158"/>
                  </a:lnTo>
                  <a:close/>
                </a:path>
                <a:path w="3477895" h="3248660">
                  <a:moveTo>
                    <a:pt x="207365" y="1350314"/>
                  </a:moveTo>
                  <a:lnTo>
                    <a:pt x="200748" y="1350314"/>
                  </a:lnTo>
                  <a:lnTo>
                    <a:pt x="200748" y="1375791"/>
                  </a:lnTo>
                  <a:lnTo>
                    <a:pt x="207365" y="1375791"/>
                  </a:lnTo>
                  <a:lnTo>
                    <a:pt x="207365" y="1350314"/>
                  </a:lnTo>
                  <a:close/>
                </a:path>
                <a:path w="3477895" h="3248660">
                  <a:moveTo>
                    <a:pt x="207365" y="1305979"/>
                  </a:moveTo>
                  <a:lnTo>
                    <a:pt x="200748" y="1305979"/>
                  </a:lnTo>
                  <a:lnTo>
                    <a:pt x="200748" y="1331455"/>
                  </a:lnTo>
                  <a:lnTo>
                    <a:pt x="207365" y="1331455"/>
                  </a:lnTo>
                  <a:lnTo>
                    <a:pt x="207365" y="1305979"/>
                  </a:lnTo>
                  <a:close/>
                </a:path>
                <a:path w="3477895" h="3248660">
                  <a:moveTo>
                    <a:pt x="207365" y="1261148"/>
                  </a:moveTo>
                  <a:lnTo>
                    <a:pt x="200748" y="1261148"/>
                  </a:lnTo>
                  <a:lnTo>
                    <a:pt x="200748" y="1286624"/>
                  </a:lnTo>
                  <a:lnTo>
                    <a:pt x="207365" y="1286624"/>
                  </a:lnTo>
                  <a:lnTo>
                    <a:pt x="207365" y="1261148"/>
                  </a:lnTo>
                  <a:close/>
                </a:path>
                <a:path w="3477895" h="3248660">
                  <a:moveTo>
                    <a:pt x="207365" y="1216812"/>
                  </a:moveTo>
                  <a:lnTo>
                    <a:pt x="200748" y="1216812"/>
                  </a:lnTo>
                  <a:lnTo>
                    <a:pt x="200748" y="1242288"/>
                  </a:lnTo>
                  <a:lnTo>
                    <a:pt x="207365" y="1242288"/>
                  </a:lnTo>
                  <a:lnTo>
                    <a:pt x="207365" y="1216812"/>
                  </a:lnTo>
                  <a:close/>
                </a:path>
                <a:path w="3477895" h="3248660">
                  <a:moveTo>
                    <a:pt x="207365" y="1171968"/>
                  </a:moveTo>
                  <a:lnTo>
                    <a:pt x="200748" y="1171968"/>
                  </a:lnTo>
                  <a:lnTo>
                    <a:pt x="200748" y="1197444"/>
                  </a:lnTo>
                  <a:lnTo>
                    <a:pt x="207365" y="1197444"/>
                  </a:lnTo>
                  <a:lnTo>
                    <a:pt x="207365" y="1171968"/>
                  </a:lnTo>
                  <a:close/>
                </a:path>
                <a:path w="3477895" h="3248660">
                  <a:moveTo>
                    <a:pt x="207365" y="1127645"/>
                  </a:moveTo>
                  <a:lnTo>
                    <a:pt x="200748" y="1127645"/>
                  </a:lnTo>
                  <a:lnTo>
                    <a:pt x="200748" y="1153121"/>
                  </a:lnTo>
                  <a:lnTo>
                    <a:pt x="207365" y="1153121"/>
                  </a:lnTo>
                  <a:lnTo>
                    <a:pt x="207365" y="1127645"/>
                  </a:lnTo>
                  <a:close/>
                </a:path>
                <a:path w="3477895" h="3248660">
                  <a:moveTo>
                    <a:pt x="207365" y="1082802"/>
                  </a:moveTo>
                  <a:lnTo>
                    <a:pt x="200748" y="1082802"/>
                  </a:lnTo>
                  <a:lnTo>
                    <a:pt x="200748" y="1108278"/>
                  </a:lnTo>
                  <a:lnTo>
                    <a:pt x="207365" y="1108278"/>
                  </a:lnTo>
                  <a:lnTo>
                    <a:pt x="207365" y="1082802"/>
                  </a:lnTo>
                  <a:close/>
                </a:path>
                <a:path w="3477895" h="3248660">
                  <a:moveTo>
                    <a:pt x="207365" y="1038466"/>
                  </a:moveTo>
                  <a:lnTo>
                    <a:pt x="200748" y="1038466"/>
                  </a:lnTo>
                  <a:lnTo>
                    <a:pt x="200748" y="1063942"/>
                  </a:lnTo>
                  <a:lnTo>
                    <a:pt x="207365" y="1063942"/>
                  </a:lnTo>
                  <a:lnTo>
                    <a:pt x="207365" y="1038466"/>
                  </a:lnTo>
                  <a:close/>
                </a:path>
                <a:path w="3477895" h="3248660">
                  <a:moveTo>
                    <a:pt x="207365" y="993622"/>
                  </a:moveTo>
                  <a:lnTo>
                    <a:pt x="200748" y="993622"/>
                  </a:lnTo>
                  <a:lnTo>
                    <a:pt x="200748" y="1019111"/>
                  </a:lnTo>
                  <a:lnTo>
                    <a:pt x="207365" y="1019111"/>
                  </a:lnTo>
                  <a:lnTo>
                    <a:pt x="207365" y="993622"/>
                  </a:lnTo>
                  <a:close/>
                </a:path>
                <a:path w="3477895" h="3248660">
                  <a:moveTo>
                    <a:pt x="207365" y="949299"/>
                  </a:moveTo>
                  <a:lnTo>
                    <a:pt x="200748" y="949299"/>
                  </a:lnTo>
                  <a:lnTo>
                    <a:pt x="200748" y="974775"/>
                  </a:lnTo>
                  <a:lnTo>
                    <a:pt x="207365" y="974775"/>
                  </a:lnTo>
                  <a:lnTo>
                    <a:pt x="207365" y="949299"/>
                  </a:lnTo>
                  <a:close/>
                </a:path>
                <a:path w="3477895" h="3248660">
                  <a:moveTo>
                    <a:pt x="207365" y="904455"/>
                  </a:moveTo>
                  <a:lnTo>
                    <a:pt x="200748" y="904455"/>
                  </a:lnTo>
                  <a:lnTo>
                    <a:pt x="200748" y="929932"/>
                  </a:lnTo>
                  <a:lnTo>
                    <a:pt x="207365" y="929932"/>
                  </a:lnTo>
                  <a:lnTo>
                    <a:pt x="207365" y="904455"/>
                  </a:lnTo>
                  <a:close/>
                </a:path>
                <a:path w="3477895" h="3248660">
                  <a:moveTo>
                    <a:pt x="207365" y="860120"/>
                  </a:moveTo>
                  <a:lnTo>
                    <a:pt x="200748" y="860120"/>
                  </a:lnTo>
                  <a:lnTo>
                    <a:pt x="200748" y="885609"/>
                  </a:lnTo>
                  <a:lnTo>
                    <a:pt x="207365" y="885609"/>
                  </a:lnTo>
                  <a:lnTo>
                    <a:pt x="207365" y="860120"/>
                  </a:lnTo>
                  <a:close/>
                </a:path>
                <a:path w="3477895" h="3248660">
                  <a:moveTo>
                    <a:pt x="207365" y="815289"/>
                  </a:moveTo>
                  <a:lnTo>
                    <a:pt x="200748" y="815289"/>
                  </a:lnTo>
                  <a:lnTo>
                    <a:pt x="200748" y="840765"/>
                  </a:lnTo>
                  <a:lnTo>
                    <a:pt x="207365" y="840765"/>
                  </a:lnTo>
                  <a:lnTo>
                    <a:pt x="207365" y="815289"/>
                  </a:lnTo>
                  <a:close/>
                </a:path>
                <a:path w="3477895" h="3248660">
                  <a:moveTo>
                    <a:pt x="207365" y="770953"/>
                  </a:moveTo>
                  <a:lnTo>
                    <a:pt x="200748" y="770953"/>
                  </a:lnTo>
                  <a:lnTo>
                    <a:pt x="200748" y="796429"/>
                  </a:lnTo>
                  <a:lnTo>
                    <a:pt x="207365" y="796429"/>
                  </a:lnTo>
                  <a:lnTo>
                    <a:pt x="207365" y="770953"/>
                  </a:lnTo>
                  <a:close/>
                </a:path>
                <a:path w="3477895" h="3248660">
                  <a:moveTo>
                    <a:pt x="207365" y="726109"/>
                  </a:moveTo>
                  <a:lnTo>
                    <a:pt x="200748" y="726109"/>
                  </a:lnTo>
                  <a:lnTo>
                    <a:pt x="200748" y="751586"/>
                  </a:lnTo>
                  <a:lnTo>
                    <a:pt x="207365" y="751586"/>
                  </a:lnTo>
                  <a:lnTo>
                    <a:pt x="207365" y="726109"/>
                  </a:lnTo>
                  <a:close/>
                </a:path>
                <a:path w="3477895" h="3248660">
                  <a:moveTo>
                    <a:pt x="207365" y="681786"/>
                  </a:moveTo>
                  <a:lnTo>
                    <a:pt x="200748" y="681786"/>
                  </a:lnTo>
                  <a:lnTo>
                    <a:pt x="200748" y="707263"/>
                  </a:lnTo>
                  <a:lnTo>
                    <a:pt x="207365" y="707263"/>
                  </a:lnTo>
                  <a:lnTo>
                    <a:pt x="207365" y="681786"/>
                  </a:lnTo>
                  <a:close/>
                </a:path>
                <a:path w="3477895" h="3248660">
                  <a:moveTo>
                    <a:pt x="207365" y="636943"/>
                  </a:moveTo>
                  <a:lnTo>
                    <a:pt x="200748" y="636943"/>
                  </a:lnTo>
                  <a:lnTo>
                    <a:pt x="200748" y="662419"/>
                  </a:lnTo>
                  <a:lnTo>
                    <a:pt x="207365" y="662419"/>
                  </a:lnTo>
                  <a:lnTo>
                    <a:pt x="207365" y="636943"/>
                  </a:lnTo>
                  <a:close/>
                </a:path>
                <a:path w="3477895" h="3248660">
                  <a:moveTo>
                    <a:pt x="207365" y="592607"/>
                  </a:moveTo>
                  <a:lnTo>
                    <a:pt x="200748" y="592607"/>
                  </a:lnTo>
                  <a:lnTo>
                    <a:pt x="200748" y="618083"/>
                  </a:lnTo>
                  <a:lnTo>
                    <a:pt x="207365" y="618083"/>
                  </a:lnTo>
                  <a:lnTo>
                    <a:pt x="207365" y="592607"/>
                  </a:lnTo>
                  <a:close/>
                </a:path>
                <a:path w="3477895" h="3248660">
                  <a:moveTo>
                    <a:pt x="207365" y="547776"/>
                  </a:moveTo>
                  <a:lnTo>
                    <a:pt x="200748" y="547776"/>
                  </a:lnTo>
                  <a:lnTo>
                    <a:pt x="200748" y="573252"/>
                  </a:lnTo>
                  <a:lnTo>
                    <a:pt x="207365" y="573252"/>
                  </a:lnTo>
                  <a:lnTo>
                    <a:pt x="207365" y="547776"/>
                  </a:lnTo>
                  <a:close/>
                </a:path>
                <a:path w="3477895" h="3248660">
                  <a:moveTo>
                    <a:pt x="207365" y="503440"/>
                  </a:moveTo>
                  <a:lnTo>
                    <a:pt x="200748" y="503440"/>
                  </a:lnTo>
                  <a:lnTo>
                    <a:pt x="200748" y="528916"/>
                  </a:lnTo>
                  <a:lnTo>
                    <a:pt x="207365" y="528916"/>
                  </a:lnTo>
                  <a:lnTo>
                    <a:pt x="207365" y="503440"/>
                  </a:lnTo>
                  <a:close/>
                </a:path>
                <a:path w="3477895" h="3248660">
                  <a:moveTo>
                    <a:pt x="207365" y="458597"/>
                  </a:moveTo>
                  <a:lnTo>
                    <a:pt x="200748" y="458597"/>
                  </a:lnTo>
                  <a:lnTo>
                    <a:pt x="200748" y="484073"/>
                  </a:lnTo>
                  <a:lnTo>
                    <a:pt x="207365" y="484073"/>
                  </a:lnTo>
                  <a:lnTo>
                    <a:pt x="207365" y="458597"/>
                  </a:lnTo>
                  <a:close/>
                </a:path>
                <a:path w="3477895" h="3248660">
                  <a:moveTo>
                    <a:pt x="207365" y="414274"/>
                  </a:moveTo>
                  <a:lnTo>
                    <a:pt x="200748" y="414274"/>
                  </a:lnTo>
                  <a:lnTo>
                    <a:pt x="200748" y="439750"/>
                  </a:lnTo>
                  <a:lnTo>
                    <a:pt x="207365" y="439750"/>
                  </a:lnTo>
                  <a:lnTo>
                    <a:pt x="207365" y="414274"/>
                  </a:lnTo>
                  <a:close/>
                </a:path>
                <a:path w="3477895" h="3248660">
                  <a:moveTo>
                    <a:pt x="207365" y="369430"/>
                  </a:moveTo>
                  <a:lnTo>
                    <a:pt x="200748" y="369430"/>
                  </a:lnTo>
                  <a:lnTo>
                    <a:pt x="200748" y="394906"/>
                  </a:lnTo>
                  <a:lnTo>
                    <a:pt x="207365" y="394906"/>
                  </a:lnTo>
                  <a:lnTo>
                    <a:pt x="207365" y="369430"/>
                  </a:lnTo>
                  <a:close/>
                </a:path>
                <a:path w="3477895" h="3248660">
                  <a:moveTo>
                    <a:pt x="207365" y="325094"/>
                  </a:moveTo>
                  <a:lnTo>
                    <a:pt x="200748" y="325094"/>
                  </a:lnTo>
                  <a:lnTo>
                    <a:pt x="200748" y="350570"/>
                  </a:lnTo>
                  <a:lnTo>
                    <a:pt x="207365" y="350570"/>
                  </a:lnTo>
                  <a:lnTo>
                    <a:pt x="207365" y="325094"/>
                  </a:lnTo>
                  <a:close/>
                </a:path>
                <a:path w="3477895" h="3248660">
                  <a:moveTo>
                    <a:pt x="207365" y="280250"/>
                  </a:moveTo>
                  <a:lnTo>
                    <a:pt x="200748" y="280250"/>
                  </a:lnTo>
                  <a:lnTo>
                    <a:pt x="200748" y="305727"/>
                  </a:lnTo>
                  <a:lnTo>
                    <a:pt x="207365" y="305727"/>
                  </a:lnTo>
                  <a:lnTo>
                    <a:pt x="207365" y="280250"/>
                  </a:lnTo>
                  <a:close/>
                </a:path>
                <a:path w="3477895" h="3248660">
                  <a:moveTo>
                    <a:pt x="229298" y="3184702"/>
                  </a:moveTo>
                  <a:lnTo>
                    <a:pt x="207365" y="3184702"/>
                  </a:lnTo>
                  <a:lnTo>
                    <a:pt x="207365" y="3178581"/>
                  </a:lnTo>
                  <a:lnTo>
                    <a:pt x="200748" y="3178581"/>
                  </a:lnTo>
                  <a:lnTo>
                    <a:pt x="200748" y="3184702"/>
                  </a:lnTo>
                  <a:lnTo>
                    <a:pt x="178333" y="3184702"/>
                  </a:lnTo>
                  <a:lnTo>
                    <a:pt x="203822" y="3235655"/>
                  </a:lnTo>
                  <a:lnTo>
                    <a:pt x="224967" y="3193364"/>
                  </a:lnTo>
                  <a:lnTo>
                    <a:pt x="229298" y="3184702"/>
                  </a:lnTo>
                  <a:close/>
                </a:path>
                <a:path w="3477895" h="3248660">
                  <a:moveTo>
                    <a:pt x="1570418" y="3165843"/>
                  </a:moveTo>
                  <a:lnTo>
                    <a:pt x="1563814" y="3165843"/>
                  </a:lnTo>
                  <a:lnTo>
                    <a:pt x="1563814" y="3191319"/>
                  </a:lnTo>
                  <a:lnTo>
                    <a:pt x="1570418" y="3191319"/>
                  </a:lnTo>
                  <a:lnTo>
                    <a:pt x="1570418" y="3165843"/>
                  </a:lnTo>
                  <a:close/>
                </a:path>
                <a:path w="3477895" h="3248660">
                  <a:moveTo>
                    <a:pt x="1570418" y="3121012"/>
                  </a:moveTo>
                  <a:lnTo>
                    <a:pt x="1563814" y="3121012"/>
                  </a:lnTo>
                  <a:lnTo>
                    <a:pt x="1563814" y="3146488"/>
                  </a:lnTo>
                  <a:lnTo>
                    <a:pt x="1570418" y="3146488"/>
                  </a:lnTo>
                  <a:lnTo>
                    <a:pt x="1570418" y="3121012"/>
                  </a:lnTo>
                  <a:close/>
                </a:path>
                <a:path w="3477895" h="3248660">
                  <a:moveTo>
                    <a:pt x="1570418" y="3031833"/>
                  </a:moveTo>
                  <a:lnTo>
                    <a:pt x="1563814" y="3031833"/>
                  </a:lnTo>
                  <a:lnTo>
                    <a:pt x="1563814" y="3057309"/>
                  </a:lnTo>
                  <a:lnTo>
                    <a:pt x="1570418" y="3057309"/>
                  </a:lnTo>
                  <a:lnTo>
                    <a:pt x="1570418" y="3031833"/>
                  </a:lnTo>
                  <a:close/>
                </a:path>
                <a:path w="3477895" h="3248660">
                  <a:moveTo>
                    <a:pt x="1570418" y="2987510"/>
                  </a:moveTo>
                  <a:lnTo>
                    <a:pt x="1563814" y="2987510"/>
                  </a:lnTo>
                  <a:lnTo>
                    <a:pt x="1563814" y="3012986"/>
                  </a:lnTo>
                  <a:lnTo>
                    <a:pt x="1570418" y="3012986"/>
                  </a:lnTo>
                  <a:lnTo>
                    <a:pt x="1570418" y="2987510"/>
                  </a:lnTo>
                  <a:close/>
                </a:path>
                <a:path w="3477895" h="3248660">
                  <a:moveTo>
                    <a:pt x="1570418" y="2942666"/>
                  </a:moveTo>
                  <a:lnTo>
                    <a:pt x="1563814" y="2942666"/>
                  </a:lnTo>
                  <a:lnTo>
                    <a:pt x="1563814" y="2968142"/>
                  </a:lnTo>
                  <a:lnTo>
                    <a:pt x="1570418" y="2968142"/>
                  </a:lnTo>
                  <a:lnTo>
                    <a:pt x="1570418" y="2942666"/>
                  </a:lnTo>
                  <a:close/>
                </a:path>
                <a:path w="3477895" h="3248660">
                  <a:moveTo>
                    <a:pt x="1570418" y="2898330"/>
                  </a:moveTo>
                  <a:lnTo>
                    <a:pt x="1563814" y="2898330"/>
                  </a:lnTo>
                  <a:lnTo>
                    <a:pt x="1563814" y="2923806"/>
                  </a:lnTo>
                  <a:lnTo>
                    <a:pt x="1570418" y="2923806"/>
                  </a:lnTo>
                  <a:lnTo>
                    <a:pt x="1570418" y="2898330"/>
                  </a:lnTo>
                  <a:close/>
                </a:path>
                <a:path w="3477895" h="3248660">
                  <a:moveTo>
                    <a:pt x="1570418" y="2853486"/>
                  </a:moveTo>
                  <a:lnTo>
                    <a:pt x="1563814" y="2853486"/>
                  </a:lnTo>
                  <a:lnTo>
                    <a:pt x="1563814" y="2878963"/>
                  </a:lnTo>
                  <a:lnTo>
                    <a:pt x="1570418" y="2878963"/>
                  </a:lnTo>
                  <a:lnTo>
                    <a:pt x="1570418" y="2853486"/>
                  </a:lnTo>
                  <a:close/>
                </a:path>
                <a:path w="3477895" h="3248660">
                  <a:moveTo>
                    <a:pt x="1592351" y="3197441"/>
                  </a:moveTo>
                  <a:lnTo>
                    <a:pt x="1541386" y="3197441"/>
                  </a:lnTo>
                  <a:lnTo>
                    <a:pt x="1566862" y="3248393"/>
                  </a:lnTo>
                  <a:lnTo>
                    <a:pt x="1592351" y="3197441"/>
                  </a:lnTo>
                  <a:close/>
                </a:path>
                <a:path w="3477895" h="3248660">
                  <a:moveTo>
                    <a:pt x="3477704" y="3095523"/>
                  </a:moveTo>
                  <a:lnTo>
                    <a:pt x="3459353" y="3086354"/>
                  </a:lnTo>
                  <a:lnTo>
                    <a:pt x="3420618" y="3066999"/>
                  </a:lnTo>
                  <a:lnTo>
                    <a:pt x="3420618" y="3086354"/>
                  </a:lnTo>
                  <a:lnTo>
                    <a:pt x="1570418" y="3086354"/>
                  </a:lnTo>
                  <a:lnTo>
                    <a:pt x="1570418" y="3076676"/>
                  </a:lnTo>
                  <a:lnTo>
                    <a:pt x="1563814" y="3076676"/>
                  </a:lnTo>
                  <a:lnTo>
                    <a:pt x="1563814" y="3086354"/>
                  </a:lnTo>
                  <a:lnTo>
                    <a:pt x="124333" y="3086354"/>
                  </a:lnTo>
                  <a:lnTo>
                    <a:pt x="124333" y="2615019"/>
                  </a:lnTo>
                  <a:lnTo>
                    <a:pt x="200748" y="2615019"/>
                  </a:lnTo>
                  <a:lnTo>
                    <a:pt x="200748" y="2624188"/>
                  </a:lnTo>
                  <a:lnTo>
                    <a:pt x="207365" y="2624188"/>
                  </a:lnTo>
                  <a:lnTo>
                    <a:pt x="207365" y="2615019"/>
                  </a:lnTo>
                  <a:lnTo>
                    <a:pt x="1528635" y="2615019"/>
                  </a:lnTo>
                  <a:lnTo>
                    <a:pt x="1528635" y="2608402"/>
                  </a:lnTo>
                  <a:lnTo>
                    <a:pt x="207365" y="2608402"/>
                  </a:lnTo>
                  <a:lnTo>
                    <a:pt x="207365" y="2598712"/>
                  </a:lnTo>
                  <a:lnTo>
                    <a:pt x="200748" y="2598712"/>
                  </a:lnTo>
                  <a:lnTo>
                    <a:pt x="200748" y="2608402"/>
                  </a:lnTo>
                  <a:lnTo>
                    <a:pt x="124333" y="2608402"/>
                  </a:lnTo>
                  <a:lnTo>
                    <a:pt x="124333" y="57581"/>
                  </a:lnTo>
                  <a:lnTo>
                    <a:pt x="143687" y="57581"/>
                  </a:lnTo>
                  <a:lnTo>
                    <a:pt x="138798" y="47904"/>
                  </a:lnTo>
                  <a:lnTo>
                    <a:pt x="114642" y="0"/>
                  </a:lnTo>
                  <a:lnTo>
                    <a:pt x="86106" y="57581"/>
                  </a:lnTo>
                  <a:lnTo>
                    <a:pt x="105473" y="57581"/>
                  </a:lnTo>
                  <a:lnTo>
                    <a:pt x="105473" y="2608402"/>
                  </a:lnTo>
                  <a:lnTo>
                    <a:pt x="50952" y="2608402"/>
                  </a:lnTo>
                  <a:lnTo>
                    <a:pt x="50952" y="2585974"/>
                  </a:lnTo>
                  <a:lnTo>
                    <a:pt x="0" y="2611450"/>
                  </a:lnTo>
                  <a:lnTo>
                    <a:pt x="50952" y="2636926"/>
                  </a:lnTo>
                  <a:lnTo>
                    <a:pt x="50952" y="2615019"/>
                  </a:lnTo>
                  <a:lnTo>
                    <a:pt x="105473" y="2615019"/>
                  </a:lnTo>
                  <a:lnTo>
                    <a:pt x="105473" y="3086354"/>
                  </a:lnTo>
                  <a:lnTo>
                    <a:pt x="12725" y="3086354"/>
                  </a:lnTo>
                  <a:lnTo>
                    <a:pt x="12725" y="3105213"/>
                  </a:lnTo>
                  <a:lnTo>
                    <a:pt x="105473" y="3105213"/>
                  </a:lnTo>
                  <a:lnTo>
                    <a:pt x="105473" y="3248406"/>
                  </a:lnTo>
                  <a:lnTo>
                    <a:pt x="124333" y="3248406"/>
                  </a:lnTo>
                  <a:lnTo>
                    <a:pt x="124333" y="3105213"/>
                  </a:lnTo>
                  <a:lnTo>
                    <a:pt x="200748" y="3105213"/>
                  </a:lnTo>
                  <a:lnTo>
                    <a:pt x="200748" y="3114891"/>
                  </a:lnTo>
                  <a:lnTo>
                    <a:pt x="207365" y="3114891"/>
                  </a:lnTo>
                  <a:lnTo>
                    <a:pt x="207365" y="3105213"/>
                  </a:lnTo>
                  <a:lnTo>
                    <a:pt x="3420618" y="3105213"/>
                  </a:lnTo>
                  <a:lnTo>
                    <a:pt x="3420618" y="3124568"/>
                  </a:lnTo>
                  <a:lnTo>
                    <a:pt x="3458654" y="3105213"/>
                  </a:lnTo>
                  <a:lnTo>
                    <a:pt x="3477704" y="30955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2871005" y="4521032"/>
            <a:ext cx="25272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231F20"/>
                </a:solidFill>
                <a:latin typeface="Times New Roman"/>
                <a:cs typeface="Times New Roman"/>
              </a:rPr>
              <a:t>,UP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63482" y="4525114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231F20"/>
                </a:solidFill>
                <a:latin typeface="Times New Roman"/>
                <a:cs typeface="Times New Roman"/>
              </a:rPr>
              <a:t>,Q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81569" y="3765370"/>
            <a:ext cx="39433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350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050" spc="-400" b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85386" y="1294034"/>
            <a:ext cx="24892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705" b="1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1050" spc="2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616200" y="4470081"/>
            <a:ext cx="28702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409" b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050" spc="3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65" b="1">
                <a:solidFill>
                  <a:srgbClr val="231F20"/>
                </a:solidFill>
                <a:latin typeface="Times New Roman"/>
                <a:cs typeface="Times New Roman"/>
              </a:rPr>
              <a:t>$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463360" y="1511098"/>
            <a:ext cx="11290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00" b="1">
                <a:solidFill>
                  <a:srgbClr val="444DA0"/>
                </a:solidFill>
                <a:latin typeface="Times New Roman"/>
                <a:cs typeface="Times New Roman"/>
              </a:rPr>
              <a:t>5HOp</a:t>
            </a:r>
            <a:r>
              <a:rPr dirty="0" sz="1600" spc="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380" b="1">
                <a:solidFill>
                  <a:srgbClr val="444DA0"/>
                </a:solidFill>
                <a:latin typeface="Times New Roman"/>
                <a:cs typeface="Times New Roman"/>
              </a:rPr>
              <a:t>WpUPLFR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2158098" y="1750047"/>
            <a:ext cx="2205355" cy="1606550"/>
            <a:chOff x="2158098" y="1750047"/>
            <a:chExt cx="2205355" cy="1606550"/>
          </a:xfrm>
        </p:grpSpPr>
        <p:sp>
          <p:nvSpPr>
            <p:cNvPr id="22" name="object 22" descr=""/>
            <p:cNvSpPr/>
            <p:nvPr/>
          </p:nvSpPr>
          <p:spPr>
            <a:xfrm>
              <a:off x="2476563" y="1750047"/>
              <a:ext cx="1103630" cy="19685"/>
            </a:xfrm>
            <a:custGeom>
              <a:avLst/>
              <a:gdLst/>
              <a:ahLst/>
              <a:cxnLst/>
              <a:rect l="l" t="t" r="r" b="b"/>
              <a:pathLst>
                <a:path w="1103629" h="19685">
                  <a:moveTo>
                    <a:pt x="1103185" y="0"/>
                  </a:moveTo>
                  <a:lnTo>
                    <a:pt x="0" y="0"/>
                  </a:lnTo>
                  <a:lnTo>
                    <a:pt x="0" y="19354"/>
                  </a:lnTo>
                  <a:lnTo>
                    <a:pt x="1103185" y="19354"/>
                  </a:lnTo>
                  <a:lnTo>
                    <a:pt x="1103185" y="0"/>
                  </a:lnTo>
                  <a:close/>
                </a:path>
              </a:pathLst>
            </a:custGeom>
            <a:solidFill>
              <a:srgbClr val="444D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158098" y="1839213"/>
              <a:ext cx="2205355" cy="1517015"/>
            </a:xfrm>
            <a:custGeom>
              <a:avLst/>
              <a:gdLst/>
              <a:ahLst/>
              <a:cxnLst/>
              <a:rect l="l" t="t" r="r" b="b"/>
              <a:pathLst>
                <a:path w="2205354" h="1517014">
                  <a:moveTo>
                    <a:pt x="600760" y="5600"/>
                  </a:moveTo>
                  <a:lnTo>
                    <a:pt x="597192" y="0"/>
                  </a:lnTo>
                  <a:lnTo>
                    <a:pt x="42405" y="330454"/>
                  </a:lnTo>
                  <a:lnTo>
                    <a:pt x="31076" y="311340"/>
                  </a:lnTo>
                  <a:lnTo>
                    <a:pt x="0" y="359232"/>
                  </a:lnTo>
                  <a:lnTo>
                    <a:pt x="57073" y="355155"/>
                  </a:lnTo>
                  <a:lnTo>
                    <a:pt x="48298" y="340385"/>
                  </a:lnTo>
                  <a:lnTo>
                    <a:pt x="45669" y="335953"/>
                  </a:lnTo>
                  <a:lnTo>
                    <a:pt x="600760" y="5600"/>
                  </a:lnTo>
                  <a:close/>
                </a:path>
                <a:path w="2205354" h="1517014">
                  <a:moveTo>
                    <a:pt x="2204847" y="1075664"/>
                  </a:moveTo>
                  <a:lnTo>
                    <a:pt x="2203310" y="1069555"/>
                  </a:lnTo>
                  <a:lnTo>
                    <a:pt x="685482" y="1489176"/>
                  </a:lnTo>
                  <a:lnTo>
                    <a:pt x="679754" y="1468018"/>
                  </a:lnTo>
                  <a:lnTo>
                    <a:pt x="636955" y="1505724"/>
                  </a:lnTo>
                  <a:lnTo>
                    <a:pt x="693000" y="1516938"/>
                  </a:lnTo>
                  <a:lnTo>
                    <a:pt x="687755" y="1497571"/>
                  </a:lnTo>
                  <a:lnTo>
                    <a:pt x="687120" y="1495259"/>
                  </a:lnTo>
                  <a:lnTo>
                    <a:pt x="2204847" y="10756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3283223" y="2623454"/>
            <a:ext cx="2870200" cy="9836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29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5HOp</a:t>
            </a:r>
            <a:r>
              <a:rPr dirty="0" u="heavy" sz="1600" spc="-1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7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WpUPLFR</a:t>
            </a:r>
            <a:r>
              <a:rPr dirty="0" u="heavy" sz="1600" spc="45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heavy" sz="1600" spc="-38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(OHFWURPDJQpWLFR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458470">
              <a:lnSpc>
                <a:spcPct val="100000"/>
              </a:lnSpc>
            </a:pPr>
            <a:r>
              <a:rPr dirty="0" u="heavy" sz="1600" spc="-38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(OHFWURPDJQpWLFR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3826890" y="1170686"/>
            <a:ext cx="655320" cy="2875280"/>
            <a:chOff x="3826890" y="1170686"/>
            <a:chExt cx="655320" cy="2875280"/>
          </a:xfrm>
        </p:grpSpPr>
        <p:sp>
          <p:nvSpPr>
            <p:cNvPr id="26" name="object 26" descr=""/>
            <p:cNvSpPr/>
            <p:nvPr/>
          </p:nvSpPr>
          <p:spPr>
            <a:xfrm>
              <a:off x="3826890" y="3635387"/>
              <a:ext cx="562610" cy="410209"/>
            </a:xfrm>
            <a:custGeom>
              <a:avLst/>
              <a:gdLst/>
              <a:ahLst/>
              <a:cxnLst/>
              <a:rect l="l" t="t" r="r" b="b"/>
              <a:pathLst>
                <a:path w="562610" h="410210">
                  <a:moveTo>
                    <a:pt x="26492" y="359740"/>
                  </a:moveTo>
                  <a:lnTo>
                    <a:pt x="0" y="410184"/>
                  </a:lnTo>
                  <a:lnTo>
                    <a:pt x="56565" y="401015"/>
                  </a:lnTo>
                  <a:lnTo>
                    <a:pt x="47284" y="388277"/>
                  </a:lnTo>
                  <a:lnTo>
                    <a:pt x="36690" y="388277"/>
                  </a:lnTo>
                  <a:lnTo>
                    <a:pt x="32613" y="382676"/>
                  </a:lnTo>
                  <a:lnTo>
                    <a:pt x="39536" y="377643"/>
                  </a:lnTo>
                  <a:lnTo>
                    <a:pt x="26492" y="359740"/>
                  </a:lnTo>
                  <a:close/>
                </a:path>
                <a:path w="562610" h="410210">
                  <a:moveTo>
                    <a:pt x="39536" y="377643"/>
                  </a:moveTo>
                  <a:lnTo>
                    <a:pt x="32613" y="382676"/>
                  </a:lnTo>
                  <a:lnTo>
                    <a:pt x="36690" y="388277"/>
                  </a:lnTo>
                  <a:lnTo>
                    <a:pt x="43613" y="383238"/>
                  </a:lnTo>
                  <a:lnTo>
                    <a:pt x="39536" y="377643"/>
                  </a:lnTo>
                  <a:close/>
                </a:path>
                <a:path w="562610" h="410210">
                  <a:moveTo>
                    <a:pt x="43613" y="383238"/>
                  </a:moveTo>
                  <a:lnTo>
                    <a:pt x="36690" y="388277"/>
                  </a:lnTo>
                  <a:lnTo>
                    <a:pt x="47284" y="388277"/>
                  </a:lnTo>
                  <a:lnTo>
                    <a:pt x="43613" y="383238"/>
                  </a:lnTo>
                  <a:close/>
                </a:path>
                <a:path w="562610" h="410210">
                  <a:moveTo>
                    <a:pt x="558977" y="0"/>
                  </a:moveTo>
                  <a:lnTo>
                    <a:pt x="39536" y="377643"/>
                  </a:lnTo>
                  <a:lnTo>
                    <a:pt x="43613" y="383238"/>
                  </a:lnTo>
                  <a:lnTo>
                    <a:pt x="562546" y="5600"/>
                  </a:lnTo>
                  <a:lnTo>
                    <a:pt x="5589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9500" y="1170686"/>
              <a:ext cx="142163" cy="150825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2424625" y="502696"/>
            <a:ext cx="3726179" cy="865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Arial"/>
              <a:cs typeface="Arial"/>
            </a:endParaRPr>
          </a:p>
          <a:p>
            <a:pPr marL="2148205">
              <a:lnSpc>
                <a:spcPct val="100000"/>
              </a:lnSpc>
            </a:pPr>
            <a:r>
              <a:rPr dirty="0" u="heavy" sz="1600" spc="-3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&amp;XUYD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0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GLVSDUR</a:t>
            </a:r>
            <a:r>
              <a:rPr dirty="0" u="heavy" sz="1600" spc="4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2424625" y="5679233"/>
            <a:ext cx="27076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31" name="object 31" descr=""/>
          <p:cNvGraphicFramePr>
            <a:graphicFrameLocks noGrp="1"/>
          </p:cNvGraphicFramePr>
          <p:nvPr/>
        </p:nvGraphicFramePr>
        <p:xfrm>
          <a:off x="4588998" y="6604882"/>
          <a:ext cx="1874520" cy="22307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815"/>
                <a:gridCol w="932180"/>
              </a:tblGrid>
              <a:tr h="345440">
                <a:tc gridSpan="2"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3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,Q</a:t>
                      </a:r>
                      <a:r>
                        <a:rPr dirty="0" sz="1200" spc="-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0DJQHWRWpUPLFRV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40BB9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27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3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9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050" spc="2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050" spc="-6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UHJ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3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8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34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dirty="0" sz="1050" spc="2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dirty="0" sz="1050" spc="-6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UHJ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</a:tr>
            </a:tbl>
          </a:graphicData>
        </a:graphic>
      </p:graphicFrame>
      <p:grpSp>
        <p:nvGrpSpPr>
          <p:cNvPr id="32" name="object 32" descr=""/>
          <p:cNvGrpSpPr/>
          <p:nvPr/>
        </p:nvGrpSpPr>
        <p:grpSpPr>
          <a:xfrm>
            <a:off x="995299" y="6197396"/>
            <a:ext cx="5799455" cy="3973829"/>
            <a:chOff x="995299" y="6197396"/>
            <a:chExt cx="5799455" cy="3973829"/>
          </a:xfrm>
        </p:grpSpPr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5299" y="6197396"/>
              <a:ext cx="3058325" cy="3944962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3291344" y="9874019"/>
              <a:ext cx="434975" cy="271780"/>
            </a:xfrm>
            <a:custGeom>
              <a:avLst/>
              <a:gdLst/>
              <a:ahLst/>
              <a:cxnLst/>
              <a:rect l="l" t="t" r="r" b="b"/>
              <a:pathLst>
                <a:path w="434975" h="271779">
                  <a:moveTo>
                    <a:pt x="216793" y="0"/>
                  </a:moveTo>
                  <a:lnTo>
                    <a:pt x="174537" y="2518"/>
                  </a:lnTo>
                  <a:lnTo>
                    <a:pt x="133723" y="9982"/>
                  </a:lnTo>
                  <a:lnTo>
                    <a:pt x="95772" y="22394"/>
                  </a:lnTo>
                  <a:lnTo>
                    <a:pt x="34143" y="62076"/>
                  </a:lnTo>
                  <a:lnTo>
                    <a:pt x="1016" y="121591"/>
                  </a:lnTo>
                  <a:lnTo>
                    <a:pt x="0" y="142990"/>
                  </a:lnTo>
                  <a:lnTo>
                    <a:pt x="1016" y="150115"/>
                  </a:lnTo>
                  <a:lnTo>
                    <a:pt x="26002" y="200601"/>
                  </a:lnTo>
                  <a:lnTo>
                    <a:pt x="58527" y="228822"/>
                  </a:lnTo>
                  <a:lnTo>
                    <a:pt x="98586" y="249532"/>
                  </a:lnTo>
                  <a:lnTo>
                    <a:pt x="142611" y="263212"/>
                  </a:lnTo>
                  <a:lnTo>
                    <a:pt x="187029" y="270341"/>
                  </a:lnTo>
                  <a:lnTo>
                    <a:pt x="228269" y="271400"/>
                  </a:lnTo>
                  <a:lnTo>
                    <a:pt x="239483" y="270879"/>
                  </a:lnTo>
                  <a:lnTo>
                    <a:pt x="250190" y="269863"/>
                  </a:lnTo>
                  <a:lnTo>
                    <a:pt x="296110" y="262325"/>
                  </a:lnTo>
                  <a:lnTo>
                    <a:pt x="319146" y="254585"/>
                  </a:lnTo>
                  <a:lnTo>
                    <a:pt x="217068" y="254585"/>
                  </a:lnTo>
                  <a:lnTo>
                    <a:pt x="173125" y="251595"/>
                  </a:lnTo>
                  <a:lnTo>
                    <a:pt x="126227" y="241376"/>
                  </a:lnTo>
                  <a:lnTo>
                    <a:pt x="81631" y="223022"/>
                  </a:lnTo>
                  <a:lnTo>
                    <a:pt x="44593" y="195622"/>
                  </a:lnTo>
                  <a:lnTo>
                    <a:pt x="20370" y="158268"/>
                  </a:lnTo>
                  <a:lnTo>
                    <a:pt x="16814" y="140946"/>
                  </a:lnTo>
                  <a:lnTo>
                    <a:pt x="16814" y="135345"/>
                  </a:lnTo>
                  <a:lnTo>
                    <a:pt x="41293" y="78994"/>
                  </a:lnTo>
                  <a:lnTo>
                    <a:pt x="78589" y="49980"/>
                  </a:lnTo>
                  <a:lnTo>
                    <a:pt x="124737" y="30339"/>
                  </a:lnTo>
                  <a:lnTo>
                    <a:pt x="173234" y="19431"/>
                  </a:lnTo>
                  <a:lnTo>
                    <a:pt x="217576" y="16613"/>
                  </a:lnTo>
                  <a:lnTo>
                    <a:pt x="321080" y="16613"/>
                  </a:lnTo>
                  <a:lnTo>
                    <a:pt x="299950" y="9785"/>
                  </a:lnTo>
                  <a:lnTo>
                    <a:pt x="259071" y="2423"/>
                  </a:lnTo>
                  <a:lnTo>
                    <a:pt x="216793" y="0"/>
                  </a:lnTo>
                  <a:close/>
                </a:path>
                <a:path w="434975" h="271779">
                  <a:moveTo>
                    <a:pt x="321080" y="16613"/>
                  </a:moveTo>
                  <a:lnTo>
                    <a:pt x="227761" y="16613"/>
                  </a:lnTo>
                  <a:lnTo>
                    <a:pt x="238467" y="17133"/>
                  </a:lnTo>
                  <a:lnTo>
                    <a:pt x="280057" y="22602"/>
                  </a:lnTo>
                  <a:lnTo>
                    <a:pt x="324659" y="35440"/>
                  </a:lnTo>
                  <a:lnTo>
                    <a:pt x="366299" y="56245"/>
                  </a:lnTo>
                  <a:lnTo>
                    <a:pt x="399004" y="85610"/>
                  </a:lnTo>
                  <a:lnTo>
                    <a:pt x="416801" y="124131"/>
                  </a:lnTo>
                  <a:lnTo>
                    <a:pt x="417322" y="130252"/>
                  </a:lnTo>
                  <a:lnTo>
                    <a:pt x="417830" y="135853"/>
                  </a:lnTo>
                  <a:lnTo>
                    <a:pt x="398616" y="185950"/>
                  </a:lnTo>
                  <a:lnTo>
                    <a:pt x="365754" y="215205"/>
                  </a:lnTo>
                  <a:lnTo>
                    <a:pt x="324101" y="235922"/>
                  </a:lnTo>
                  <a:lnTo>
                    <a:pt x="279541" y="248681"/>
                  </a:lnTo>
                  <a:lnTo>
                    <a:pt x="237959" y="254065"/>
                  </a:lnTo>
                  <a:lnTo>
                    <a:pt x="227761" y="254585"/>
                  </a:lnTo>
                  <a:lnTo>
                    <a:pt x="319146" y="254585"/>
                  </a:lnTo>
                  <a:lnTo>
                    <a:pt x="343437" y="246424"/>
                  </a:lnTo>
                  <a:lnTo>
                    <a:pt x="386249" y="221554"/>
                  </a:lnTo>
                  <a:lnTo>
                    <a:pt x="418625" y="187109"/>
                  </a:lnTo>
                  <a:lnTo>
                    <a:pt x="434644" y="142482"/>
                  </a:lnTo>
                  <a:lnTo>
                    <a:pt x="434644" y="135345"/>
                  </a:lnTo>
                  <a:lnTo>
                    <a:pt x="421057" y="88555"/>
                  </a:lnTo>
                  <a:lnTo>
                    <a:pt x="371827" y="39312"/>
                  </a:lnTo>
                  <a:lnTo>
                    <a:pt x="338009" y="22083"/>
                  </a:lnTo>
                  <a:lnTo>
                    <a:pt x="321080" y="1661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717340" y="9932936"/>
              <a:ext cx="428625" cy="173355"/>
            </a:xfrm>
            <a:custGeom>
              <a:avLst/>
              <a:gdLst/>
              <a:ahLst/>
              <a:cxnLst/>
              <a:rect l="l" t="t" r="r" b="b"/>
              <a:pathLst>
                <a:path w="428625" h="173354">
                  <a:moveTo>
                    <a:pt x="341401" y="0"/>
                  </a:moveTo>
                  <a:lnTo>
                    <a:pt x="341401" y="43307"/>
                  </a:lnTo>
                  <a:lnTo>
                    <a:pt x="0" y="43307"/>
                  </a:lnTo>
                  <a:lnTo>
                    <a:pt x="0" y="129933"/>
                  </a:lnTo>
                  <a:lnTo>
                    <a:pt x="341401" y="129933"/>
                  </a:lnTo>
                  <a:lnTo>
                    <a:pt x="341401" y="173240"/>
                  </a:lnTo>
                  <a:lnTo>
                    <a:pt x="428015" y="86614"/>
                  </a:lnTo>
                  <a:lnTo>
                    <a:pt x="34140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709187" y="9912553"/>
              <a:ext cx="448945" cy="214629"/>
            </a:xfrm>
            <a:custGeom>
              <a:avLst/>
              <a:gdLst/>
              <a:ahLst/>
              <a:cxnLst/>
              <a:rect l="l" t="t" r="r" b="b"/>
              <a:pathLst>
                <a:path w="448945" h="214629">
                  <a:moveTo>
                    <a:pt x="341401" y="150317"/>
                  </a:moveTo>
                  <a:lnTo>
                    <a:pt x="341401" y="214515"/>
                  </a:lnTo>
                  <a:lnTo>
                    <a:pt x="362191" y="193624"/>
                  </a:lnTo>
                  <a:lnTo>
                    <a:pt x="358216" y="193624"/>
                  </a:lnTo>
                  <a:lnTo>
                    <a:pt x="343941" y="188023"/>
                  </a:lnTo>
                  <a:lnTo>
                    <a:pt x="358216" y="173748"/>
                  </a:lnTo>
                  <a:lnTo>
                    <a:pt x="358216" y="158978"/>
                  </a:lnTo>
                  <a:lnTo>
                    <a:pt x="349554" y="158978"/>
                  </a:lnTo>
                  <a:lnTo>
                    <a:pt x="341401" y="150317"/>
                  </a:lnTo>
                  <a:close/>
                </a:path>
                <a:path w="448945" h="214629">
                  <a:moveTo>
                    <a:pt x="358216" y="173748"/>
                  </a:moveTo>
                  <a:lnTo>
                    <a:pt x="343941" y="188023"/>
                  </a:lnTo>
                  <a:lnTo>
                    <a:pt x="358216" y="193624"/>
                  </a:lnTo>
                  <a:lnTo>
                    <a:pt x="358216" y="173748"/>
                  </a:lnTo>
                  <a:close/>
                </a:path>
                <a:path w="448945" h="214629">
                  <a:moveTo>
                    <a:pt x="424707" y="107257"/>
                  </a:moveTo>
                  <a:lnTo>
                    <a:pt x="358216" y="173748"/>
                  </a:lnTo>
                  <a:lnTo>
                    <a:pt x="358216" y="193624"/>
                  </a:lnTo>
                  <a:lnTo>
                    <a:pt x="362191" y="193624"/>
                  </a:lnTo>
                  <a:lnTo>
                    <a:pt x="442307" y="113118"/>
                  </a:lnTo>
                  <a:lnTo>
                    <a:pt x="430568" y="113118"/>
                  </a:lnTo>
                  <a:lnTo>
                    <a:pt x="424707" y="107257"/>
                  </a:lnTo>
                  <a:close/>
                </a:path>
                <a:path w="448945" h="214629">
                  <a:moveTo>
                    <a:pt x="341401" y="55537"/>
                  </a:moveTo>
                  <a:lnTo>
                    <a:pt x="0" y="55537"/>
                  </a:lnTo>
                  <a:lnTo>
                    <a:pt x="0" y="158978"/>
                  </a:lnTo>
                  <a:lnTo>
                    <a:pt x="341401" y="158978"/>
                  </a:lnTo>
                  <a:lnTo>
                    <a:pt x="341401" y="150317"/>
                  </a:lnTo>
                  <a:lnTo>
                    <a:pt x="16814" y="150317"/>
                  </a:lnTo>
                  <a:lnTo>
                    <a:pt x="8153" y="142163"/>
                  </a:lnTo>
                  <a:lnTo>
                    <a:pt x="16814" y="142163"/>
                  </a:lnTo>
                  <a:lnTo>
                    <a:pt x="16814" y="72351"/>
                  </a:lnTo>
                  <a:lnTo>
                    <a:pt x="8153" y="72351"/>
                  </a:lnTo>
                  <a:lnTo>
                    <a:pt x="16814" y="63690"/>
                  </a:lnTo>
                  <a:lnTo>
                    <a:pt x="341401" y="63690"/>
                  </a:lnTo>
                  <a:lnTo>
                    <a:pt x="341401" y="55537"/>
                  </a:lnTo>
                  <a:close/>
                </a:path>
                <a:path w="448945" h="214629">
                  <a:moveTo>
                    <a:pt x="358216" y="142163"/>
                  </a:moveTo>
                  <a:lnTo>
                    <a:pt x="16814" y="142163"/>
                  </a:lnTo>
                  <a:lnTo>
                    <a:pt x="16814" y="150317"/>
                  </a:lnTo>
                  <a:lnTo>
                    <a:pt x="341401" y="150317"/>
                  </a:lnTo>
                  <a:lnTo>
                    <a:pt x="349554" y="158978"/>
                  </a:lnTo>
                  <a:lnTo>
                    <a:pt x="358216" y="158978"/>
                  </a:lnTo>
                  <a:lnTo>
                    <a:pt x="358216" y="142163"/>
                  </a:lnTo>
                  <a:close/>
                </a:path>
                <a:path w="448945" h="214629">
                  <a:moveTo>
                    <a:pt x="16814" y="142163"/>
                  </a:moveTo>
                  <a:lnTo>
                    <a:pt x="8153" y="142163"/>
                  </a:lnTo>
                  <a:lnTo>
                    <a:pt x="16814" y="150317"/>
                  </a:lnTo>
                  <a:lnTo>
                    <a:pt x="16814" y="142163"/>
                  </a:lnTo>
                  <a:close/>
                </a:path>
                <a:path w="448945" h="214629">
                  <a:moveTo>
                    <a:pt x="430568" y="101396"/>
                  </a:moveTo>
                  <a:lnTo>
                    <a:pt x="424707" y="107257"/>
                  </a:lnTo>
                  <a:lnTo>
                    <a:pt x="430568" y="113118"/>
                  </a:lnTo>
                  <a:lnTo>
                    <a:pt x="430568" y="101396"/>
                  </a:lnTo>
                  <a:close/>
                </a:path>
                <a:path w="448945" h="214629">
                  <a:moveTo>
                    <a:pt x="442798" y="101396"/>
                  </a:moveTo>
                  <a:lnTo>
                    <a:pt x="430568" y="101396"/>
                  </a:lnTo>
                  <a:lnTo>
                    <a:pt x="430568" y="113118"/>
                  </a:lnTo>
                  <a:lnTo>
                    <a:pt x="442307" y="113118"/>
                  </a:lnTo>
                  <a:lnTo>
                    <a:pt x="448398" y="106997"/>
                  </a:lnTo>
                  <a:lnTo>
                    <a:pt x="442798" y="101396"/>
                  </a:lnTo>
                  <a:close/>
                </a:path>
                <a:path w="448945" h="214629">
                  <a:moveTo>
                    <a:pt x="361784" y="20383"/>
                  </a:moveTo>
                  <a:lnTo>
                    <a:pt x="358216" y="20383"/>
                  </a:lnTo>
                  <a:lnTo>
                    <a:pt x="358216" y="40767"/>
                  </a:lnTo>
                  <a:lnTo>
                    <a:pt x="424707" y="107257"/>
                  </a:lnTo>
                  <a:lnTo>
                    <a:pt x="430568" y="101396"/>
                  </a:lnTo>
                  <a:lnTo>
                    <a:pt x="442798" y="101396"/>
                  </a:lnTo>
                  <a:lnTo>
                    <a:pt x="361784" y="20383"/>
                  </a:lnTo>
                  <a:close/>
                </a:path>
                <a:path w="448945" h="214629">
                  <a:moveTo>
                    <a:pt x="16814" y="63690"/>
                  </a:moveTo>
                  <a:lnTo>
                    <a:pt x="8153" y="72351"/>
                  </a:lnTo>
                  <a:lnTo>
                    <a:pt x="16814" y="72351"/>
                  </a:lnTo>
                  <a:lnTo>
                    <a:pt x="16814" y="63690"/>
                  </a:lnTo>
                  <a:close/>
                </a:path>
                <a:path w="448945" h="214629">
                  <a:moveTo>
                    <a:pt x="358216" y="55537"/>
                  </a:moveTo>
                  <a:lnTo>
                    <a:pt x="349554" y="55537"/>
                  </a:lnTo>
                  <a:lnTo>
                    <a:pt x="341401" y="63690"/>
                  </a:lnTo>
                  <a:lnTo>
                    <a:pt x="16814" y="63690"/>
                  </a:lnTo>
                  <a:lnTo>
                    <a:pt x="16814" y="72351"/>
                  </a:lnTo>
                  <a:lnTo>
                    <a:pt x="358216" y="72351"/>
                  </a:lnTo>
                  <a:lnTo>
                    <a:pt x="358216" y="55537"/>
                  </a:lnTo>
                  <a:close/>
                </a:path>
                <a:path w="448945" h="214629">
                  <a:moveTo>
                    <a:pt x="341401" y="0"/>
                  </a:moveTo>
                  <a:lnTo>
                    <a:pt x="341401" y="63690"/>
                  </a:lnTo>
                  <a:lnTo>
                    <a:pt x="349554" y="55537"/>
                  </a:lnTo>
                  <a:lnTo>
                    <a:pt x="358216" y="55537"/>
                  </a:lnTo>
                  <a:lnTo>
                    <a:pt x="358216" y="40767"/>
                  </a:lnTo>
                  <a:lnTo>
                    <a:pt x="343941" y="26492"/>
                  </a:lnTo>
                  <a:lnTo>
                    <a:pt x="358216" y="20383"/>
                  </a:lnTo>
                  <a:lnTo>
                    <a:pt x="361784" y="20383"/>
                  </a:lnTo>
                  <a:lnTo>
                    <a:pt x="341401" y="0"/>
                  </a:lnTo>
                  <a:close/>
                </a:path>
                <a:path w="448945" h="214629">
                  <a:moveTo>
                    <a:pt x="358216" y="20383"/>
                  </a:moveTo>
                  <a:lnTo>
                    <a:pt x="343941" y="26492"/>
                  </a:lnTo>
                  <a:lnTo>
                    <a:pt x="358216" y="40767"/>
                  </a:lnTo>
                  <a:lnTo>
                    <a:pt x="358216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176953" y="9760699"/>
              <a:ext cx="2618105" cy="410209"/>
            </a:xfrm>
            <a:custGeom>
              <a:avLst/>
              <a:gdLst/>
              <a:ahLst/>
              <a:cxnLst/>
              <a:rect l="l" t="t" r="r" b="b"/>
              <a:pathLst>
                <a:path w="2618104" h="410209">
                  <a:moveTo>
                    <a:pt x="2613494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405612"/>
                  </a:lnTo>
                  <a:lnTo>
                    <a:pt x="4076" y="410197"/>
                  </a:lnTo>
                  <a:lnTo>
                    <a:pt x="2613494" y="410197"/>
                  </a:lnTo>
                  <a:lnTo>
                    <a:pt x="2617571" y="405612"/>
                  </a:lnTo>
                  <a:lnTo>
                    <a:pt x="2617571" y="400507"/>
                  </a:lnTo>
                  <a:lnTo>
                    <a:pt x="18846" y="400507"/>
                  </a:lnTo>
                  <a:lnTo>
                    <a:pt x="9169" y="390829"/>
                  </a:lnTo>
                  <a:lnTo>
                    <a:pt x="18846" y="390829"/>
                  </a:lnTo>
                  <a:lnTo>
                    <a:pt x="18846" y="18859"/>
                  </a:lnTo>
                  <a:lnTo>
                    <a:pt x="9169" y="18859"/>
                  </a:lnTo>
                  <a:lnTo>
                    <a:pt x="18846" y="9182"/>
                  </a:lnTo>
                  <a:lnTo>
                    <a:pt x="2617571" y="9182"/>
                  </a:lnTo>
                  <a:lnTo>
                    <a:pt x="2617571" y="4076"/>
                  </a:lnTo>
                  <a:lnTo>
                    <a:pt x="2613494" y="0"/>
                  </a:lnTo>
                  <a:close/>
                </a:path>
                <a:path w="2618104" h="410209">
                  <a:moveTo>
                    <a:pt x="18846" y="390829"/>
                  </a:moveTo>
                  <a:lnTo>
                    <a:pt x="9169" y="390829"/>
                  </a:lnTo>
                  <a:lnTo>
                    <a:pt x="18846" y="400507"/>
                  </a:lnTo>
                  <a:lnTo>
                    <a:pt x="18846" y="390829"/>
                  </a:lnTo>
                  <a:close/>
                </a:path>
                <a:path w="2618104" h="410209">
                  <a:moveTo>
                    <a:pt x="2598712" y="390829"/>
                  </a:moveTo>
                  <a:lnTo>
                    <a:pt x="18846" y="390829"/>
                  </a:lnTo>
                  <a:lnTo>
                    <a:pt x="18846" y="400507"/>
                  </a:lnTo>
                  <a:lnTo>
                    <a:pt x="2598712" y="400507"/>
                  </a:lnTo>
                  <a:lnTo>
                    <a:pt x="2598712" y="390829"/>
                  </a:lnTo>
                  <a:close/>
                </a:path>
                <a:path w="2618104" h="410209">
                  <a:moveTo>
                    <a:pt x="2598712" y="9182"/>
                  </a:moveTo>
                  <a:lnTo>
                    <a:pt x="2598712" y="400507"/>
                  </a:lnTo>
                  <a:lnTo>
                    <a:pt x="2607881" y="390829"/>
                  </a:lnTo>
                  <a:lnTo>
                    <a:pt x="2617571" y="390829"/>
                  </a:lnTo>
                  <a:lnTo>
                    <a:pt x="2617571" y="18859"/>
                  </a:lnTo>
                  <a:lnTo>
                    <a:pt x="2607881" y="18859"/>
                  </a:lnTo>
                  <a:lnTo>
                    <a:pt x="2598712" y="9182"/>
                  </a:lnTo>
                  <a:close/>
                </a:path>
                <a:path w="2618104" h="410209">
                  <a:moveTo>
                    <a:pt x="2617571" y="390829"/>
                  </a:moveTo>
                  <a:lnTo>
                    <a:pt x="2607881" y="390829"/>
                  </a:lnTo>
                  <a:lnTo>
                    <a:pt x="2598712" y="400507"/>
                  </a:lnTo>
                  <a:lnTo>
                    <a:pt x="2617571" y="400507"/>
                  </a:lnTo>
                  <a:lnTo>
                    <a:pt x="2617571" y="390829"/>
                  </a:lnTo>
                  <a:close/>
                </a:path>
                <a:path w="2618104" h="410209">
                  <a:moveTo>
                    <a:pt x="18846" y="9182"/>
                  </a:moveTo>
                  <a:lnTo>
                    <a:pt x="9169" y="18859"/>
                  </a:lnTo>
                  <a:lnTo>
                    <a:pt x="18846" y="18859"/>
                  </a:lnTo>
                  <a:lnTo>
                    <a:pt x="18846" y="9182"/>
                  </a:lnTo>
                  <a:close/>
                </a:path>
                <a:path w="2618104" h="410209">
                  <a:moveTo>
                    <a:pt x="2598712" y="9182"/>
                  </a:moveTo>
                  <a:lnTo>
                    <a:pt x="18846" y="9182"/>
                  </a:lnTo>
                  <a:lnTo>
                    <a:pt x="18846" y="18859"/>
                  </a:lnTo>
                  <a:lnTo>
                    <a:pt x="2598712" y="18859"/>
                  </a:lnTo>
                  <a:lnTo>
                    <a:pt x="2598712" y="9182"/>
                  </a:lnTo>
                  <a:close/>
                </a:path>
                <a:path w="2618104" h="410209">
                  <a:moveTo>
                    <a:pt x="2617571" y="9182"/>
                  </a:moveTo>
                  <a:lnTo>
                    <a:pt x="2598712" y="9182"/>
                  </a:lnTo>
                  <a:lnTo>
                    <a:pt x="2607881" y="18859"/>
                  </a:lnTo>
                  <a:lnTo>
                    <a:pt x="2617571" y="18859"/>
                  </a:lnTo>
                  <a:lnTo>
                    <a:pt x="2617571" y="9182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4234555" y="9783668"/>
            <a:ext cx="249110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320" b="1">
                <a:solidFill>
                  <a:srgbClr val="231F20"/>
                </a:solidFill>
                <a:latin typeface="Times New Roman"/>
                <a:cs typeface="Times New Roman"/>
              </a:rPr>
              <a:t>&amp;RFLHQWH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231F20"/>
                </a:solidFill>
                <a:latin typeface="Times New Roman"/>
                <a:cs typeface="Times New Roman"/>
              </a:rPr>
              <a:t>HQWUH</a:t>
            </a:r>
            <a:r>
              <a:rPr dirty="0" sz="105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231F20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231F20"/>
                </a:solidFill>
                <a:latin typeface="Times New Roman"/>
                <a:cs typeface="Times New Roman"/>
              </a:rPr>
              <a:t>GHVHDPRV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240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05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231F20"/>
                </a:solidFill>
                <a:latin typeface="Times New Roman"/>
                <a:cs typeface="Times New Roman"/>
              </a:rPr>
              <a:t>QRPLQDO</a:t>
            </a:r>
            <a:r>
              <a:rPr dirty="0" sz="105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05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62725" y="502696"/>
            <a:ext cx="3769995" cy="71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7442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u="heavy" sz="1600" spc="1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600" spc="-6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</a:t>
            </a:r>
            <a:r>
              <a:rPr dirty="0" u="heavy" sz="1600" spc="-1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SR</a:t>
            </a:r>
            <a:r>
              <a:rPr dirty="0" u="heavy" sz="1600" spc="-50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FXUYDV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584" y="1017816"/>
            <a:ext cx="142176" cy="1508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4179" y="1153858"/>
            <a:ext cx="2782381" cy="363311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8340" y="1511380"/>
            <a:ext cx="2598223" cy="307896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362725" y="5679233"/>
            <a:ext cx="5078730" cy="71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3876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u="heavy" sz="1600" spc="-5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$MXVWHV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FXUYDV</a:t>
            </a:r>
            <a:r>
              <a:rPr dirty="0" u="heavy" sz="1600" spc="45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,QWHUUXSWRUHV</a:t>
            </a:r>
            <a:r>
              <a:rPr dirty="0" u="heavy" sz="1600" spc="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DXWRPiWLFRV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HOHFWUyQLFRV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584" y="6194348"/>
            <a:ext cx="142176" cy="1508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0774" y="6631038"/>
            <a:ext cx="2357691" cy="345017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37075" y="6635101"/>
            <a:ext cx="2464701" cy="3420122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3831475" y="9167583"/>
            <a:ext cx="334645" cy="614045"/>
            <a:chOff x="3831475" y="9167583"/>
            <a:chExt cx="334645" cy="614045"/>
          </a:xfrm>
        </p:grpSpPr>
        <p:sp>
          <p:nvSpPr>
            <p:cNvPr id="12" name="object 12" descr=""/>
            <p:cNvSpPr/>
            <p:nvPr/>
          </p:nvSpPr>
          <p:spPr>
            <a:xfrm>
              <a:off x="3839629" y="9199181"/>
              <a:ext cx="316230" cy="550545"/>
            </a:xfrm>
            <a:custGeom>
              <a:avLst/>
              <a:gdLst/>
              <a:ahLst/>
              <a:cxnLst/>
              <a:rect l="l" t="t" r="r" b="b"/>
              <a:pathLst>
                <a:path w="316229" h="550545">
                  <a:moveTo>
                    <a:pt x="157962" y="0"/>
                  </a:moveTo>
                  <a:lnTo>
                    <a:pt x="157962" y="137579"/>
                  </a:lnTo>
                  <a:lnTo>
                    <a:pt x="0" y="137579"/>
                  </a:lnTo>
                  <a:lnTo>
                    <a:pt x="0" y="412737"/>
                  </a:lnTo>
                  <a:lnTo>
                    <a:pt x="157962" y="412737"/>
                  </a:lnTo>
                  <a:lnTo>
                    <a:pt x="157962" y="550316"/>
                  </a:lnTo>
                  <a:lnTo>
                    <a:pt x="315925" y="275158"/>
                  </a:lnTo>
                  <a:lnTo>
                    <a:pt x="157962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831475" y="9167583"/>
              <a:ext cx="334645" cy="614045"/>
            </a:xfrm>
            <a:custGeom>
              <a:avLst/>
              <a:gdLst/>
              <a:ahLst/>
              <a:cxnLst/>
              <a:rect l="l" t="t" r="r" b="b"/>
              <a:pathLst>
                <a:path w="334645" h="614045">
                  <a:moveTo>
                    <a:pt x="157962" y="444334"/>
                  </a:moveTo>
                  <a:lnTo>
                    <a:pt x="157962" y="614006"/>
                  </a:lnTo>
                  <a:lnTo>
                    <a:pt x="176377" y="581914"/>
                  </a:lnTo>
                  <a:lnTo>
                    <a:pt x="174777" y="581914"/>
                  </a:lnTo>
                  <a:lnTo>
                    <a:pt x="158978" y="577837"/>
                  </a:lnTo>
                  <a:lnTo>
                    <a:pt x="174777" y="550317"/>
                  </a:lnTo>
                  <a:lnTo>
                    <a:pt x="174777" y="452996"/>
                  </a:lnTo>
                  <a:lnTo>
                    <a:pt x="166116" y="452996"/>
                  </a:lnTo>
                  <a:lnTo>
                    <a:pt x="157962" y="444334"/>
                  </a:lnTo>
                  <a:close/>
                </a:path>
                <a:path w="334645" h="614045">
                  <a:moveTo>
                    <a:pt x="174777" y="550317"/>
                  </a:moveTo>
                  <a:lnTo>
                    <a:pt x="158978" y="577837"/>
                  </a:lnTo>
                  <a:lnTo>
                    <a:pt x="174777" y="581914"/>
                  </a:lnTo>
                  <a:lnTo>
                    <a:pt x="174777" y="550317"/>
                  </a:lnTo>
                  <a:close/>
                </a:path>
                <a:path w="334645" h="614045">
                  <a:moveTo>
                    <a:pt x="314455" y="307009"/>
                  </a:moveTo>
                  <a:lnTo>
                    <a:pt x="174777" y="550317"/>
                  </a:lnTo>
                  <a:lnTo>
                    <a:pt x="174777" y="581914"/>
                  </a:lnTo>
                  <a:lnTo>
                    <a:pt x="176377" y="581914"/>
                  </a:lnTo>
                  <a:lnTo>
                    <a:pt x="331633" y="311340"/>
                  </a:lnTo>
                  <a:lnTo>
                    <a:pt x="316941" y="311340"/>
                  </a:lnTo>
                  <a:lnTo>
                    <a:pt x="314455" y="307009"/>
                  </a:lnTo>
                  <a:close/>
                </a:path>
                <a:path w="334645" h="614045">
                  <a:moveTo>
                    <a:pt x="157962" y="161023"/>
                  </a:moveTo>
                  <a:lnTo>
                    <a:pt x="0" y="161023"/>
                  </a:lnTo>
                  <a:lnTo>
                    <a:pt x="0" y="452996"/>
                  </a:lnTo>
                  <a:lnTo>
                    <a:pt x="157962" y="452996"/>
                  </a:lnTo>
                  <a:lnTo>
                    <a:pt x="157962" y="444334"/>
                  </a:lnTo>
                  <a:lnTo>
                    <a:pt x="16814" y="444334"/>
                  </a:lnTo>
                  <a:lnTo>
                    <a:pt x="8153" y="436181"/>
                  </a:lnTo>
                  <a:lnTo>
                    <a:pt x="16814" y="436181"/>
                  </a:lnTo>
                  <a:lnTo>
                    <a:pt x="16814" y="177838"/>
                  </a:lnTo>
                  <a:lnTo>
                    <a:pt x="8153" y="177838"/>
                  </a:lnTo>
                  <a:lnTo>
                    <a:pt x="16814" y="169176"/>
                  </a:lnTo>
                  <a:lnTo>
                    <a:pt x="157962" y="169176"/>
                  </a:lnTo>
                  <a:lnTo>
                    <a:pt x="157962" y="161023"/>
                  </a:lnTo>
                  <a:close/>
                </a:path>
                <a:path w="334645" h="614045">
                  <a:moveTo>
                    <a:pt x="174777" y="436181"/>
                  </a:moveTo>
                  <a:lnTo>
                    <a:pt x="16814" y="436181"/>
                  </a:lnTo>
                  <a:lnTo>
                    <a:pt x="16814" y="444334"/>
                  </a:lnTo>
                  <a:lnTo>
                    <a:pt x="157962" y="444334"/>
                  </a:lnTo>
                  <a:lnTo>
                    <a:pt x="166116" y="452996"/>
                  </a:lnTo>
                  <a:lnTo>
                    <a:pt x="174777" y="452996"/>
                  </a:lnTo>
                  <a:lnTo>
                    <a:pt x="174777" y="436181"/>
                  </a:lnTo>
                  <a:close/>
                </a:path>
                <a:path w="334645" h="614045">
                  <a:moveTo>
                    <a:pt x="16814" y="436181"/>
                  </a:moveTo>
                  <a:lnTo>
                    <a:pt x="8153" y="436181"/>
                  </a:lnTo>
                  <a:lnTo>
                    <a:pt x="16814" y="444334"/>
                  </a:lnTo>
                  <a:lnTo>
                    <a:pt x="16814" y="436181"/>
                  </a:lnTo>
                  <a:close/>
                </a:path>
                <a:path w="334645" h="614045">
                  <a:moveTo>
                    <a:pt x="316941" y="302679"/>
                  </a:moveTo>
                  <a:lnTo>
                    <a:pt x="314455" y="307009"/>
                  </a:lnTo>
                  <a:lnTo>
                    <a:pt x="316941" y="311340"/>
                  </a:lnTo>
                  <a:lnTo>
                    <a:pt x="316941" y="302679"/>
                  </a:lnTo>
                  <a:close/>
                </a:path>
                <a:path w="334645" h="614045">
                  <a:moveTo>
                    <a:pt x="331921" y="302679"/>
                  </a:moveTo>
                  <a:lnTo>
                    <a:pt x="316941" y="302679"/>
                  </a:lnTo>
                  <a:lnTo>
                    <a:pt x="316941" y="311340"/>
                  </a:lnTo>
                  <a:lnTo>
                    <a:pt x="331633" y="311340"/>
                  </a:lnTo>
                  <a:lnTo>
                    <a:pt x="334264" y="306755"/>
                  </a:lnTo>
                  <a:lnTo>
                    <a:pt x="331921" y="302679"/>
                  </a:lnTo>
                  <a:close/>
                </a:path>
                <a:path w="334645" h="614045">
                  <a:moveTo>
                    <a:pt x="176122" y="31597"/>
                  </a:moveTo>
                  <a:lnTo>
                    <a:pt x="174777" y="31597"/>
                  </a:lnTo>
                  <a:lnTo>
                    <a:pt x="174777" y="63702"/>
                  </a:lnTo>
                  <a:lnTo>
                    <a:pt x="314455" y="307009"/>
                  </a:lnTo>
                  <a:lnTo>
                    <a:pt x="316941" y="302679"/>
                  </a:lnTo>
                  <a:lnTo>
                    <a:pt x="331921" y="302679"/>
                  </a:lnTo>
                  <a:lnTo>
                    <a:pt x="176122" y="31597"/>
                  </a:lnTo>
                  <a:close/>
                </a:path>
                <a:path w="334645" h="614045">
                  <a:moveTo>
                    <a:pt x="16814" y="169176"/>
                  </a:moveTo>
                  <a:lnTo>
                    <a:pt x="8153" y="177838"/>
                  </a:lnTo>
                  <a:lnTo>
                    <a:pt x="16814" y="177838"/>
                  </a:lnTo>
                  <a:lnTo>
                    <a:pt x="16814" y="169176"/>
                  </a:lnTo>
                  <a:close/>
                </a:path>
                <a:path w="334645" h="614045">
                  <a:moveTo>
                    <a:pt x="174777" y="161023"/>
                  </a:moveTo>
                  <a:lnTo>
                    <a:pt x="166116" y="161023"/>
                  </a:lnTo>
                  <a:lnTo>
                    <a:pt x="157962" y="169176"/>
                  </a:lnTo>
                  <a:lnTo>
                    <a:pt x="16814" y="169176"/>
                  </a:lnTo>
                  <a:lnTo>
                    <a:pt x="16814" y="177838"/>
                  </a:lnTo>
                  <a:lnTo>
                    <a:pt x="174777" y="177838"/>
                  </a:lnTo>
                  <a:lnTo>
                    <a:pt x="174777" y="161023"/>
                  </a:lnTo>
                  <a:close/>
                </a:path>
                <a:path w="334645" h="614045">
                  <a:moveTo>
                    <a:pt x="157962" y="0"/>
                  </a:moveTo>
                  <a:lnTo>
                    <a:pt x="157962" y="169176"/>
                  </a:lnTo>
                  <a:lnTo>
                    <a:pt x="166116" y="161023"/>
                  </a:lnTo>
                  <a:lnTo>
                    <a:pt x="174777" y="161023"/>
                  </a:lnTo>
                  <a:lnTo>
                    <a:pt x="174777" y="63702"/>
                  </a:lnTo>
                  <a:lnTo>
                    <a:pt x="158978" y="36182"/>
                  </a:lnTo>
                  <a:lnTo>
                    <a:pt x="174777" y="31597"/>
                  </a:lnTo>
                  <a:lnTo>
                    <a:pt x="176122" y="31597"/>
                  </a:lnTo>
                  <a:lnTo>
                    <a:pt x="157962" y="0"/>
                  </a:lnTo>
                  <a:close/>
                </a:path>
                <a:path w="334645" h="614045">
                  <a:moveTo>
                    <a:pt x="174777" y="31597"/>
                  </a:moveTo>
                  <a:lnTo>
                    <a:pt x="158978" y="36182"/>
                  </a:lnTo>
                  <a:lnTo>
                    <a:pt x="174777" y="63702"/>
                  </a:lnTo>
                  <a:lnTo>
                    <a:pt x="174777" y="3159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62725" y="502696"/>
            <a:ext cx="4831080" cy="845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u="heavy" sz="1600" spc="1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600" spc="-6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</a:t>
            </a:r>
            <a:r>
              <a:rPr dirty="0" u="heavy" sz="1600" spc="-19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SR</a:t>
            </a:r>
            <a:r>
              <a:rPr dirty="0" u="heavy" sz="1600" spc="-509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LQWHUUXSWRUHV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DXWRPiWLFRV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R</a:t>
            </a:r>
            <a:r>
              <a:rPr dirty="0" u="heavy" sz="1600" spc="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PDJQHWRWpUPLFRV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1414" y="2350300"/>
            <a:ext cx="294491" cy="64966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4717" y="2364054"/>
            <a:ext cx="408660" cy="65680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8663" y="2358453"/>
            <a:ext cx="537070" cy="65272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03447" y="2375776"/>
            <a:ext cx="642035" cy="65069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4972" y="3760228"/>
            <a:ext cx="4508830" cy="1019424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417218" y="1767370"/>
            <a:ext cx="3154045" cy="318770"/>
          </a:xfrm>
          <a:custGeom>
            <a:avLst/>
            <a:gdLst/>
            <a:ahLst/>
            <a:cxnLst/>
            <a:rect l="l" t="t" r="r" b="b"/>
            <a:pathLst>
              <a:path w="3154045" h="318769">
                <a:moveTo>
                  <a:pt x="3153613" y="0"/>
                </a:moveTo>
                <a:lnTo>
                  <a:pt x="0" y="0"/>
                </a:lnTo>
                <a:lnTo>
                  <a:pt x="0" y="318465"/>
                </a:lnTo>
                <a:lnTo>
                  <a:pt x="3153613" y="318465"/>
                </a:lnTo>
                <a:lnTo>
                  <a:pt x="3153613" y="315404"/>
                </a:lnTo>
                <a:lnTo>
                  <a:pt x="6108" y="315404"/>
                </a:lnTo>
                <a:lnTo>
                  <a:pt x="3047" y="311848"/>
                </a:lnTo>
                <a:lnTo>
                  <a:pt x="6108" y="311848"/>
                </a:lnTo>
                <a:lnTo>
                  <a:pt x="6108" y="6108"/>
                </a:lnTo>
                <a:lnTo>
                  <a:pt x="3047" y="6108"/>
                </a:lnTo>
                <a:lnTo>
                  <a:pt x="6108" y="3060"/>
                </a:lnTo>
                <a:lnTo>
                  <a:pt x="3153613" y="3060"/>
                </a:lnTo>
                <a:lnTo>
                  <a:pt x="3153613" y="0"/>
                </a:lnTo>
                <a:close/>
              </a:path>
              <a:path w="3154045" h="318769">
                <a:moveTo>
                  <a:pt x="6108" y="311848"/>
                </a:moveTo>
                <a:lnTo>
                  <a:pt x="3047" y="311848"/>
                </a:lnTo>
                <a:lnTo>
                  <a:pt x="6108" y="315404"/>
                </a:lnTo>
                <a:lnTo>
                  <a:pt x="6108" y="311848"/>
                </a:lnTo>
                <a:close/>
              </a:path>
              <a:path w="3154045" h="318769">
                <a:moveTo>
                  <a:pt x="3147504" y="311848"/>
                </a:moveTo>
                <a:lnTo>
                  <a:pt x="6108" y="311848"/>
                </a:lnTo>
                <a:lnTo>
                  <a:pt x="6108" y="315404"/>
                </a:lnTo>
                <a:lnTo>
                  <a:pt x="3147504" y="315404"/>
                </a:lnTo>
                <a:lnTo>
                  <a:pt x="3147504" y="311848"/>
                </a:lnTo>
                <a:close/>
              </a:path>
              <a:path w="3154045" h="318769">
                <a:moveTo>
                  <a:pt x="3147504" y="3060"/>
                </a:moveTo>
                <a:lnTo>
                  <a:pt x="3147504" y="315404"/>
                </a:lnTo>
                <a:lnTo>
                  <a:pt x="3150565" y="311848"/>
                </a:lnTo>
                <a:lnTo>
                  <a:pt x="3153613" y="311848"/>
                </a:lnTo>
                <a:lnTo>
                  <a:pt x="3153613" y="6108"/>
                </a:lnTo>
                <a:lnTo>
                  <a:pt x="3150565" y="6108"/>
                </a:lnTo>
                <a:lnTo>
                  <a:pt x="3147504" y="3060"/>
                </a:lnTo>
                <a:close/>
              </a:path>
              <a:path w="3154045" h="318769">
                <a:moveTo>
                  <a:pt x="3153613" y="311848"/>
                </a:moveTo>
                <a:lnTo>
                  <a:pt x="3150565" y="311848"/>
                </a:lnTo>
                <a:lnTo>
                  <a:pt x="3147504" y="315404"/>
                </a:lnTo>
                <a:lnTo>
                  <a:pt x="3153613" y="315404"/>
                </a:lnTo>
                <a:lnTo>
                  <a:pt x="3153613" y="311848"/>
                </a:lnTo>
                <a:close/>
              </a:path>
              <a:path w="3154045" h="318769">
                <a:moveTo>
                  <a:pt x="6108" y="3060"/>
                </a:moveTo>
                <a:lnTo>
                  <a:pt x="3047" y="6108"/>
                </a:lnTo>
                <a:lnTo>
                  <a:pt x="6108" y="6108"/>
                </a:lnTo>
                <a:lnTo>
                  <a:pt x="6108" y="3060"/>
                </a:lnTo>
                <a:close/>
              </a:path>
              <a:path w="3154045" h="318769">
                <a:moveTo>
                  <a:pt x="3147504" y="3060"/>
                </a:moveTo>
                <a:lnTo>
                  <a:pt x="6108" y="3060"/>
                </a:lnTo>
                <a:lnTo>
                  <a:pt x="6108" y="6108"/>
                </a:lnTo>
                <a:lnTo>
                  <a:pt x="3147504" y="6108"/>
                </a:lnTo>
                <a:lnTo>
                  <a:pt x="3147504" y="3060"/>
                </a:lnTo>
                <a:close/>
              </a:path>
              <a:path w="3154045" h="318769">
                <a:moveTo>
                  <a:pt x="3153613" y="3060"/>
                </a:moveTo>
                <a:lnTo>
                  <a:pt x="3147504" y="3060"/>
                </a:lnTo>
                <a:lnTo>
                  <a:pt x="3150565" y="6108"/>
                </a:lnTo>
                <a:lnTo>
                  <a:pt x="3153613" y="6108"/>
                </a:lnTo>
                <a:lnTo>
                  <a:pt x="3153613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418746" y="1769110"/>
            <a:ext cx="3150870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,QWHUUXSWRUHV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265" b="1">
                <a:solidFill>
                  <a:srgbClr val="9A3466"/>
                </a:solidFill>
                <a:latin typeface="Times New Roman"/>
                <a:cs typeface="Times New Roman"/>
              </a:rPr>
              <a:t>SHTXHxD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9" b="1">
                <a:solidFill>
                  <a:srgbClr val="9A3466"/>
                </a:solidFill>
                <a:latin typeface="Times New Roman"/>
                <a:cs typeface="Times New Roman"/>
              </a:rPr>
              <a:t>SRWHQFLD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406525" y="3392322"/>
            <a:ext cx="2824480" cy="318770"/>
          </a:xfrm>
          <a:custGeom>
            <a:avLst/>
            <a:gdLst/>
            <a:ahLst/>
            <a:cxnLst/>
            <a:rect l="l" t="t" r="r" b="b"/>
            <a:pathLst>
              <a:path w="2824479" h="318770">
                <a:moveTo>
                  <a:pt x="2824441" y="0"/>
                </a:moveTo>
                <a:lnTo>
                  <a:pt x="0" y="0"/>
                </a:lnTo>
                <a:lnTo>
                  <a:pt x="0" y="318477"/>
                </a:lnTo>
                <a:lnTo>
                  <a:pt x="2824441" y="318477"/>
                </a:lnTo>
                <a:lnTo>
                  <a:pt x="2824441" y="314909"/>
                </a:lnTo>
                <a:lnTo>
                  <a:pt x="6096" y="314909"/>
                </a:lnTo>
                <a:lnTo>
                  <a:pt x="3035" y="311848"/>
                </a:lnTo>
                <a:lnTo>
                  <a:pt x="6096" y="311848"/>
                </a:lnTo>
                <a:lnTo>
                  <a:pt x="6096" y="6121"/>
                </a:lnTo>
                <a:lnTo>
                  <a:pt x="3035" y="6121"/>
                </a:lnTo>
                <a:lnTo>
                  <a:pt x="6096" y="3060"/>
                </a:lnTo>
                <a:lnTo>
                  <a:pt x="2824441" y="3060"/>
                </a:lnTo>
                <a:lnTo>
                  <a:pt x="2824441" y="0"/>
                </a:lnTo>
                <a:close/>
              </a:path>
              <a:path w="2824479" h="318770">
                <a:moveTo>
                  <a:pt x="6096" y="311848"/>
                </a:moveTo>
                <a:lnTo>
                  <a:pt x="3035" y="311848"/>
                </a:lnTo>
                <a:lnTo>
                  <a:pt x="6096" y="314909"/>
                </a:lnTo>
                <a:lnTo>
                  <a:pt x="6096" y="311848"/>
                </a:lnTo>
                <a:close/>
              </a:path>
              <a:path w="2824479" h="318770">
                <a:moveTo>
                  <a:pt x="2818320" y="311848"/>
                </a:moveTo>
                <a:lnTo>
                  <a:pt x="6096" y="311848"/>
                </a:lnTo>
                <a:lnTo>
                  <a:pt x="6096" y="314909"/>
                </a:lnTo>
                <a:lnTo>
                  <a:pt x="2818320" y="314909"/>
                </a:lnTo>
                <a:lnTo>
                  <a:pt x="2818320" y="311848"/>
                </a:lnTo>
                <a:close/>
              </a:path>
              <a:path w="2824479" h="318770">
                <a:moveTo>
                  <a:pt x="2818320" y="3060"/>
                </a:moveTo>
                <a:lnTo>
                  <a:pt x="2818320" y="314909"/>
                </a:lnTo>
                <a:lnTo>
                  <a:pt x="2821381" y="311848"/>
                </a:lnTo>
                <a:lnTo>
                  <a:pt x="2824441" y="311848"/>
                </a:lnTo>
                <a:lnTo>
                  <a:pt x="2824441" y="6121"/>
                </a:lnTo>
                <a:lnTo>
                  <a:pt x="2821381" y="6121"/>
                </a:lnTo>
                <a:lnTo>
                  <a:pt x="2818320" y="3060"/>
                </a:lnTo>
                <a:close/>
              </a:path>
              <a:path w="2824479" h="318770">
                <a:moveTo>
                  <a:pt x="2824441" y="311848"/>
                </a:moveTo>
                <a:lnTo>
                  <a:pt x="2821381" y="311848"/>
                </a:lnTo>
                <a:lnTo>
                  <a:pt x="2818320" y="314909"/>
                </a:lnTo>
                <a:lnTo>
                  <a:pt x="2824441" y="314909"/>
                </a:lnTo>
                <a:lnTo>
                  <a:pt x="2824441" y="311848"/>
                </a:lnTo>
                <a:close/>
              </a:path>
              <a:path w="2824479" h="318770">
                <a:moveTo>
                  <a:pt x="6096" y="3060"/>
                </a:moveTo>
                <a:lnTo>
                  <a:pt x="3035" y="6121"/>
                </a:lnTo>
                <a:lnTo>
                  <a:pt x="6096" y="6121"/>
                </a:lnTo>
                <a:lnTo>
                  <a:pt x="6096" y="3060"/>
                </a:lnTo>
                <a:close/>
              </a:path>
              <a:path w="2824479" h="318770">
                <a:moveTo>
                  <a:pt x="2818320" y="3060"/>
                </a:moveTo>
                <a:lnTo>
                  <a:pt x="6096" y="3060"/>
                </a:lnTo>
                <a:lnTo>
                  <a:pt x="6096" y="6121"/>
                </a:lnTo>
                <a:lnTo>
                  <a:pt x="2818320" y="6121"/>
                </a:lnTo>
                <a:lnTo>
                  <a:pt x="2818320" y="3060"/>
                </a:lnTo>
                <a:close/>
              </a:path>
              <a:path w="2824479" h="318770">
                <a:moveTo>
                  <a:pt x="2824441" y="3060"/>
                </a:moveTo>
                <a:lnTo>
                  <a:pt x="2818320" y="3060"/>
                </a:lnTo>
                <a:lnTo>
                  <a:pt x="2821381" y="6121"/>
                </a:lnTo>
                <a:lnTo>
                  <a:pt x="2824441" y="6121"/>
                </a:lnTo>
                <a:lnTo>
                  <a:pt x="2824441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408045" y="3394075"/>
            <a:ext cx="2821940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,QWHUUXSWRUHV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00" b="1">
                <a:solidFill>
                  <a:srgbClr val="9A3466"/>
                </a:solidFill>
                <a:latin typeface="Times New Roman"/>
                <a:cs typeface="Times New Roman"/>
              </a:rPr>
              <a:t>JUDQ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9" b="1">
                <a:solidFill>
                  <a:srgbClr val="9A3466"/>
                </a:solidFill>
                <a:latin typeface="Times New Roman"/>
                <a:cs typeface="Times New Roman"/>
              </a:rPr>
              <a:t>SRWHQFLD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584" y="1151318"/>
            <a:ext cx="142176" cy="14777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241959" y="5679233"/>
            <a:ext cx="3984625" cy="1467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9507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  <a:spcBef>
                <a:spcPts val="1335"/>
              </a:spcBef>
            </a:pPr>
            <a:r>
              <a:rPr dirty="0" u="heavy" sz="1600" spc="-3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6HOHFFLyQ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LQWHUUXSWRU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DXWRPiWLFR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260" b="1">
                <a:solidFill>
                  <a:srgbClr val="32659A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65" b="1">
                <a:solidFill>
                  <a:srgbClr val="32659A"/>
                </a:solidFill>
                <a:latin typeface="Times New Roman"/>
                <a:cs typeface="Times New Roman"/>
              </a:rPr>
              <a:t>&amp;2175$</a:t>
            </a:r>
            <a:r>
              <a:rPr dirty="0" sz="16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80" b="1">
                <a:solidFill>
                  <a:srgbClr val="32659A"/>
                </a:solidFill>
                <a:latin typeface="Times New Roman"/>
                <a:cs typeface="Times New Roman"/>
              </a:rPr>
              <a:t>62%5(&amp;$5*$6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5618" y="6430784"/>
            <a:ext cx="142163" cy="14776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957229" y="7678052"/>
            <a:ext cx="1412875" cy="7569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90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14619" sz="2850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14619" sz="2850" spc="1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10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9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15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900" spc="-2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4619" sz="2850" spc="622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r>
              <a:rPr dirty="0" baseline="-14619" sz="2850" spc="30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10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9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15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900" spc="-25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4619" sz="2850" spc="52">
                <a:solidFill>
                  <a:srgbClr val="231F20"/>
                </a:solidFill>
                <a:latin typeface="Times New Roman"/>
                <a:cs typeface="Times New Roman"/>
              </a:rPr>
              <a:t>=</a:t>
            </a:r>
            <a:endParaRPr baseline="-14619" sz="2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50"/>
              </a:spcBef>
            </a:pPr>
            <a:r>
              <a:rPr dirty="0" sz="1600" spc="210" b="1">
                <a:solidFill>
                  <a:srgbClr val="640833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315" b="1">
                <a:solidFill>
                  <a:srgbClr val="640833"/>
                </a:solidFill>
                <a:latin typeface="Times New Roman"/>
                <a:cs typeface="Times New Roman"/>
              </a:rPr>
              <a:t>1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05727" y="9087627"/>
            <a:ext cx="4876800" cy="759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08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211454" algn="l"/>
              </a:tabLst>
            </a:pPr>
            <a:r>
              <a:rPr dirty="0" sz="1600" spc="26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-569" b="1">
                <a:solidFill>
                  <a:srgbClr val="32659A"/>
                </a:solidFill>
                <a:latin typeface="Times New Roman"/>
                <a:cs typeface="Times New Roman"/>
              </a:rPr>
              <a:t>%</a:t>
            </a:r>
            <a:r>
              <a:rPr dirty="0" sz="1600" spc="4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-44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6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32659A"/>
                </a:solidFill>
                <a:latin typeface="Times New Roman"/>
                <a:cs typeface="Times New Roman"/>
              </a:rPr>
              <a:t>FiOFXOR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05" b="1">
                <a:solidFill>
                  <a:srgbClr val="32659A"/>
                </a:solidFill>
                <a:latin typeface="Times New Roman"/>
                <a:cs typeface="Times New Roman"/>
              </a:rPr>
              <a:t>FLUFXLWR</a:t>
            </a:r>
            <a:r>
              <a:rPr dirty="0" sz="1600" spc="5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600">
              <a:latin typeface="Times New Roman"/>
              <a:cs typeface="Times New Roman"/>
            </a:endParaRPr>
          </a:p>
          <a:p>
            <a:pPr marL="2108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11454" algn="l"/>
              </a:tabLst>
            </a:pPr>
            <a:r>
              <a:rPr dirty="0" sz="1600" spc="235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352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sz="1600" spc="4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-44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6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70" b="1">
                <a:solidFill>
                  <a:srgbClr val="32659A"/>
                </a:solidFill>
                <a:latin typeface="Times New Roman"/>
                <a:cs typeface="Times New Roman"/>
              </a:rPr>
              <a:t>FDOLEUH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600" spc="5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600">
              <a:latin typeface="Times New Roman"/>
              <a:cs typeface="Times New Roman"/>
            </a:endParaRPr>
          </a:p>
          <a:p>
            <a:pPr marL="2108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11454" algn="l"/>
              </a:tabLst>
            </a:pPr>
            <a:r>
              <a:rPr dirty="0" sz="1600" spc="165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247" b="1">
                <a:solidFill>
                  <a:srgbClr val="32659A"/>
                </a:solidFill>
                <a:latin typeface="Times New Roman"/>
                <a:cs typeface="Times New Roman"/>
              </a:rPr>
              <a:t>=</a:t>
            </a:r>
            <a:r>
              <a:rPr dirty="0" sz="1600" spc="4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-445" b="1">
                <a:solidFill>
                  <a:srgbClr val="32659A"/>
                </a:solidFill>
                <a:latin typeface="Times New Roman"/>
                <a:cs typeface="Times New Roman"/>
              </a:rPr>
              <a:t>,QWHQVLGDG</a:t>
            </a:r>
            <a:r>
              <a:rPr dirty="0" sz="16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55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15" b="1">
                <a:solidFill>
                  <a:srgbClr val="32659A"/>
                </a:solidFill>
                <a:latin typeface="Times New Roman"/>
                <a:cs typeface="Times New Roman"/>
              </a:rPr>
              <a:t>DGPLVLEOH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600" spc="5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2428163" y="8493442"/>
            <a:ext cx="2624455" cy="287020"/>
          </a:xfrm>
          <a:custGeom>
            <a:avLst/>
            <a:gdLst/>
            <a:ahLst/>
            <a:cxnLst/>
            <a:rect l="l" t="t" r="r" b="b"/>
            <a:pathLst>
              <a:path w="2624454" h="287020">
                <a:moveTo>
                  <a:pt x="280250" y="178346"/>
                </a:moveTo>
                <a:lnTo>
                  <a:pt x="258343" y="178346"/>
                </a:lnTo>
                <a:lnTo>
                  <a:pt x="258343" y="0"/>
                </a:lnTo>
                <a:lnTo>
                  <a:pt x="251714" y="0"/>
                </a:lnTo>
                <a:lnTo>
                  <a:pt x="251714" y="178346"/>
                </a:lnTo>
                <a:lnTo>
                  <a:pt x="229298" y="178346"/>
                </a:lnTo>
                <a:lnTo>
                  <a:pt x="254774" y="229298"/>
                </a:lnTo>
                <a:lnTo>
                  <a:pt x="275920" y="187007"/>
                </a:lnTo>
                <a:lnTo>
                  <a:pt x="280250" y="178346"/>
                </a:lnTo>
                <a:close/>
              </a:path>
              <a:path w="2624454" h="287020">
                <a:moveTo>
                  <a:pt x="1240256" y="182930"/>
                </a:moveTo>
                <a:lnTo>
                  <a:pt x="1217828" y="182930"/>
                </a:lnTo>
                <a:lnTo>
                  <a:pt x="1217828" y="4597"/>
                </a:lnTo>
                <a:lnTo>
                  <a:pt x="1211719" y="4597"/>
                </a:lnTo>
                <a:lnTo>
                  <a:pt x="1211719" y="182930"/>
                </a:lnTo>
                <a:lnTo>
                  <a:pt x="1189304" y="182930"/>
                </a:lnTo>
                <a:lnTo>
                  <a:pt x="1214780" y="233895"/>
                </a:lnTo>
                <a:lnTo>
                  <a:pt x="1236179" y="191084"/>
                </a:lnTo>
                <a:lnTo>
                  <a:pt x="1240256" y="182930"/>
                </a:lnTo>
                <a:close/>
              </a:path>
              <a:path w="2624454" h="287020">
                <a:moveTo>
                  <a:pt x="2123313" y="187007"/>
                </a:moveTo>
                <a:lnTo>
                  <a:pt x="2100872" y="187007"/>
                </a:lnTo>
                <a:lnTo>
                  <a:pt x="2100872" y="8674"/>
                </a:lnTo>
                <a:lnTo>
                  <a:pt x="2094776" y="8674"/>
                </a:lnTo>
                <a:lnTo>
                  <a:pt x="2094776" y="187007"/>
                </a:lnTo>
                <a:lnTo>
                  <a:pt x="2072360" y="187007"/>
                </a:lnTo>
                <a:lnTo>
                  <a:pt x="2097836" y="237972"/>
                </a:lnTo>
                <a:lnTo>
                  <a:pt x="2118982" y="195668"/>
                </a:lnTo>
                <a:lnTo>
                  <a:pt x="2123313" y="187007"/>
                </a:lnTo>
                <a:close/>
              </a:path>
              <a:path w="2624454" h="287020">
                <a:moveTo>
                  <a:pt x="2624188" y="248678"/>
                </a:moveTo>
                <a:lnTo>
                  <a:pt x="0" y="248678"/>
                </a:lnTo>
                <a:lnTo>
                  <a:pt x="0" y="286880"/>
                </a:lnTo>
                <a:lnTo>
                  <a:pt x="2624188" y="286880"/>
                </a:lnTo>
                <a:lnTo>
                  <a:pt x="2624188" y="24867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2575539" y="8173492"/>
            <a:ext cx="247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235" b="1">
                <a:solidFill>
                  <a:srgbClr val="640833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-607" b="1">
                <a:solidFill>
                  <a:srgbClr val="640833"/>
                </a:solidFill>
                <a:latin typeface="Times New Roman"/>
                <a:cs typeface="Times New Roman"/>
              </a:rPr>
              <a:t>%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405334" y="8181646"/>
            <a:ext cx="247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140" b="1">
                <a:solidFill>
                  <a:srgbClr val="640833"/>
                </a:solidFill>
                <a:latin typeface="Times New Roman"/>
                <a:cs typeface="Times New Roman"/>
              </a:rPr>
              <a:t>,</a:t>
            </a:r>
            <a:r>
              <a:rPr dirty="0" baseline="-21164" sz="1575" spc="209" b="1">
                <a:solidFill>
                  <a:srgbClr val="640833"/>
                </a:solidFill>
                <a:latin typeface="Times New Roman"/>
                <a:cs typeface="Times New Roman"/>
              </a:rPr>
              <a:t>=</a:t>
            </a:r>
            <a:endParaRPr baseline="-21164" sz="1575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21577" y="502696"/>
            <a:ext cx="4322445" cy="142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1539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PDJQHWRWpUPLFR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dirty="0" u="heavy" sz="1600" spc="-3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6HOHFFLyQ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XQ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LQWHUUXSWRU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DXWRPiWLFR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260" b="1">
                <a:solidFill>
                  <a:srgbClr val="32659A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65" b="1">
                <a:solidFill>
                  <a:srgbClr val="32659A"/>
                </a:solidFill>
                <a:latin typeface="Times New Roman"/>
                <a:cs typeface="Times New Roman"/>
              </a:rPr>
              <a:t>&amp;2175$</a:t>
            </a:r>
            <a:r>
              <a:rPr dirty="0" sz="16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80" b="1">
                <a:solidFill>
                  <a:srgbClr val="32659A"/>
                </a:solidFill>
                <a:latin typeface="Times New Roman"/>
                <a:cs typeface="Times New Roman"/>
              </a:rPr>
              <a:t>&amp;2572&amp;,5&amp;8,726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251" y="1212469"/>
            <a:ext cx="142163" cy="14776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636947" y="2324347"/>
            <a:ext cx="2429510" cy="851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dirty="0" baseline="14245" sz="292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950">
                <a:solidFill>
                  <a:srgbClr val="231F20"/>
                </a:solidFill>
                <a:latin typeface="Times New Roman"/>
                <a:cs typeface="Times New Roman"/>
              </a:rPr>
              <a:t>UP</a:t>
            </a:r>
            <a:r>
              <a:rPr dirty="0" sz="1950" spc="1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245" sz="2925" spc="157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baseline="14245" sz="2925" spc="-12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245" sz="2925" spc="24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14245" sz="2925" spc="-4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50" spc="-10">
                <a:solidFill>
                  <a:srgbClr val="231F20"/>
                </a:solidFill>
                <a:latin typeface="Times New Roman"/>
                <a:cs typeface="Times New Roman"/>
              </a:rPr>
              <a:t>FFPtQ</a:t>
            </a:r>
            <a:endParaRPr sz="19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875"/>
              </a:spcBef>
            </a:pPr>
            <a:r>
              <a:rPr dirty="0" sz="1900" spc="15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13157" sz="2850" spc="225">
                <a:solidFill>
                  <a:srgbClr val="231F20"/>
                </a:solidFill>
                <a:latin typeface="Times New Roman"/>
                <a:cs typeface="Times New Roman"/>
              </a:rPr>
              <a:t>FFPi[</a:t>
            </a:r>
            <a:r>
              <a:rPr dirty="0" baseline="-13157" sz="2850" spc="2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90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90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400">
                <a:solidFill>
                  <a:srgbClr val="231F20"/>
                </a:solidFill>
                <a:latin typeface="Times New Roman"/>
                <a:cs typeface="Times New Roman"/>
              </a:rPr>
              <a:t>3RGHU</a:t>
            </a:r>
            <a:r>
              <a:rPr dirty="0" sz="190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484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630">
                <a:solidFill>
                  <a:srgbClr val="231F20"/>
                </a:solidFill>
                <a:latin typeface="Times New Roman"/>
                <a:cs typeface="Times New Roman"/>
              </a:rPr>
              <a:t>FRUWH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927007" y="2356916"/>
            <a:ext cx="555625" cy="282575"/>
            <a:chOff x="2927007" y="2356916"/>
            <a:chExt cx="555625" cy="282575"/>
          </a:xfrm>
        </p:grpSpPr>
        <p:sp>
          <p:nvSpPr>
            <p:cNvPr id="6" name="object 6" descr=""/>
            <p:cNvSpPr/>
            <p:nvPr/>
          </p:nvSpPr>
          <p:spPr>
            <a:xfrm>
              <a:off x="2930068" y="2364053"/>
              <a:ext cx="548005" cy="267970"/>
            </a:xfrm>
            <a:custGeom>
              <a:avLst/>
              <a:gdLst/>
              <a:ahLst/>
              <a:cxnLst/>
              <a:rect l="l" t="t" r="r" b="b"/>
              <a:pathLst>
                <a:path w="548004" h="267969">
                  <a:moveTo>
                    <a:pt x="17322" y="67259"/>
                  </a:moveTo>
                  <a:lnTo>
                    <a:pt x="0" y="67259"/>
                  </a:lnTo>
                  <a:lnTo>
                    <a:pt x="0" y="200761"/>
                  </a:lnTo>
                  <a:lnTo>
                    <a:pt x="17322" y="200761"/>
                  </a:lnTo>
                  <a:lnTo>
                    <a:pt x="17322" y="67259"/>
                  </a:lnTo>
                  <a:close/>
                </a:path>
                <a:path w="548004" h="267969">
                  <a:moveTo>
                    <a:pt x="68783" y="67259"/>
                  </a:moveTo>
                  <a:lnTo>
                    <a:pt x="34645" y="67259"/>
                  </a:lnTo>
                  <a:lnTo>
                    <a:pt x="34645" y="200761"/>
                  </a:lnTo>
                  <a:lnTo>
                    <a:pt x="68783" y="200761"/>
                  </a:lnTo>
                  <a:lnTo>
                    <a:pt x="68783" y="67259"/>
                  </a:lnTo>
                  <a:close/>
                </a:path>
                <a:path w="548004" h="267969">
                  <a:moveTo>
                    <a:pt x="547776" y="134010"/>
                  </a:moveTo>
                  <a:lnTo>
                    <a:pt x="411226" y="0"/>
                  </a:lnTo>
                  <a:lnTo>
                    <a:pt x="411226" y="67259"/>
                  </a:lnTo>
                  <a:lnTo>
                    <a:pt x="85610" y="67259"/>
                  </a:lnTo>
                  <a:lnTo>
                    <a:pt x="85610" y="200761"/>
                  </a:lnTo>
                  <a:lnTo>
                    <a:pt x="411226" y="200761"/>
                  </a:lnTo>
                  <a:lnTo>
                    <a:pt x="411226" y="267512"/>
                  </a:lnTo>
                  <a:lnTo>
                    <a:pt x="547776" y="13401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012617" y="2356916"/>
              <a:ext cx="469900" cy="282575"/>
            </a:xfrm>
            <a:custGeom>
              <a:avLst/>
              <a:gdLst/>
              <a:ahLst/>
              <a:cxnLst/>
              <a:rect l="l" t="t" r="r" b="b"/>
              <a:pathLst>
                <a:path w="469900" h="282575">
                  <a:moveTo>
                    <a:pt x="325094" y="207899"/>
                  </a:moveTo>
                  <a:lnTo>
                    <a:pt x="325094" y="282295"/>
                  </a:lnTo>
                  <a:lnTo>
                    <a:pt x="332932" y="274650"/>
                  </a:lnTo>
                  <a:lnTo>
                    <a:pt x="331711" y="274650"/>
                  </a:lnTo>
                  <a:lnTo>
                    <a:pt x="326110" y="272618"/>
                  </a:lnTo>
                  <a:lnTo>
                    <a:pt x="331711" y="267142"/>
                  </a:lnTo>
                  <a:lnTo>
                    <a:pt x="331711" y="210959"/>
                  </a:lnTo>
                  <a:lnTo>
                    <a:pt x="328663" y="210959"/>
                  </a:lnTo>
                  <a:lnTo>
                    <a:pt x="325094" y="207899"/>
                  </a:lnTo>
                  <a:close/>
                </a:path>
                <a:path w="469900" h="282575">
                  <a:moveTo>
                    <a:pt x="331711" y="267142"/>
                  </a:moveTo>
                  <a:lnTo>
                    <a:pt x="326110" y="272618"/>
                  </a:lnTo>
                  <a:lnTo>
                    <a:pt x="331711" y="274650"/>
                  </a:lnTo>
                  <a:lnTo>
                    <a:pt x="331711" y="267142"/>
                  </a:lnTo>
                  <a:close/>
                </a:path>
                <a:path w="469900" h="282575">
                  <a:moveTo>
                    <a:pt x="460826" y="140898"/>
                  </a:moveTo>
                  <a:lnTo>
                    <a:pt x="331711" y="267142"/>
                  </a:lnTo>
                  <a:lnTo>
                    <a:pt x="331711" y="274650"/>
                  </a:lnTo>
                  <a:lnTo>
                    <a:pt x="332932" y="274650"/>
                  </a:lnTo>
                  <a:lnTo>
                    <a:pt x="467702" y="143192"/>
                  </a:lnTo>
                  <a:lnTo>
                    <a:pt x="463181" y="143192"/>
                  </a:lnTo>
                  <a:lnTo>
                    <a:pt x="460826" y="140898"/>
                  </a:lnTo>
                  <a:close/>
                </a:path>
                <a:path w="469900" h="282575">
                  <a:moveTo>
                    <a:pt x="325094" y="70827"/>
                  </a:moveTo>
                  <a:lnTo>
                    <a:pt x="0" y="70827"/>
                  </a:lnTo>
                  <a:lnTo>
                    <a:pt x="0" y="210959"/>
                  </a:lnTo>
                  <a:lnTo>
                    <a:pt x="325094" y="210959"/>
                  </a:lnTo>
                  <a:lnTo>
                    <a:pt x="325094" y="207899"/>
                  </a:lnTo>
                  <a:lnTo>
                    <a:pt x="6616" y="207899"/>
                  </a:lnTo>
                  <a:lnTo>
                    <a:pt x="3047" y="204838"/>
                  </a:lnTo>
                  <a:lnTo>
                    <a:pt x="6616" y="204838"/>
                  </a:lnTo>
                  <a:lnTo>
                    <a:pt x="6616" y="77457"/>
                  </a:lnTo>
                  <a:lnTo>
                    <a:pt x="3047" y="77457"/>
                  </a:lnTo>
                  <a:lnTo>
                    <a:pt x="6616" y="74396"/>
                  </a:lnTo>
                  <a:lnTo>
                    <a:pt x="325094" y="74396"/>
                  </a:lnTo>
                  <a:lnTo>
                    <a:pt x="325094" y="70827"/>
                  </a:lnTo>
                  <a:close/>
                </a:path>
                <a:path w="469900" h="282575">
                  <a:moveTo>
                    <a:pt x="331711" y="204838"/>
                  </a:moveTo>
                  <a:lnTo>
                    <a:pt x="6616" y="204838"/>
                  </a:lnTo>
                  <a:lnTo>
                    <a:pt x="6616" y="207899"/>
                  </a:lnTo>
                  <a:lnTo>
                    <a:pt x="325094" y="207899"/>
                  </a:lnTo>
                  <a:lnTo>
                    <a:pt x="328663" y="210959"/>
                  </a:lnTo>
                  <a:lnTo>
                    <a:pt x="331711" y="210959"/>
                  </a:lnTo>
                  <a:lnTo>
                    <a:pt x="331711" y="204838"/>
                  </a:lnTo>
                  <a:close/>
                </a:path>
                <a:path w="469900" h="282575">
                  <a:moveTo>
                    <a:pt x="6616" y="204838"/>
                  </a:moveTo>
                  <a:lnTo>
                    <a:pt x="3047" y="204838"/>
                  </a:lnTo>
                  <a:lnTo>
                    <a:pt x="6616" y="207899"/>
                  </a:lnTo>
                  <a:lnTo>
                    <a:pt x="6616" y="204838"/>
                  </a:lnTo>
                  <a:close/>
                </a:path>
                <a:path w="469900" h="282575">
                  <a:moveTo>
                    <a:pt x="463181" y="138595"/>
                  </a:moveTo>
                  <a:lnTo>
                    <a:pt x="460826" y="140898"/>
                  </a:lnTo>
                  <a:lnTo>
                    <a:pt x="463181" y="143192"/>
                  </a:lnTo>
                  <a:lnTo>
                    <a:pt x="463181" y="138595"/>
                  </a:lnTo>
                  <a:close/>
                </a:path>
                <a:path w="469900" h="282575">
                  <a:moveTo>
                    <a:pt x="467181" y="138595"/>
                  </a:moveTo>
                  <a:lnTo>
                    <a:pt x="463181" y="138595"/>
                  </a:lnTo>
                  <a:lnTo>
                    <a:pt x="463181" y="143192"/>
                  </a:lnTo>
                  <a:lnTo>
                    <a:pt x="467702" y="143192"/>
                  </a:lnTo>
                  <a:lnTo>
                    <a:pt x="469798" y="141147"/>
                  </a:lnTo>
                  <a:lnTo>
                    <a:pt x="467181" y="138595"/>
                  </a:lnTo>
                  <a:close/>
                </a:path>
                <a:path w="469900" h="282575">
                  <a:moveTo>
                    <a:pt x="332411" y="7137"/>
                  </a:moveTo>
                  <a:lnTo>
                    <a:pt x="331711" y="7137"/>
                  </a:lnTo>
                  <a:lnTo>
                    <a:pt x="331711" y="15144"/>
                  </a:lnTo>
                  <a:lnTo>
                    <a:pt x="460826" y="140898"/>
                  </a:lnTo>
                  <a:lnTo>
                    <a:pt x="463181" y="138595"/>
                  </a:lnTo>
                  <a:lnTo>
                    <a:pt x="467181" y="138595"/>
                  </a:lnTo>
                  <a:lnTo>
                    <a:pt x="332411" y="7137"/>
                  </a:lnTo>
                  <a:close/>
                </a:path>
                <a:path w="469900" h="282575">
                  <a:moveTo>
                    <a:pt x="6616" y="74396"/>
                  </a:moveTo>
                  <a:lnTo>
                    <a:pt x="3047" y="77457"/>
                  </a:lnTo>
                  <a:lnTo>
                    <a:pt x="6616" y="77457"/>
                  </a:lnTo>
                  <a:lnTo>
                    <a:pt x="6616" y="74396"/>
                  </a:lnTo>
                  <a:close/>
                </a:path>
                <a:path w="469900" h="282575">
                  <a:moveTo>
                    <a:pt x="331711" y="70827"/>
                  </a:moveTo>
                  <a:lnTo>
                    <a:pt x="328663" y="70827"/>
                  </a:lnTo>
                  <a:lnTo>
                    <a:pt x="325094" y="74396"/>
                  </a:lnTo>
                  <a:lnTo>
                    <a:pt x="6616" y="74396"/>
                  </a:lnTo>
                  <a:lnTo>
                    <a:pt x="6616" y="77457"/>
                  </a:lnTo>
                  <a:lnTo>
                    <a:pt x="331711" y="77457"/>
                  </a:lnTo>
                  <a:lnTo>
                    <a:pt x="331711" y="70827"/>
                  </a:lnTo>
                  <a:close/>
                </a:path>
                <a:path w="469900" h="282575">
                  <a:moveTo>
                    <a:pt x="325094" y="0"/>
                  </a:moveTo>
                  <a:lnTo>
                    <a:pt x="325094" y="74396"/>
                  </a:lnTo>
                  <a:lnTo>
                    <a:pt x="328663" y="70827"/>
                  </a:lnTo>
                  <a:lnTo>
                    <a:pt x="331711" y="70827"/>
                  </a:lnTo>
                  <a:lnTo>
                    <a:pt x="331711" y="15144"/>
                  </a:lnTo>
                  <a:lnTo>
                    <a:pt x="326110" y="9690"/>
                  </a:lnTo>
                  <a:lnTo>
                    <a:pt x="331711" y="7137"/>
                  </a:lnTo>
                  <a:lnTo>
                    <a:pt x="332411" y="7137"/>
                  </a:lnTo>
                  <a:lnTo>
                    <a:pt x="325094" y="0"/>
                  </a:lnTo>
                  <a:close/>
                </a:path>
                <a:path w="469900" h="282575">
                  <a:moveTo>
                    <a:pt x="331711" y="7137"/>
                  </a:moveTo>
                  <a:lnTo>
                    <a:pt x="326110" y="9690"/>
                  </a:lnTo>
                  <a:lnTo>
                    <a:pt x="331711" y="15144"/>
                  </a:lnTo>
                  <a:lnTo>
                    <a:pt x="331711" y="71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7007" y="2427744"/>
              <a:ext cx="74904" cy="140131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2931591" y="2896019"/>
            <a:ext cx="555625" cy="283210"/>
            <a:chOff x="2931591" y="2896019"/>
            <a:chExt cx="555625" cy="283210"/>
          </a:xfrm>
        </p:grpSpPr>
        <p:sp>
          <p:nvSpPr>
            <p:cNvPr id="10" name="object 10" descr=""/>
            <p:cNvSpPr/>
            <p:nvPr/>
          </p:nvSpPr>
          <p:spPr>
            <a:xfrm>
              <a:off x="2934652" y="2903664"/>
              <a:ext cx="548005" cy="267970"/>
            </a:xfrm>
            <a:custGeom>
              <a:avLst/>
              <a:gdLst/>
              <a:ahLst/>
              <a:cxnLst/>
              <a:rect l="l" t="t" r="r" b="b"/>
              <a:pathLst>
                <a:path w="548004" h="267969">
                  <a:moveTo>
                    <a:pt x="16814" y="66751"/>
                  </a:moveTo>
                  <a:lnTo>
                    <a:pt x="0" y="66751"/>
                  </a:lnTo>
                  <a:lnTo>
                    <a:pt x="0" y="200761"/>
                  </a:lnTo>
                  <a:lnTo>
                    <a:pt x="16814" y="200761"/>
                  </a:lnTo>
                  <a:lnTo>
                    <a:pt x="16814" y="66751"/>
                  </a:lnTo>
                  <a:close/>
                </a:path>
                <a:path w="548004" h="267969">
                  <a:moveTo>
                    <a:pt x="68275" y="66751"/>
                  </a:moveTo>
                  <a:lnTo>
                    <a:pt x="34137" y="66751"/>
                  </a:lnTo>
                  <a:lnTo>
                    <a:pt x="34137" y="200761"/>
                  </a:lnTo>
                  <a:lnTo>
                    <a:pt x="68275" y="200761"/>
                  </a:lnTo>
                  <a:lnTo>
                    <a:pt x="68275" y="66751"/>
                  </a:lnTo>
                  <a:close/>
                </a:path>
                <a:path w="548004" h="267969">
                  <a:moveTo>
                    <a:pt x="547763" y="133502"/>
                  </a:moveTo>
                  <a:lnTo>
                    <a:pt x="410705" y="0"/>
                  </a:lnTo>
                  <a:lnTo>
                    <a:pt x="410705" y="66751"/>
                  </a:lnTo>
                  <a:lnTo>
                    <a:pt x="85610" y="66751"/>
                  </a:lnTo>
                  <a:lnTo>
                    <a:pt x="85610" y="200761"/>
                  </a:lnTo>
                  <a:lnTo>
                    <a:pt x="410705" y="200761"/>
                  </a:lnTo>
                  <a:lnTo>
                    <a:pt x="410705" y="267512"/>
                  </a:lnTo>
                  <a:lnTo>
                    <a:pt x="547763" y="133502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17202" y="2896019"/>
              <a:ext cx="469900" cy="283210"/>
            </a:xfrm>
            <a:custGeom>
              <a:avLst/>
              <a:gdLst/>
              <a:ahLst/>
              <a:cxnLst/>
              <a:rect l="l" t="t" r="r" b="b"/>
              <a:pathLst>
                <a:path w="469900" h="283210">
                  <a:moveTo>
                    <a:pt x="325094" y="208407"/>
                  </a:moveTo>
                  <a:lnTo>
                    <a:pt x="325094" y="282803"/>
                  </a:lnTo>
                  <a:lnTo>
                    <a:pt x="332904" y="275158"/>
                  </a:lnTo>
                  <a:lnTo>
                    <a:pt x="331203" y="275158"/>
                  </a:lnTo>
                  <a:lnTo>
                    <a:pt x="326110" y="272618"/>
                  </a:lnTo>
                  <a:lnTo>
                    <a:pt x="331203" y="267639"/>
                  </a:lnTo>
                  <a:lnTo>
                    <a:pt x="331203" y="211467"/>
                  </a:lnTo>
                  <a:lnTo>
                    <a:pt x="328155" y="211467"/>
                  </a:lnTo>
                  <a:lnTo>
                    <a:pt x="325094" y="208407"/>
                  </a:lnTo>
                  <a:close/>
                </a:path>
                <a:path w="469900" h="283210">
                  <a:moveTo>
                    <a:pt x="331203" y="267639"/>
                  </a:moveTo>
                  <a:lnTo>
                    <a:pt x="326110" y="272618"/>
                  </a:lnTo>
                  <a:lnTo>
                    <a:pt x="331203" y="275158"/>
                  </a:lnTo>
                  <a:lnTo>
                    <a:pt x="331203" y="267639"/>
                  </a:lnTo>
                  <a:close/>
                </a:path>
                <a:path w="469900" h="283210">
                  <a:moveTo>
                    <a:pt x="460333" y="141403"/>
                  </a:moveTo>
                  <a:lnTo>
                    <a:pt x="331203" y="267639"/>
                  </a:lnTo>
                  <a:lnTo>
                    <a:pt x="331203" y="275158"/>
                  </a:lnTo>
                  <a:lnTo>
                    <a:pt x="332904" y="275158"/>
                  </a:lnTo>
                  <a:lnTo>
                    <a:pt x="467190" y="143700"/>
                  </a:lnTo>
                  <a:lnTo>
                    <a:pt x="462673" y="143700"/>
                  </a:lnTo>
                  <a:lnTo>
                    <a:pt x="460333" y="141403"/>
                  </a:lnTo>
                  <a:close/>
                </a:path>
                <a:path w="469900" h="283210">
                  <a:moveTo>
                    <a:pt x="325094" y="71348"/>
                  </a:moveTo>
                  <a:lnTo>
                    <a:pt x="0" y="71348"/>
                  </a:lnTo>
                  <a:lnTo>
                    <a:pt x="0" y="211467"/>
                  </a:lnTo>
                  <a:lnTo>
                    <a:pt x="325094" y="211467"/>
                  </a:lnTo>
                  <a:lnTo>
                    <a:pt x="325094" y="208407"/>
                  </a:lnTo>
                  <a:lnTo>
                    <a:pt x="6108" y="208407"/>
                  </a:lnTo>
                  <a:lnTo>
                    <a:pt x="3060" y="204851"/>
                  </a:lnTo>
                  <a:lnTo>
                    <a:pt x="6108" y="204851"/>
                  </a:lnTo>
                  <a:lnTo>
                    <a:pt x="6108" y="77457"/>
                  </a:lnTo>
                  <a:lnTo>
                    <a:pt x="3060" y="77457"/>
                  </a:lnTo>
                  <a:lnTo>
                    <a:pt x="6108" y="74396"/>
                  </a:lnTo>
                  <a:lnTo>
                    <a:pt x="325094" y="74396"/>
                  </a:lnTo>
                  <a:lnTo>
                    <a:pt x="325094" y="71348"/>
                  </a:lnTo>
                  <a:close/>
                </a:path>
                <a:path w="469900" h="283210">
                  <a:moveTo>
                    <a:pt x="331203" y="204851"/>
                  </a:moveTo>
                  <a:lnTo>
                    <a:pt x="6108" y="204851"/>
                  </a:lnTo>
                  <a:lnTo>
                    <a:pt x="6108" y="208407"/>
                  </a:lnTo>
                  <a:lnTo>
                    <a:pt x="325094" y="208407"/>
                  </a:lnTo>
                  <a:lnTo>
                    <a:pt x="328155" y="211467"/>
                  </a:lnTo>
                  <a:lnTo>
                    <a:pt x="331203" y="211467"/>
                  </a:lnTo>
                  <a:lnTo>
                    <a:pt x="331203" y="204851"/>
                  </a:lnTo>
                  <a:close/>
                </a:path>
                <a:path w="469900" h="283210">
                  <a:moveTo>
                    <a:pt x="6108" y="204851"/>
                  </a:moveTo>
                  <a:lnTo>
                    <a:pt x="3060" y="204851"/>
                  </a:lnTo>
                  <a:lnTo>
                    <a:pt x="6108" y="208407"/>
                  </a:lnTo>
                  <a:lnTo>
                    <a:pt x="6108" y="204851"/>
                  </a:lnTo>
                  <a:close/>
                </a:path>
                <a:path w="469900" h="283210">
                  <a:moveTo>
                    <a:pt x="462673" y="139115"/>
                  </a:moveTo>
                  <a:lnTo>
                    <a:pt x="460333" y="141403"/>
                  </a:lnTo>
                  <a:lnTo>
                    <a:pt x="462673" y="143700"/>
                  </a:lnTo>
                  <a:lnTo>
                    <a:pt x="462673" y="139115"/>
                  </a:lnTo>
                  <a:close/>
                </a:path>
                <a:path w="469900" h="283210">
                  <a:moveTo>
                    <a:pt x="467715" y="139115"/>
                  </a:moveTo>
                  <a:lnTo>
                    <a:pt x="462673" y="139115"/>
                  </a:lnTo>
                  <a:lnTo>
                    <a:pt x="462673" y="143700"/>
                  </a:lnTo>
                  <a:lnTo>
                    <a:pt x="467190" y="143700"/>
                  </a:lnTo>
                  <a:lnTo>
                    <a:pt x="469798" y="141147"/>
                  </a:lnTo>
                  <a:lnTo>
                    <a:pt x="467715" y="139115"/>
                  </a:lnTo>
                  <a:close/>
                </a:path>
                <a:path w="469900" h="283210">
                  <a:moveTo>
                    <a:pt x="332932" y="7645"/>
                  </a:moveTo>
                  <a:lnTo>
                    <a:pt x="331203" y="7645"/>
                  </a:lnTo>
                  <a:lnTo>
                    <a:pt x="331203" y="14687"/>
                  </a:lnTo>
                  <a:lnTo>
                    <a:pt x="460333" y="141403"/>
                  </a:lnTo>
                  <a:lnTo>
                    <a:pt x="462673" y="139115"/>
                  </a:lnTo>
                  <a:lnTo>
                    <a:pt x="467715" y="139115"/>
                  </a:lnTo>
                  <a:lnTo>
                    <a:pt x="332932" y="7645"/>
                  </a:lnTo>
                  <a:close/>
                </a:path>
                <a:path w="469900" h="283210">
                  <a:moveTo>
                    <a:pt x="6108" y="74396"/>
                  </a:moveTo>
                  <a:lnTo>
                    <a:pt x="3060" y="77457"/>
                  </a:lnTo>
                  <a:lnTo>
                    <a:pt x="6108" y="77457"/>
                  </a:lnTo>
                  <a:lnTo>
                    <a:pt x="6108" y="74396"/>
                  </a:lnTo>
                  <a:close/>
                </a:path>
                <a:path w="469900" h="283210">
                  <a:moveTo>
                    <a:pt x="331203" y="71348"/>
                  </a:moveTo>
                  <a:lnTo>
                    <a:pt x="328155" y="71348"/>
                  </a:lnTo>
                  <a:lnTo>
                    <a:pt x="325094" y="74396"/>
                  </a:lnTo>
                  <a:lnTo>
                    <a:pt x="6108" y="74396"/>
                  </a:lnTo>
                  <a:lnTo>
                    <a:pt x="6108" y="77457"/>
                  </a:lnTo>
                  <a:lnTo>
                    <a:pt x="331203" y="77457"/>
                  </a:lnTo>
                  <a:lnTo>
                    <a:pt x="331203" y="71348"/>
                  </a:lnTo>
                  <a:close/>
                </a:path>
                <a:path w="469900" h="283210">
                  <a:moveTo>
                    <a:pt x="325094" y="0"/>
                  </a:moveTo>
                  <a:lnTo>
                    <a:pt x="325094" y="74396"/>
                  </a:lnTo>
                  <a:lnTo>
                    <a:pt x="328155" y="71348"/>
                  </a:lnTo>
                  <a:lnTo>
                    <a:pt x="331203" y="71348"/>
                  </a:lnTo>
                  <a:lnTo>
                    <a:pt x="331203" y="14687"/>
                  </a:lnTo>
                  <a:lnTo>
                    <a:pt x="326110" y="9690"/>
                  </a:lnTo>
                  <a:lnTo>
                    <a:pt x="331203" y="7645"/>
                  </a:lnTo>
                  <a:lnTo>
                    <a:pt x="332932" y="7645"/>
                  </a:lnTo>
                  <a:lnTo>
                    <a:pt x="325094" y="0"/>
                  </a:lnTo>
                  <a:close/>
                </a:path>
                <a:path w="469900" h="283210">
                  <a:moveTo>
                    <a:pt x="331203" y="7645"/>
                  </a:moveTo>
                  <a:lnTo>
                    <a:pt x="326110" y="9690"/>
                  </a:lnTo>
                  <a:lnTo>
                    <a:pt x="331203" y="14687"/>
                  </a:lnTo>
                  <a:lnTo>
                    <a:pt x="331203" y="76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1591" y="2967367"/>
              <a:ext cx="74396" cy="140119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642977" y="2339126"/>
            <a:ext cx="10731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65" b="1">
                <a:solidFill>
                  <a:srgbClr val="166634"/>
                </a:solidFill>
                <a:latin typeface="Times New Roman"/>
                <a:cs typeface="Times New Roman"/>
              </a:rPr>
              <a:t>&amp;RQGLFLyQ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647563" y="2890972"/>
            <a:ext cx="10731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65" b="1">
                <a:solidFill>
                  <a:srgbClr val="166634"/>
                </a:solidFill>
                <a:latin typeface="Times New Roman"/>
                <a:cs typeface="Times New Roman"/>
              </a:rPr>
              <a:t>&amp;RQGLFLyQ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3805999" y="3150285"/>
            <a:ext cx="2618105" cy="1319530"/>
            <a:chOff x="3805999" y="3150285"/>
            <a:chExt cx="2618105" cy="1319530"/>
          </a:xfrm>
        </p:grpSpPr>
        <p:sp>
          <p:nvSpPr>
            <p:cNvPr id="16" name="object 16" descr=""/>
            <p:cNvSpPr/>
            <p:nvPr/>
          </p:nvSpPr>
          <p:spPr>
            <a:xfrm>
              <a:off x="3809060" y="3153854"/>
              <a:ext cx="2611755" cy="1312545"/>
            </a:xfrm>
            <a:custGeom>
              <a:avLst/>
              <a:gdLst/>
              <a:ahLst/>
              <a:cxnLst/>
              <a:rect l="l" t="t" r="r" b="b"/>
              <a:pathLst>
                <a:path w="2611754" h="1312545">
                  <a:moveTo>
                    <a:pt x="1305979" y="0"/>
                  </a:moveTo>
                  <a:lnTo>
                    <a:pt x="997191" y="233883"/>
                  </a:lnTo>
                  <a:lnTo>
                    <a:pt x="1209167" y="233883"/>
                  </a:lnTo>
                  <a:lnTo>
                    <a:pt x="1209167" y="417322"/>
                  </a:lnTo>
                  <a:lnTo>
                    <a:pt x="0" y="417322"/>
                  </a:lnTo>
                  <a:lnTo>
                    <a:pt x="0" y="1312100"/>
                  </a:lnTo>
                  <a:lnTo>
                    <a:pt x="2611450" y="1312100"/>
                  </a:lnTo>
                  <a:lnTo>
                    <a:pt x="2611450" y="417322"/>
                  </a:lnTo>
                  <a:lnTo>
                    <a:pt x="1402791" y="417322"/>
                  </a:lnTo>
                  <a:lnTo>
                    <a:pt x="1402791" y="233883"/>
                  </a:lnTo>
                  <a:lnTo>
                    <a:pt x="1614766" y="233883"/>
                  </a:lnTo>
                  <a:lnTo>
                    <a:pt x="1305979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05999" y="3150285"/>
              <a:ext cx="2618105" cy="1319530"/>
            </a:xfrm>
            <a:custGeom>
              <a:avLst/>
              <a:gdLst/>
              <a:ahLst/>
              <a:cxnLst/>
              <a:rect l="l" t="t" r="r" b="b"/>
              <a:pathLst>
                <a:path w="2618104" h="1319529">
                  <a:moveTo>
                    <a:pt x="1209167" y="417842"/>
                  </a:moveTo>
                  <a:lnTo>
                    <a:pt x="0" y="417842"/>
                  </a:lnTo>
                  <a:lnTo>
                    <a:pt x="0" y="1319237"/>
                  </a:lnTo>
                  <a:lnTo>
                    <a:pt x="2618079" y="1319237"/>
                  </a:lnTo>
                  <a:lnTo>
                    <a:pt x="2618079" y="1315669"/>
                  </a:lnTo>
                  <a:lnTo>
                    <a:pt x="6629" y="1315669"/>
                  </a:lnTo>
                  <a:lnTo>
                    <a:pt x="3060" y="1312608"/>
                  </a:lnTo>
                  <a:lnTo>
                    <a:pt x="6629" y="1312608"/>
                  </a:lnTo>
                  <a:lnTo>
                    <a:pt x="6629" y="423951"/>
                  </a:lnTo>
                  <a:lnTo>
                    <a:pt x="3060" y="423951"/>
                  </a:lnTo>
                  <a:lnTo>
                    <a:pt x="6629" y="420890"/>
                  </a:lnTo>
                  <a:lnTo>
                    <a:pt x="1209167" y="420890"/>
                  </a:lnTo>
                  <a:lnTo>
                    <a:pt x="1209167" y="417842"/>
                  </a:lnTo>
                  <a:close/>
                </a:path>
                <a:path w="2618104" h="1319529">
                  <a:moveTo>
                    <a:pt x="6629" y="1312608"/>
                  </a:moveTo>
                  <a:lnTo>
                    <a:pt x="3060" y="1312608"/>
                  </a:lnTo>
                  <a:lnTo>
                    <a:pt x="6629" y="1315669"/>
                  </a:lnTo>
                  <a:lnTo>
                    <a:pt x="6629" y="1312608"/>
                  </a:lnTo>
                  <a:close/>
                </a:path>
                <a:path w="2618104" h="1319529">
                  <a:moveTo>
                    <a:pt x="2611450" y="1312608"/>
                  </a:moveTo>
                  <a:lnTo>
                    <a:pt x="6629" y="1312608"/>
                  </a:lnTo>
                  <a:lnTo>
                    <a:pt x="6629" y="1315669"/>
                  </a:lnTo>
                  <a:lnTo>
                    <a:pt x="2611450" y="1315669"/>
                  </a:lnTo>
                  <a:lnTo>
                    <a:pt x="2611450" y="1312608"/>
                  </a:lnTo>
                  <a:close/>
                </a:path>
                <a:path w="2618104" h="1319529">
                  <a:moveTo>
                    <a:pt x="2611450" y="420890"/>
                  </a:moveTo>
                  <a:lnTo>
                    <a:pt x="2611450" y="1315669"/>
                  </a:lnTo>
                  <a:lnTo>
                    <a:pt x="2614510" y="1312608"/>
                  </a:lnTo>
                  <a:lnTo>
                    <a:pt x="2618079" y="1312608"/>
                  </a:lnTo>
                  <a:lnTo>
                    <a:pt x="2618079" y="423951"/>
                  </a:lnTo>
                  <a:lnTo>
                    <a:pt x="2614510" y="423951"/>
                  </a:lnTo>
                  <a:lnTo>
                    <a:pt x="2611450" y="420890"/>
                  </a:lnTo>
                  <a:close/>
                </a:path>
                <a:path w="2618104" h="1319529">
                  <a:moveTo>
                    <a:pt x="2618079" y="1312608"/>
                  </a:moveTo>
                  <a:lnTo>
                    <a:pt x="2614510" y="1312608"/>
                  </a:lnTo>
                  <a:lnTo>
                    <a:pt x="2611450" y="1315669"/>
                  </a:lnTo>
                  <a:lnTo>
                    <a:pt x="2618079" y="1315669"/>
                  </a:lnTo>
                  <a:lnTo>
                    <a:pt x="2618079" y="1312608"/>
                  </a:lnTo>
                  <a:close/>
                </a:path>
                <a:path w="2618104" h="1319529">
                  <a:moveTo>
                    <a:pt x="6629" y="420890"/>
                  </a:moveTo>
                  <a:lnTo>
                    <a:pt x="3060" y="423951"/>
                  </a:lnTo>
                  <a:lnTo>
                    <a:pt x="6629" y="423951"/>
                  </a:lnTo>
                  <a:lnTo>
                    <a:pt x="6629" y="420890"/>
                  </a:lnTo>
                  <a:close/>
                </a:path>
                <a:path w="2618104" h="1319529">
                  <a:moveTo>
                    <a:pt x="1215783" y="417842"/>
                  </a:moveTo>
                  <a:lnTo>
                    <a:pt x="1212227" y="417842"/>
                  </a:lnTo>
                  <a:lnTo>
                    <a:pt x="1209167" y="420890"/>
                  </a:lnTo>
                  <a:lnTo>
                    <a:pt x="6629" y="420890"/>
                  </a:lnTo>
                  <a:lnTo>
                    <a:pt x="6629" y="423951"/>
                  </a:lnTo>
                  <a:lnTo>
                    <a:pt x="1215783" y="423951"/>
                  </a:lnTo>
                  <a:lnTo>
                    <a:pt x="1215783" y="417842"/>
                  </a:lnTo>
                  <a:close/>
                </a:path>
                <a:path w="2618104" h="1319529">
                  <a:moveTo>
                    <a:pt x="1608388" y="234403"/>
                  </a:moveTo>
                  <a:lnTo>
                    <a:pt x="1402283" y="234403"/>
                  </a:lnTo>
                  <a:lnTo>
                    <a:pt x="1402283" y="423951"/>
                  </a:lnTo>
                  <a:lnTo>
                    <a:pt x="2611450" y="423951"/>
                  </a:lnTo>
                  <a:lnTo>
                    <a:pt x="2611450" y="420890"/>
                  </a:lnTo>
                  <a:lnTo>
                    <a:pt x="1408912" y="420890"/>
                  </a:lnTo>
                  <a:lnTo>
                    <a:pt x="1405851" y="417842"/>
                  </a:lnTo>
                  <a:lnTo>
                    <a:pt x="1408912" y="417842"/>
                  </a:lnTo>
                  <a:lnTo>
                    <a:pt x="1408912" y="240512"/>
                  </a:lnTo>
                  <a:lnTo>
                    <a:pt x="1405851" y="240512"/>
                  </a:lnTo>
                  <a:lnTo>
                    <a:pt x="1408912" y="237451"/>
                  </a:lnTo>
                  <a:lnTo>
                    <a:pt x="1612412" y="237451"/>
                  </a:lnTo>
                  <a:lnTo>
                    <a:pt x="1608388" y="234403"/>
                  </a:lnTo>
                  <a:close/>
                </a:path>
                <a:path w="2618104" h="1319529">
                  <a:moveTo>
                    <a:pt x="2618079" y="417842"/>
                  </a:moveTo>
                  <a:lnTo>
                    <a:pt x="1408912" y="417842"/>
                  </a:lnTo>
                  <a:lnTo>
                    <a:pt x="1408912" y="420890"/>
                  </a:lnTo>
                  <a:lnTo>
                    <a:pt x="2611450" y="420890"/>
                  </a:lnTo>
                  <a:lnTo>
                    <a:pt x="2614510" y="423951"/>
                  </a:lnTo>
                  <a:lnTo>
                    <a:pt x="2618079" y="423951"/>
                  </a:lnTo>
                  <a:lnTo>
                    <a:pt x="2618079" y="417842"/>
                  </a:lnTo>
                  <a:close/>
                </a:path>
                <a:path w="2618104" h="1319529">
                  <a:moveTo>
                    <a:pt x="1209167" y="237451"/>
                  </a:moveTo>
                  <a:lnTo>
                    <a:pt x="1209167" y="420890"/>
                  </a:lnTo>
                  <a:lnTo>
                    <a:pt x="1212227" y="417842"/>
                  </a:lnTo>
                  <a:lnTo>
                    <a:pt x="1215783" y="417842"/>
                  </a:lnTo>
                  <a:lnTo>
                    <a:pt x="1215783" y="240512"/>
                  </a:lnTo>
                  <a:lnTo>
                    <a:pt x="1212227" y="240512"/>
                  </a:lnTo>
                  <a:lnTo>
                    <a:pt x="1209167" y="237451"/>
                  </a:lnTo>
                  <a:close/>
                </a:path>
                <a:path w="2618104" h="1319529">
                  <a:moveTo>
                    <a:pt x="1408912" y="417842"/>
                  </a:moveTo>
                  <a:lnTo>
                    <a:pt x="1405851" y="417842"/>
                  </a:lnTo>
                  <a:lnTo>
                    <a:pt x="1408912" y="420890"/>
                  </a:lnTo>
                  <a:lnTo>
                    <a:pt x="1408912" y="417842"/>
                  </a:lnTo>
                  <a:close/>
                </a:path>
                <a:path w="2618104" h="1319529">
                  <a:moveTo>
                    <a:pt x="1309039" y="0"/>
                  </a:moveTo>
                  <a:lnTo>
                    <a:pt x="990561" y="240512"/>
                  </a:lnTo>
                  <a:lnTo>
                    <a:pt x="1209167" y="240512"/>
                  </a:lnTo>
                  <a:lnTo>
                    <a:pt x="1209167" y="240004"/>
                  </a:lnTo>
                  <a:lnTo>
                    <a:pt x="1002284" y="240004"/>
                  </a:lnTo>
                  <a:lnTo>
                    <a:pt x="1000252" y="234403"/>
                  </a:lnTo>
                  <a:lnTo>
                    <a:pt x="1009678" y="234403"/>
                  </a:lnTo>
                  <a:lnTo>
                    <a:pt x="1309033" y="7665"/>
                  </a:lnTo>
                  <a:lnTo>
                    <a:pt x="1306995" y="6121"/>
                  </a:lnTo>
                  <a:lnTo>
                    <a:pt x="1317145" y="6121"/>
                  </a:lnTo>
                  <a:lnTo>
                    <a:pt x="1309039" y="0"/>
                  </a:lnTo>
                  <a:close/>
                </a:path>
                <a:path w="2618104" h="1319529">
                  <a:moveTo>
                    <a:pt x="1215783" y="237451"/>
                  </a:moveTo>
                  <a:lnTo>
                    <a:pt x="1209167" y="237451"/>
                  </a:lnTo>
                  <a:lnTo>
                    <a:pt x="1212227" y="240512"/>
                  </a:lnTo>
                  <a:lnTo>
                    <a:pt x="1215783" y="240512"/>
                  </a:lnTo>
                  <a:lnTo>
                    <a:pt x="1215783" y="237451"/>
                  </a:lnTo>
                  <a:close/>
                </a:path>
                <a:path w="2618104" h="1319529">
                  <a:moveTo>
                    <a:pt x="1408912" y="237451"/>
                  </a:moveTo>
                  <a:lnTo>
                    <a:pt x="1405851" y="240512"/>
                  </a:lnTo>
                  <a:lnTo>
                    <a:pt x="1408912" y="240512"/>
                  </a:lnTo>
                  <a:lnTo>
                    <a:pt x="1408912" y="237451"/>
                  </a:lnTo>
                  <a:close/>
                </a:path>
                <a:path w="2618104" h="1319529">
                  <a:moveTo>
                    <a:pt x="1612412" y="237451"/>
                  </a:moveTo>
                  <a:lnTo>
                    <a:pt x="1408912" y="237451"/>
                  </a:lnTo>
                  <a:lnTo>
                    <a:pt x="1408912" y="240512"/>
                  </a:lnTo>
                  <a:lnTo>
                    <a:pt x="1627505" y="240512"/>
                  </a:lnTo>
                  <a:lnTo>
                    <a:pt x="1626832" y="240004"/>
                  </a:lnTo>
                  <a:lnTo>
                    <a:pt x="1615782" y="240004"/>
                  </a:lnTo>
                  <a:lnTo>
                    <a:pt x="1612412" y="237451"/>
                  </a:lnTo>
                  <a:close/>
                </a:path>
                <a:path w="2618104" h="1319529">
                  <a:moveTo>
                    <a:pt x="1009678" y="234403"/>
                  </a:moveTo>
                  <a:lnTo>
                    <a:pt x="1000252" y="234403"/>
                  </a:lnTo>
                  <a:lnTo>
                    <a:pt x="1002284" y="240004"/>
                  </a:lnTo>
                  <a:lnTo>
                    <a:pt x="1009678" y="234403"/>
                  </a:lnTo>
                  <a:close/>
                </a:path>
                <a:path w="2618104" h="1319529">
                  <a:moveTo>
                    <a:pt x="1215783" y="234403"/>
                  </a:moveTo>
                  <a:lnTo>
                    <a:pt x="1009678" y="234403"/>
                  </a:lnTo>
                  <a:lnTo>
                    <a:pt x="1002284" y="240004"/>
                  </a:lnTo>
                  <a:lnTo>
                    <a:pt x="1209167" y="240004"/>
                  </a:lnTo>
                  <a:lnTo>
                    <a:pt x="1209167" y="237451"/>
                  </a:lnTo>
                  <a:lnTo>
                    <a:pt x="1215783" y="237451"/>
                  </a:lnTo>
                  <a:lnTo>
                    <a:pt x="1215783" y="234403"/>
                  </a:lnTo>
                  <a:close/>
                </a:path>
                <a:path w="2618104" h="1319529">
                  <a:moveTo>
                    <a:pt x="1317145" y="6121"/>
                  </a:moveTo>
                  <a:lnTo>
                    <a:pt x="1311071" y="6121"/>
                  </a:lnTo>
                  <a:lnTo>
                    <a:pt x="1309033" y="7665"/>
                  </a:lnTo>
                  <a:lnTo>
                    <a:pt x="1615782" y="240004"/>
                  </a:lnTo>
                  <a:lnTo>
                    <a:pt x="1617827" y="234403"/>
                  </a:lnTo>
                  <a:lnTo>
                    <a:pt x="1619416" y="234403"/>
                  </a:lnTo>
                  <a:lnTo>
                    <a:pt x="1317145" y="6121"/>
                  </a:lnTo>
                  <a:close/>
                </a:path>
                <a:path w="2618104" h="1319529">
                  <a:moveTo>
                    <a:pt x="1619416" y="234403"/>
                  </a:moveTo>
                  <a:lnTo>
                    <a:pt x="1617827" y="234403"/>
                  </a:lnTo>
                  <a:lnTo>
                    <a:pt x="1615782" y="240004"/>
                  </a:lnTo>
                  <a:lnTo>
                    <a:pt x="1626832" y="240004"/>
                  </a:lnTo>
                  <a:lnTo>
                    <a:pt x="1619416" y="234403"/>
                  </a:lnTo>
                  <a:close/>
                </a:path>
                <a:path w="2618104" h="1319529">
                  <a:moveTo>
                    <a:pt x="1311071" y="6121"/>
                  </a:moveTo>
                  <a:lnTo>
                    <a:pt x="1306995" y="6121"/>
                  </a:lnTo>
                  <a:lnTo>
                    <a:pt x="1309033" y="7665"/>
                  </a:lnTo>
                  <a:lnTo>
                    <a:pt x="1311071" y="61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055205" y="3638479"/>
            <a:ext cx="2272665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3725">
              <a:lnSpc>
                <a:spcPct val="100000"/>
              </a:lnSpc>
              <a:spcBef>
                <a:spcPts val="100"/>
              </a:spcBef>
            </a:pPr>
            <a:r>
              <a:rPr dirty="0" sz="1200" spc="85" b="1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200" spc="-270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-395" b="1">
                <a:solidFill>
                  <a:srgbClr val="231F20"/>
                </a:solidFill>
                <a:latin typeface="Times New Roman"/>
                <a:cs typeface="Times New Roman"/>
              </a:rPr>
              <a:t>ORU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" b="1">
                <a:solidFill>
                  <a:srgbClr val="231F20"/>
                </a:solidFill>
                <a:latin typeface="Times New Roman"/>
                <a:cs typeface="Times New Roman"/>
              </a:rPr>
              <a:t>&amp; 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00"/>
              </a:spcBef>
            </a:pP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4.5, 6, 10, 15, 22, 25, 35, 50 kA, </a:t>
            </a:r>
            <a:r>
              <a:rPr dirty="0" sz="1200" spc="-20" i="1">
                <a:solidFill>
                  <a:srgbClr val="231F20"/>
                </a:solidFill>
                <a:latin typeface="Times New Roman"/>
                <a:cs typeface="Times New Roman"/>
              </a:rPr>
              <a:t>…...</a:t>
            </a:r>
            <a:endParaRPr sz="1200">
              <a:latin typeface="Times New Roman"/>
              <a:cs typeface="Times New Roman"/>
            </a:endParaRPr>
          </a:p>
          <a:p>
            <a:pPr algn="ctr" marL="22225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solidFill>
                  <a:srgbClr val="231F20"/>
                </a:solidFill>
                <a:latin typeface="Times New Roman"/>
                <a:cs typeface="Times New Roman"/>
              </a:rPr>
              <a:t>(Depende de </a:t>
            </a:r>
            <a:r>
              <a:rPr dirty="0" sz="1200" spc="-10" b="1" i="1">
                <a:solidFill>
                  <a:srgbClr val="231F20"/>
                </a:solidFill>
                <a:latin typeface="Times New Roman"/>
                <a:cs typeface="Times New Roman"/>
              </a:rPr>
              <a:t>fabricantes)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344894" y="5679233"/>
            <a:ext cx="5104765" cy="175831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2860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75"/>
              </a:spcBef>
            </a:pPr>
            <a:r>
              <a:rPr dirty="0" sz="1600" spc="260" b="1">
                <a:solidFill>
                  <a:srgbClr val="32659A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620" b="1">
                <a:solidFill>
                  <a:srgbClr val="32659A"/>
                </a:solidFill>
                <a:latin typeface="Times New Roman"/>
                <a:cs typeface="Times New Roman"/>
              </a:rPr>
              <a:t>'(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95" b="1">
                <a:solidFill>
                  <a:srgbClr val="32659A"/>
                </a:solidFill>
                <a:latin typeface="Times New Roman"/>
                <a:cs typeface="Times New Roman"/>
              </a:rPr>
              <a:t>3(5621$6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32659A"/>
                </a:solidFill>
                <a:latin typeface="Times New Roman"/>
                <a:cs typeface="Times New Roman"/>
              </a:rPr>
              <a:t>FRQWUD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15" b="1">
                <a:solidFill>
                  <a:srgbClr val="32659A"/>
                </a:solidFill>
                <a:latin typeface="Times New Roman"/>
                <a:cs typeface="Times New Roman"/>
              </a:rPr>
              <a:t>FRQWDFWRV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40" b="1">
                <a:solidFill>
                  <a:srgbClr val="32659A"/>
                </a:solidFill>
                <a:latin typeface="Times New Roman"/>
                <a:cs typeface="Times New Roman"/>
              </a:rPr>
              <a:t>GLUHFWRV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4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LQGLUHFWRV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3ULQFLSLR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8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IXQFLRQDPLHQWR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1686394" y="7805699"/>
            <a:ext cx="1917700" cy="408305"/>
            <a:chOff x="1686394" y="7805699"/>
            <a:chExt cx="1917700" cy="408305"/>
          </a:xfrm>
        </p:grpSpPr>
        <p:sp>
          <p:nvSpPr>
            <p:cNvPr id="22" name="object 22" descr=""/>
            <p:cNvSpPr/>
            <p:nvPr/>
          </p:nvSpPr>
          <p:spPr>
            <a:xfrm>
              <a:off x="1690839" y="7810144"/>
              <a:ext cx="1908810" cy="0"/>
            </a:xfrm>
            <a:custGeom>
              <a:avLst/>
              <a:gdLst/>
              <a:ahLst/>
              <a:cxnLst/>
              <a:rect l="l" t="t" r="r" b="b"/>
              <a:pathLst>
                <a:path w="1908810" h="0">
                  <a:moveTo>
                    <a:pt x="0" y="0"/>
                  </a:moveTo>
                  <a:lnTo>
                    <a:pt x="1908263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599116" y="78101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7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90839" y="8005292"/>
              <a:ext cx="1908810" cy="0"/>
            </a:xfrm>
            <a:custGeom>
              <a:avLst/>
              <a:gdLst/>
              <a:ahLst/>
              <a:cxnLst/>
              <a:rect l="l" t="t" r="r" b="b"/>
              <a:pathLst>
                <a:path w="1908810" h="0">
                  <a:moveTo>
                    <a:pt x="0" y="0"/>
                  </a:moveTo>
                  <a:lnTo>
                    <a:pt x="1908263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599116" y="800529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7" y="52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690839" y="8209115"/>
              <a:ext cx="1908810" cy="0"/>
            </a:xfrm>
            <a:custGeom>
              <a:avLst/>
              <a:gdLst/>
              <a:ahLst/>
              <a:cxnLst/>
              <a:rect l="l" t="t" r="r" b="b"/>
              <a:pathLst>
                <a:path w="1908810" h="0">
                  <a:moveTo>
                    <a:pt x="0" y="0"/>
                  </a:moveTo>
                  <a:lnTo>
                    <a:pt x="1908263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599116" y="82091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7" y="509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580771" y="7671514"/>
            <a:ext cx="80645" cy="1987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100" spc="265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563445" y="7809996"/>
            <a:ext cx="104775" cy="45085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r>
              <a:rPr dirty="0" sz="1100" spc="27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  <a:p>
            <a:pPr marL="8255">
              <a:lnSpc>
                <a:spcPct val="100000"/>
              </a:lnSpc>
              <a:spcBef>
                <a:spcPts val="350"/>
              </a:spcBef>
            </a:pPr>
            <a:r>
              <a:rPr dirty="0" sz="1100" spc="80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202829" y="7788884"/>
            <a:ext cx="2061845" cy="2020570"/>
            <a:chOff x="1202829" y="7788884"/>
            <a:chExt cx="2061845" cy="2020570"/>
          </a:xfrm>
        </p:grpSpPr>
        <p:sp>
          <p:nvSpPr>
            <p:cNvPr id="31" name="object 31" descr=""/>
            <p:cNvSpPr/>
            <p:nvPr/>
          </p:nvSpPr>
          <p:spPr>
            <a:xfrm>
              <a:off x="2004720" y="7810144"/>
              <a:ext cx="0" cy="687705"/>
            </a:xfrm>
            <a:custGeom>
              <a:avLst/>
              <a:gdLst/>
              <a:ahLst/>
              <a:cxnLst/>
              <a:rect l="l" t="t" r="r" b="b"/>
              <a:pathLst>
                <a:path w="0" h="687704">
                  <a:moveTo>
                    <a:pt x="0" y="0"/>
                  </a:moveTo>
                  <a:lnTo>
                    <a:pt x="0" y="687374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004720" y="84975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7" y="52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233510" y="8005292"/>
              <a:ext cx="0" cy="492759"/>
            </a:xfrm>
            <a:custGeom>
              <a:avLst/>
              <a:gdLst/>
              <a:ahLst/>
              <a:cxnLst/>
              <a:rect l="l" t="t" r="r" b="b"/>
              <a:pathLst>
                <a:path w="0" h="492759">
                  <a:moveTo>
                    <a:pt x="0" y="0"/>
                  </a:moveTo>
                  <a:lnTo>
                    <a:pt x="0" y="492226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233510" y="84975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7" y="52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979244" y="8497518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0" y="25488"/>
                  </a:moveTo>
                  <a:lnTo>
                    <a:pt x="0" y="8661"/>
                  </a:lnTo>
                  <a:lnTo>
                    <a:pt x="8661" y="8661"/>
                  </a:lnTo>
                  <a:lnTo>
                    <a:pt x="16814" y="0"/>
                  </a:lnTo>
                  <a:lnTo>
                    <a:pt x="33629" y="0"/>
                  </a:lnTo>
                  <a:lnTo>
                    <a:pt x="33629" y="8661"/>
                  </a:lnTo>
                  <a:lnTo>
                    <a:pt x="42291" y="8661"/>
                  </a:lnTo>
                  <a:lnTo>
                    <a:pt x="42291" y="16814"/>
                  </a:lnTo>
                  <a:lnTo>
                    <a:pt x="50952" y="16814"/>
                  </a:lnTo>
                  <a:lnTo>
                    <a:pt x="50952" y="42303"/>
                  </a:lnTo>
                  <a:lnTo>
                    <a:pt x="42291" y="42303"/>
                  </a:lnTo>
                  <a:lnTo>
                    <a:pt x="42291" y="50965"/>
                  </a:lnTo>
                  <a:lnTo>
                    <a:pt x="33629" y="50965"/>
                  </a:lnTo>
                  <a:lnTo>
                    <a:pt x="33629" y="59626"/>
                  </a:lnTo>
                  <a:lnTo>
                    <a:pt x="16814" y="59626"/>
                  </a:lnTo>
                  <a:lnTo>
                    <a:pt x="16814" y="50965"/>
                  </a:lnTo>
                  <a:lnTo>
                    <a:pt x="0" y="50965"/>
                  </a:lnTo>
                  <a:lnTo>
                    <a:pt x="0" y="25488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208034" y="8497518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50952" y="25488"/>
                  </a:moveTo>
                  <a:lnTo>
                    <a:pt x="50952" y="8661"/>
                  </a:lnTo>
                  <a:lnTo>
                    <a:pt x="34137" y="8661"/>
                  </a:lnTo>
                  <a:lnTo>
                    <a:pt x="34137" y="0"/>
                  </a:lnTo>
                  <a:lnTo>
                    <a:pt x="16814" y="0"/>
                  </a:lnTo>
                  <a:lnTo>
                    <a:pt x="16814" y="8661"/>
                  </a:lnTo>
                  <a:lnTo>
                    <a:pt x="8661" y="8661"/>
                  </a:lnTo>
                  <a:lnTo>
                    <a:pt x="8661" y="16814"/>
                  </a:lnTo>
                  <a:lnTo>
                    <a:pt x="0" y="16814"/>
                  </a:lnTo>
                  <a:lnTo>
                    <a:pt x="0" y="42303"/>
                  </a:lnTo>
                  <a:lnTo>
                    <a:pt x="8661" y="42303"/>
                  </a:lnTo>
                  <a:lnTo>
                    <a:pt x="8661" y="50965"/>
                  </a:lnTo>
                  <a:lnTo>
                    <a:pt x="16814" y="50965"/>
                  </a:lnTo>
                  <a:lnTo>
                    <a:pt x="16814" y="59626"/>
                  </a:lnTo>
                  <a:lnTo>
                    <a:pt x="34137" y="59626"/>
                  </a:lnTo>
                  <a:lnTo>
                    <a:pt x="34137" y="50965"/>
                  </a:lnTo>
                  <a:lnTo>
                    <a:pt x="42291" y="50965"/>
                  </a:lnTo>
                  <a:lnTo>
                    <a:pt x="50952" y="42303"/>
                  </a:lnTo>
                  <a:lnTo>
                    <a:pt x="50952" y="25488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979244" y="8684526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0" y="33629"/>
                  </a:moveTo>
                  <a:lnTo>
                    <a:pt x="0" y="8153"/>
                  </a:lnTo>
                  <a:lnTo>
                    <a:pt x="16814" y="8153"/>
                  </a:lnTo>
                  <a:lnTo>
                    <a:pt x="16814" y="0"/>
                  </a:lnTo>
                  <a:lnTo>
                    <a:pt x="33629" y="0"/>
                  </a:lnTo>
                  <a:lnTo>
                    <a:pt x="33629" y="8153"/>
                  </a:lnTo>
                  <a:lnTo>
                    <a:pt x="42291" y="8153"/>
                  </a:lnTo>
                  <a:lnTo>
                    <a:pt x="42291" y="16814"/>
                  </a:lnTo>
                  <a:lnTo>
                    <a:pt x="50952" y="16814"/>
                  </a:lnTo>
                  <a:lnTo>
                    <a:pt x="50952" y="42290"/>
                  </a:lnTo>
                  <a:lnTo>
                    <a:pt x="42291" y="42290"/>
                  </a:lnTo>
                  <a:lnTo>
                    <a:pt x="42291" y="50444"/>
                  </a:lnTo>
                  <a:lnTo>
                    <a:pt x="33629" y="50444"/>
                  </a:lnTo>
                  <a:lnTo>
                    <a:pt x="33629" y="59105"/>
                  </a:lnTo>
                  <a:lnTo>
                    <a:pt x="16814" y="59105"/>
                  </a:lnTo>
                  <a:lnTo>
                    <a:pt x="8661" y="50444"/>
                  </a:lnTo>
                  <a:lnTo>
                    <a:pt x="0" y="50444"/>
                  </a:lnTo>
                  <a:lnTo>
                    <a:pt x="0" y="33629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004720" y="8743632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w="0" h="628650">
                  <a:moveTo>
                    <a:pt x="0" y="0"/>
                  </a:moveTo>
                  <a:lnTo>
                    <a:pt x="0" y="628281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004720" y="93719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7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004720" y="9371913"/>
              <a:ext cx="601980" cy="0"/>
            </a:xfrm>
            <a:custGeom>
              <a:avLst/>
              <a:gdLst/>
              <a:ahLst/>
              <a:cxnLst/>
              <a:rect l="l" t="t" r="r" b="b"/>
              <a:pathLst>
                <a:path w="601980" h="0">
                  <a:moveTo>
                    <a:pt x="0" y="0"/>
                  </a:moveTo>
                  <a:lnTo>
                    <a:pt x="601776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606497" y="93719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208034" y="8684526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50952" y="33629"/>
                  </a:moveTo>
                  <a:lnTo>
                    <a:pt x="50952" y="16814"/>
                  </a:lnTo>
                  <a:lnTo>
                    <a:pt x="42291" y="8153"/>
                  </a:lnTo>
                  <a:lnTo>
                    <a:pt x="34137" y="8153"/>
                  </a:lnTo>
                  <a:lnTo>
                    <a:pt x="34137" y="0"/>
                  </a:lnTo>
                  <a:lnTo>
                    <a:pt x="16814" y="0"/>
                  </a:lnTo>
                  <a:lnTo>
                    <a:pt x="16814" y="8153"/>
                  </a:lnTo>
                  <a:lnTo>
                    <a:pt x="8661" y="8153"/>
                  </a:lnTo>
                  <a:lnTo>
                    <a:pt x="8661" y="16814"/>
                  </a:lnTo>
                  <a:lnTo>
                    <a:pt x="0" y="16814"/>
                  </a:lnTo>
                  <a:lnTo>
                    <a:pt x="0" y="42290"/>
                  </a:lnTo>
                  <a:lnTo>
                    <a:pt x="8661" y="42290"/>
                  </a:lnTo>
                  <a:lnTo>
                    <a:pt x="8661" y="50444"/>
                  </a:lnTo>
                  <a:lnTo>
                    <a:pt x="16814" y="50444"/>
                  </a:lnTo>
                  <a:lnTo>
                    <a:pt x="16814" y="59105"/>
                  </a:lnTo>
                  <a:lnTo>
                    <a:pt x="34137" y="59105"/>
                  </a:lnTo>
                  <a:lnTo>
                    <a:pt x="34137" y="50444"/>
                  </a:lnTo>
                  <a:lnTo>
                    <a:pt x="50952" y="50444"/>
                  </a:lnTo>
                  <a:lnTo>
                    <a:pt x="50952" y="33629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233510" y="8734970"/>
              <a:ext cx="0" cy="535305"/>
            </a:xfrm>
            <a:custGeom>
              <a:avLst/>
              <a:gdLst/>
              <a:ahLst/>
              <a:cxnLst/>
              <a:rect l="l" t="t" r="r" b="b"/>
              <a:pathLst>
                <a:path w="0" h="535304">
                  <a:moveTo>
                    <a:pt x="0" y="0"/>
                  </a:moveTo>
                  <a:lnTo>
                    <a:pt x="0" y="535038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233510" y="92700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7" y="50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233510" y="9270009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 h="0">
                  <a:moveTo>
                    <a:pt x="0" y="0"/>
                  </a:moveTo>
                  <a:lnTo>
                    <a:pt x="364832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598343" y="92700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20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20" y="507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606497" y="9074848"/>
              <a:ext cx="467359" cy="645160"/>
            </a:xfrm>
            <a:custGeom>
              <a:avLst/>
              <a:gdLst/>
              <a:ahLst/>
              <a:cxnLst/>
              <a:rect l="l" t="t" r="r" b="b"/>
              <a:pathLst>
                <a:path w="467360" h="645159">
                  <a:moveTo>
                    <a:pt x="466750" y="644575"/>
                  </a:moveTo>
                  <a:lnTo>
                    <a:pt x="0" y="644575"/>
                  </a:lnTo>
                  <a:lnTo>
                    <a:pt x="0" y="0"/>
                  </a:lnTo>
                  <a:lnTo>
                    <a:pt x="466750" y="0"/>
                  </a:lnTo>
                  <a:lnTo>
                    <a:pt x="466750" y="644575"/>
                  </a:lnTo>
                  <a:close/>
                </a:path>
                <a:path w="467360" h="645159">
                  <a:moveTo>
                    <a:pt x="101917" y="254266"/>
                  </a:moveTo>
                  <a:lnTo>
                    <a:pt x="101917" y="220637"/>
                  </a:lnTo>
                  <a:lnTo>
                    <a:pt x="110578" y="220637"/>
                  </a:lnTo>
                  <a:lnTo>
                    <a:pt x="110578" y="203314"/>
                  </a:lnTo>
                  <a:lnTo>
                    <a:pt x="118732" y="195160"/>
                  </a:lnTo>
                  <a:lnTo>
                    <a:pt x="118732" y="186499"/>
                  </a:lnTo>
                  <a:lnTo>
                    <a:pt x="127393" y="177838"/>
                  </a:lnTo>
                  <a:lnTo>
                    <a:pt x="136055" y="169684"/>
                  </a:lnTo>
                  <a:lnTo>
                    <a:pt x="144208" y="161010"/>
                  </a:lnTo>
                  <a:lnTo>
                    <a:pt x="152869" y="152349"/>
                  </a:lnTo>
                  <a:lnTo>
                    <a:pt x="161531" y="152349"/>
                  </a:lnTo>
                  <a:lnTo>
                    <a:pt x="161531" y="144195"/>
                  </a:lnTo>
                  <a:lnTo>
                    <a:pt x="178346" y="144195"/>
                  </a:lnTo>
                  <a:lnTo>
                    <a:pt x="178346" y="135534"/>
                  </a:lnTo>
                  <a:lnTo>
                    <a:pt x="211975" y="135534"/>
                  </a:lnTo>
                  <a:lnTo>
                    <a:pt x="211975" y="126872"/>
                  </a:lnTo>
                  <a:lnTo>
                    <a:pt x="246113" y="126872"/>
                  </a:lnTo>
                  <a:lnTo>
                    <a:pt x="254774" y="135534"/>
                  </a:lnTo>
                  <a:lnTo>
                    <a:pt x="280263" y="135534"/>
                  </a:lnTo>
                  <a:lnTo>
                    <a:pt x="288417" y="144195"/>
                  </a:lnTo>
                  <a:lnTo>
                    <a:pt x="297078" y="144195"/>
                  </a:lnTo>
                  <a:lnTo>
                    <a:pt x="297078" y="152349"/>
                  </a:lnTo>
                  <a:lnTo>
                    <a:pt x="305739" y="152349"/>
                  </a:lnTo>
                  <a:lnTo>
                    <a:pt x="313893" y="161010"/>
                  </a:lnTo>
                  <a:lnTo>
                    <a:pt x="322554" y="161010"/>
                  </a:lnTo>
                  <a:lnTo>
                    <a:pt x="322554" y="169684"/>
                  </a:lnTo>
                  <a:lnTo>
                    <a:pt x="330708" y="169684"/>
                  </a:lnTo>
                  <a:lnTo>
                    <a:pt x="330708" y="177838"/>
                  </a:lnTo>
                  <a:lnTo>
                    <a:pt x="339369" y="177838"/>
                  </a:lnTo>
                  <a:lnTo>
                    <a:pt x="339369" y="195160"/>
                  </a:lnTo>
                  <a:lnTo>
                    <a:pt x="348030" y="195160"/>
                  </a:lnTo>
                  <a:lnTo>
                    <a:pt x="348030" y="211975"/>
                  </a:lnTo>
                  <a:lnTo>
                    <a:pt x="356184" y="211975"/>
                  </a:lnTo>
                  <a:lnTo>
                    <a:pt x="356184" y="220637"/>
                  </a:lnTo>
                  <a:lnTo>
                    <a:pt x="356184" y="297065"/>
                  </a:lnTo>
                  <a:lnTo>
                    <a:pt x="348030" y="297065"/>
                  </a:lnTo>
                  <a:lnTo>
                    <a:pt x="348030" y="313880"/>
                  </a:lnTo>
                  <a:lnTo>
                    <a:pt x="339369" y="322541"/>
                  </a:lnTo>
                  <a:lnTo>
                    <a:pt x="339369" y="330695"/>
                  </a:lnTo>
                  <a:lnTo>
                    <a:pt x="330708" y="330695"/>
                  </a:lnTo>
                  <a:lnTo>
                    <a:pt x="330708" y="339356"/>
                  </a:lnTo>
                  <a:lnTo>
                    <a:pt x="322554" y="339356"/>
                  </a:lnTo>
                  <a:lnTo>
                    <a:pt x="322554" y="348018"/>
                  </a:lnTo>
                  <a:lnTo>
                    <a:pt x="313893" y="348018"/>
                  </a:lnTo>
                  <a:lnTo>
                    <a:pt x="297078" y="364832"/>
                  </a:lnTo>
                  <a:lnTo>
                    <a:pt x="288417" y="364832"/>
                  </a:lnTo>
                  <a:lnTo>
                    <a:pt x="280263" y="372986"/>
                  </a:lnTo>
                  <a:lnTo>
                    <a:pt x="262928" y="372986"/>
                  </a:lnTo>
                  <a:lnTo>
                    <a:pt x="254774" y="381647"/>
                  </a:lnTo>
                  <a:lnTo>
                    <a:pt x="203822" y="381647"/>
                  </a:lnTo>
                  <a:lnTo>
                    <a:pt x="203822" y="372986"/>
                  </a:lnTo>
                  <a:lnTo>
                    <a:pt x="178346" y="372986"/>
                  </a:lnTo>
                  <a:lnTo>
                    <a:pt x="178346" y="364832"/>
                  </a:lnTo>
                  <a:lnTo>
                    <a:pt x="161531" y="364832"/>
                  </a:lnTo>
                  <a:lnTo>
                    <a:pt x="161531" y="356171"/>
                  </a:lnTo>
                  <a:lnTo>
                    <a:pt x="152869" y="356171"/>
                  </a:lnTo>
                  <a:lnTo>
                    <a:pt x="144208" y="348018"/>
                  </a:lnTo>
                  <a:lnTo>
                    <a:pt x="136055" y="348018"/>
                  </a:lnTo>
                  <a:lnTo>
                    <a:pt x="136055" y="339356"/>
                  </a:lnTo>
                  <a:lnTo>
                    <a:pt x="127393" y="330695"/>
                  </a:lnTo>
                  <a:lnTo>
                    <a:pt x="118732" y="322541"/>
                  </a:lnTo>
                  <a:lnTo>
                    <a:pt x="118732" y="313880"/>
                  </a:lnTo>
                  <a:lnTo>
                    <a:pt x="110578" y="313880"/>
                  </a:lnTo>
                  <a:lnTo>
                    <a:pt x="110578" y="288404"/>
                  </a:lnTo>
                  <a:lnTo>
                    <a:pt x="101917" y="288404"/>
                  </a:lnTo>
                  <a:lnTo>
                    <a:pt x="101917" y="254266"/>
                  </a:lnTo>
                  <a:close/>
                </a:path>
                <a:path w="467360" h="645159">
                  <a:moveTo>
                    <a:pt x="0" y="84581"/>
                  </a:moveTo>
                  <a:lnTo>
                    <a:pt x="466750" y="84581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073247" y="915942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7" y="509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343569" y="9711270"/>
              <a:ext cx="916305" cy="93345"/>
            </a:xfrm>
            <a:custGeom>
              <a:avLst/>
              <a:gdLst/>
              <a:ahLst/>
              <a:cxnLst/>
              <a:rect l="l" t="t" r="r" b="b"/>
              <a:pathLst>
                <a:path w="916304" h="93345">
                  <a:moveTo>
                    <a:pt x="364845" y="93256"/>
                  </a:moveTo>
                  <a:lnTo>
                    <a:pt x="262928" y="93256"/>
                  </a:lnTo>
                  <a:lnTo>
                    <a:pt x="262928" y="0"/>
                  </a:lnTo>
                  <a:lnTo>
                    <a:pt x="364845" y="0"/>
                  </a:lnTo>
                  <a:lnTo>
                    <a:pt x="364845" y="93256"/>
                  </a:lnTo>
                  <a:close/>
                </a:path>
                <a:path w="916304" h="93345">
                  <a:moveTo>
                    <a:pt x="729678" y="93256"/>
                  </a:moveTo>
                  <a:lnTo>
                    <a:pt x="627773" y="93256"/>
                  </a:lnTo>
                  <a:lnTo>
                    <a:pt x="627773" y="0"/>
                  </a:lnTo>
                  <a:lnTo>
                    <a:pt x="729678" y="0"/>
                  </a:lnTo>
                  <a:lnTo>
                    <a:pt x="729678" y="93256"/>
                  </a:lnTo>
                  <a:close/>
                </a:path>
                <a:path w="916304" h="93345">
                  <a:moveTo>
                    <a:pt x="0" y="93256"/>
                  </a:moveTo>
                  <a:lnTo>
                    <a:pt x="916178" y="93256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3259747" y="98045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233510" y="8539822"/>
              <a:ext cx="26034" cy="144780"/>
            </a:xfrm>
            <a:custGeom>
              <a:avLst/>
              <a:gdLst/>
              <a:ahLst/>
              <a:cxnLst/>
              <a:rect l="l" t="t" r="r" b="b"/>
              <a:pathLst>
                <a:path w="26035" h="144779">
                  <a:moveTo>
                    <a:pt x="0" y="144703"/>
                  </a:moveTo>
                  <a:lnTo>
                    <a:pt x="25476" y="0"/>
                  </a:lnTo>
                </a:path>
              </a:pathLst>
            </a:custGeom>
            <a:ln w="33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012873" y="8531669"/>
              <a:ext cx="26034" cy="144780"/>
            </a:xfrm>
            <a:custGeom>
              <a:avLst/>
              <a:gdLst/>
              <a:ahLst/>
              <a:cxnLst/>
              <a:rect l="l" t="t" r="r" b="b"/>
              <a:pathLst>
                <a:path w="26035" h="144779">
                  <a:moveTo>
                    <a:pt x="0" y="144195"/>
                  </a:moveTo>
                  <a:lnTo>
                    <a:pt x="25476" y="0"/>
                  </a:lnTo>
                </a:path>
              </a:pathLst>
            </a:custGeom>
            <a:ln w="33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6598" y="8875445"/>
              <a:ext cx="203644" cy="160845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1767268" y="8871025"/>
              <a:ext cx="695325" cy="170180"/>
            </a:xfrm>
            <a:custGeom>
              <a:avLst/>
              <a:gdLst/>
              <a:ahLst/>
              <a:cxnLst/>
              <a:rect l="l" t="t" r="r" b="b"/>
              <a:pathLst>
                <a:path w="695325" h="170179">
                  <a:moveTo>
                    <a:pt x="0" y="85090"/>
                  </a:moveTo>
                  <a:lnTo>
                    <a:pt x="8153" y="85090"/>
                  </a:lnTo>
                  <a:lnTo>
                    <a:pt x="8153" y="67767"/>
                  </a:lnTo>
                  <a:lnTo>
                    <a:pt x="16814" y="67767"/>
                  </a:lnTo>
                  <a:lnTo>
                    <a:pt x="16814" y="59613"/>
                  </a:lnTo>
                  <a:lnTo>
                    <a:pt x="25476" y="59613"/>
                  </a:lnTo>
                  <a:lnTo>
                    <a:pt x="33629" y="50952"/>
                  </a:lnTo>
                  <a:lnTo>
                    <a:pt x="42291" y="50952"/>
                  </a:lnTo>
                  <a:lnTo>
                    <a:pt x="50952" y="42291"/>
                  </a:lnTo>
                  <a:lnTo>
                    <a:pt x="59105" y="42291"/>
                  </a:lnTo>
                  <a:lnTo>
                    <a:pt x="67767" y="34137"/>
                  </a:lnTo>
                  <a:lnTo>
                    <a:pt x="93243" y="34137"/>
                  </a:lnTo>
                  <a:lnTo>
                    <a:pt x="101917" y="25476"/>
                  </a:lnTo>
                  <a:lnTo>
                    <a:pt x="126885" y="25476"/>
                  </a:lnTo>
                  <a:lnTo>
                    <a:pt x="135547" y="16814"/>
                  </a:lnTo>
                  <a:lnTo>
                    <a:pt x="177838" y="16814"/>
                  </a:lnTo>
                  <a:lnTo>
                    <a:pt x="186499" y="8661"/>
                  </a:lnTo>
                  <a:lnTo>
                    <a:pt x="195160" y="8661"/>
                  </a:lnTo>
                  <a:lnTo>
                    <a:pt x="212103" y="8661"/>
                  </a:lnTo>
                  <a:lnTo>
                    <a:pt x="229044" y="8661"/>
                  </a:lnTo>
                  <a:lnTo>
                    <a:pt x="245985" y="8661"/>
                  </a:lnTo>
                  <a:lnTo>
                    <a:pt x="262928" y="8661"/>
                  </a:lnTo>
                  <a:lnTo>
                    <a:pt x="271081" y="8661"/>
                  </a:lnTo>
                  <a:lnTo>
                    <a:pt x="279742" y="0"/>
                  </a:lnTo>
                  <a:lnTo>
                    <a:pt x="423951" y="0"/>
                  </a:lnTo>
                  <a:lnTo>
                    <a:pt x="432612" y="8661"/>
                  </a:lnTo>
                  <a:lnTo>
                    <a:pt x="517194" y="8661"/>
                  </a:lnTo>
                  <a:lnTo>
                    <a:pt x="525856" y="16814"/>
                  </a:lnTo>
                  <a:lnTo>
                    <a:pt x="559485" y="16814"/>
                  </a:lnTo>
                  <a:lnTo>
                    <a:pt x="568147" y="25476"/>
                  </a:lnTo>
                  <a:lnTo>
                    <a:pt x="601776" y="25476"/>
                  </a:lnTo>
                  <a:lnTo>
                    <a:pt x="610438" y="34137"/>
                  </a:lnTo>
                  <a:lnTo>
                    <a:pt x="635927" y="34137"/>
                  </a:lnTo>
                  <a:lnTo>
                    <a:pt x="635927" y="42291"/>
                  </a:lnTo>
                  <a:lnTo>
                    <a:pt x="652741" y="42291"/>
                  </a:lnTo>
                  <a:lnTo>
                    <a:pt x="652741" y="50952"/>
                  </a:lnTo>
                  <a:lnTo>
                    <a:pt x="670064" y="50952"/>
                  </a:lnTo>
                  <a:lnTo>
                    <a:pt x="678218" y="59613"/>
                  </a:lnTo>
                  <a:lnTo>
                    <a:pt x="686879" y="59613"/>
                  </a:lnTo>
                  <a:lnTo>
                    <a:pt x="686879" y="67767"/>
                  </a:lnTo>
                  <a:lnTo>
                    <a:pt x="695032" y="67767"/>
                  </a:lnTo>
                  <a:lnTo>
                    <a:pt x="695032" y="101904"/>
                  </a:lnTo>
                  <a:lnTo>
                    <a:pt x="678218" y="118719"/>
                  </a:lnTo>
                  <a:lnTo>
                    <a:pt x="670064" y="118719"/>
                  </a:lnTo>
                  <a:lnTo>
                    <a:pt x="661403" y="127393"/>
                  </a:lnTo>
                  <a:lnTo>
                    <a:pt x="652741" y="127393"/>
                  </a:lnTo>
                  <a:lnTo>
                    <a:pt x="644588" y="135534"/>
                  </a:lnTo>
                  <a:lnTo>
                    <a:pt x="627265" y="135534"/>
                  </a:lnTo>
                  <a:lnTo>
                    <a:pt x="619112" y="144208"/>
                  </a:lnTo>
                  <a:lnTo>
                    <a:pt x="593623" y="144208"/>
                  </a:lnTo>
                  <a:lnTo>
                    <a:pt x="584962" y="152869"/>
                  </a:lnTo>
                  <a:lnTo>
                    <a:pt x="551332" y="152869"/>
                  </a:lnTo>
                  <a:lnTo>
                    <a:pt x="542671" y="161023"/>
                  </a:lnTo>
                  <a:lnTo>
                    <a:pt x="483057" y="161023"/>
                  </a:lnTo>
                  <a:lnTo>
                    <a:pt x="474903" y="169684"/>
                  </a:lnTo>
                  <a:lnTo>
                    <a:pt x="466242" y="169684"/>
                  </a:lnTo>
                  <a:lnTo>
                    <a:pt x="420484" y="169684"/>
                  </a:lnTo>
                  <a:lnTo>
                    <a:pt x="228790" y="169684"/>
                  </a:lnTo>
                  <a:lnTo>
                    <a:pt x="220637" y="161023"/>
                  </a:lnTo>
                  <a:lnTo>
                    <a:pt x="161023" y="161023"/>
                  </a:lnTo>
                  <a:lnTo>
                    <a:pt x="144208" y="152869"/>
                  </a:lnTo>
                  <a:lnTo>
                    <a:pt x="110058" y="152869"/>
                  </a:lnTo>
                  <a:lnTo>
                    <a:pt x="101917" y="144208"/>
                  </a:lnTo>
                  <a:lnTo>
                    <a:pt x="84582" y="144208"/>
                  </a:lnTo>
                  <a:lnTo>
                    <a:pt x="76428" y="135534"/>
                  </a:lnTo>
                  <a:lnTo>
                    <a:pt x="59105" y="135534"/>
                  </a:lnTo>
                  <a:lnTo>
                    <a:pt x="50952" y="127393"/>
                  </a:lnTo>
                  <a:lnTo>
                    <a:pt x="42291" y="127393"/>
                  </a:lnTo>
                  <a:lnTo>
                    <a:pt x="33629" y="118719"/>
                  </a:lnTo>
                  <a:lnTo>
                    <a:pt x="25476" y="118719"/>
                  </a:lnTo>
                  <a:lnTo>
                    <a:pt x="16814" y="110058"/>
                  </a:lnTo>
                  <a:lnTo>
                    <a:pt x="8153" y="101904"/>
                  </a:lnTo>
                  <a:lnTo>
                    <a:pt x="8153" y="93243"/>
                  </a:lnTo>
                  <a:lnTo>
                    <a:pt x="0" y="93243"/>
                  </a:lnTo>
                  <a:lnTo>
                    <a:pt x="0" y="85090"/>
                  </a:lnTo>
                  <a:close/>
                </a:path>
              </a:pathLst>
            </a:custGeom>
            <a:ln w="33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3599" y="8773540"/>
              <a:ext cx="495960" cy="364655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1207274" y="8964269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13" y="0"/>
                  </a:moveTo>
                  <a:lnTo>
                    <a:pt x="0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207274" y="896426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509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9" y="508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207274" y="8633573"/>
              <a:ext cx="0" cy="330835"/>
            </a:xfrm>
            <a:custGeom>
              <a:avLst/>
              <a:gdLst/>
              <a:ahLst/>
              <a:cxnLst/>
              <a:rect l="l" t="t" r="r" b="b"/>
              <a:pathLst>
                <a:path w="0" h="330834">
                  <a:moveTo>
                    <a:pt x="0" y="330695"/>
                  </a:moveTo>
                  <a:lnTo>
                    <a:pt x="0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207274" y="863357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509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9" y="509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207274" y="8633573"/>
              <a:ext cx="721360" cy="0"/>
            </a:xfrm>
            <a:custGeom>
              <a:avLst/>
              <a:gdLst/>
              <a:ahLst/>
              <a:cxnLst/>
              <a:rect l="l" t="t" r="r" b="b"/>
              <a:pathLst>
                <a:path w="721360" h="0">
                  <a:moveTo>
                    <a:pt x="0" y="0"/>
                  </a:moveTo>
                  <a:lnTo>
                    <a:pt x="721017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26552" y="8574137"/>
              <a:ext cx="110223" cy="118872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1987905" y="7793329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33629" y="0"/>
                  </a:moveTo>
                  <a:lnTo>
                    <a:pt x="0" y="0"/>
                  </a:lnTo>
                  <a:lnTo>
                    <a:pt x="0" y="16814"/>
                  </a:lnTo>
                  <a:lnTo>
                    <a:pt x="0" y="33629"/>
                  </a:lnTo>
                  <a:lnTo>
                    <a:pt x="8153" y="33629"/>
                  </a:lnTo>
                  <a:lnTo>
                    <a:pt x="8153" y="42290"/>
                  </a:lnTo>
                  <a:lnTo>
                    <a:pt x="33629" y="42290"/>
                  </a:lnTo>
                  <a:lnTo>
                    <a:pt x="33629" y="33629"/>
                  </a:lnTo>
                  <a:lnTo>
                    <a:pt x="42291" y="33629"/>
                  </a:lnTo>
                  <a:lnTo>
                    <a:pt x="42291" y="8153"/>
                  </a:lnTo>
                  <a:lnTo>
                    <a:pt x="33629" y="8153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987905" y="7793329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0" y="16814"/>
                  </a:moveTo>
                  <a:lnTo>
                    <a:pt x="0" y="0"/>
                  </a:lnTo>
                  <a:lnTo>
                    <a:pt x="33629" y="0"/>
                  </a:lnTo>
                  <a:lnTo>
                    <a:pt x="33629" y="8153"/>
                  </a:lnTo>
                  <a:lnTo>
                    <a:pt x="42291" y="8153"/>
                  </a:lnTo>
                  <a:lnTo>
                    <a:pt x="42291" y="33629"/>
                  </a:lnTo>
                  <a:lnTo>
                    <a:pt x="33629" y="33629"/>
                  </a:lnTo>
                  <a:lnTo>
                    <a:pt x="33629" y="42290"/>
                  </a:lnTo>
                  <a:lnTo>
                    <a:pt x="8153" y="42290"/>
                  </a:lnTo>
                  <a:lnTo>
                    <a:pt x="8153" y="33629"/>
                  </a:lnTo>
                  <a:lnTo>
                    <a:pt x="0" y="33629"/>
                  </a:lnTo>
                  <a:lnTo>
                    <a:pt x="0" y="16814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216696" y="7988477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33629" y="0"/>
                  </a:moveTo>
                  <a:lnTo>
                    <a:pt x="8153" y="0"/>
                  </a:lnTo>
                  <a:lnTo>
                    <a:pt x="8153" y="8661"/>
                  </a:lnTo>
                  <a:lnTo>
                    <a:pt x="0" y="8661"/>
                  </a:lnTo>
                  <a:lnTo>
                    <a:pt x="0" y="16814"/>
                  </a:lnTo>
                  <a:lnTo>
                    <a:pt x="0" y="34150"/>
                  </a:lnTo>
                  <a:lnTo>
                    <a:pt x="8153" y="34150"/>
                  </a:lnTo>
                  <a:lnTo>
                    <a:pt x="8153" y="42303"/>
                  </a:lnTo>
                  <a:lnTo>
                    <a:pt x="33629" y="42303"/>
                  </a:lnTo>
                  <a:lnTo>
                    <a:pt x="33629" y="34150"/>
                  </a:lnTo>
                  <a:lnTo>
                    <a:pt x="42291" y="34150"/>
                  </a:lnTo>
                  <a:lnTo>
                    <a:pt x="42291" y="8661"/>
                  </a:lnTo>
                  <a:lnTo>
                    <a:pt x="33629" y="8661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216696" y="7988477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0" y="16814"/>
                  </a:moveTo>
                  <a:lnTo>
                    <a:pt x="0" y="8661"/>
                  </a:lnTo>
                  <a:lnTo>
                    <a:pt x="8153" y="8661"/>
                  </a:lnTo>
                  <a:lnTo>
                    <a:pt x="8153" y="0"/>
                  </a:lnTo>
                  <a:lnTo>
                    <a:pt x="33629" y="0"/>
                  </a:lnTo>
                  <a:lnTo>
                    <a:pt x="33629" y="8661"/>
                  </a:lnTo>
                  <a:lnTo>
                    <a:pt x="42291" y="8661"/>
                  </a:lnTo>
                  <a:lnTo>
                    <a:pt x="42291" y="34150"/>
                  </a:lnTo>
                  <a:lnTo>
                    <a:pt x="33629" y="34150"/>
                  </a:lnTo>
                  <a:lnTo>
                    <a:pt x="33629" y="42303"/>
                  </a:lnTo>
                  <a:lnTo>
                    <a:pt x="8153" y="42303"/>
                  </a:lnTo>
                  <a:lnTo>
                    <a:pt x="8153" y="34150"/>
                  </a:lnTo>
                  <a:lnTo>
                    <a:pt x="0" y="34150"/>
                  </a:lnTo>
                  <a:lnTo>
                    <a:pt x="0" y="16814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49526" y="8281314"/>
              <a:ext cx="110388" cy="101727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78316" y="8281314"/>
              <a:ext cx="110388" cy="101727"/>
            </a:xfrm>
            <a:prstGeom prst="rect">
              <a:avLst/>
            </a:prstGeom>
          </p:spPr>
        </p:pic>
      </p:grpSp>
      <p:sp>
        <p:nvSpPr>
          <p:cNvPr id="68" name="object 68" descr=""/>
          <p:cNvSpPr txBox="1"/>
          <p:nvPr/>
        </p:nvSpPr>
        <p:spPr>
          <a:xfrm>
            <a:off x="1805600" y="8228082"/>
            <a:ext cx="1670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27777"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baseline="-27777" sz="120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297300" y="8253561"/>
            <a:ext cx="1670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7361"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baseline="-17361" sz="12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2670291" y="8550644"/>
            <a:ext cx="3619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27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800" spc="409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 spc="-33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24305"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baseline="-24305" sz="1200">
              <a:latin typeface="Arial"/>
              <a:cs typeface="Arial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3073247" y="8188058"/>
            <a:ext cx="377825" cy="1154430"/>
            <a:chOff x="3073247" y="8188058"/>
            <a:chExt cx="377825" cy="1154430"/>
          </a:xfrm>
        </p:grpSpPr>
        <p:sp>
          <p:nvSpPr>
            <p:cNvPr id="72" name="object 72" descr=""/>
            <p:cNvSpPr/>
            <p:nvPr/>
          </p:nvSpPr>
          <p:spPr>
            <a:xfrm>
              <a:off x="3420783" y="8217776"/>
              <a:ext cx="0" cy="1120140"/>
            </a:xfrm>
            <a:custGeom>
              <a:avLst/>
              <a:gdLst/>
              <a:ahLst/>
              <a:cxnLst/>
              <a:rect l="l" t="t" r="r" b="b"/>
              <a:pathLst>
                <a:path w="0" h="1120140">
                  <a:moveTo>
                    <a:pt x="0" y="0"/>
                  </a:moveTo>
                  <a:lnTo>
                    <a:pt x="0" y="112000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420783" y="93377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073260" y="9337776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 h="0">
                  <a:moveTo>
                    <a:pt x="347522" y="0"/>
                  </a:moveTo>
                  <a:lnTo>
                    <a:pt x="0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073247" y="8192300"/>
              <a:ext cx="373380" cy="1146175"/>
            </a:xfrm>
            <a:custGeom>
              <a:avLst/>
              <a:gdLst/>
              <a:ahLst/>
              <a:cxnLst/>
              <a:rect l="l" t="t" r="r" b="b"/>
              <a:pathLst>
                <a:path w="373379" h="1146175">
                  <a:moveTo>
                    <a:pt x="495" y="1145476"/>
                  </a:moveTo>
                  <a:lnTo>
                    <a:pt x="0" y="1145476"/>
                  </a:lnTo>
                  <a:lnTo>
                    <a:pt x="0" y="1145984"/>
                  </a:lnTo>
                  <a:lnTo>
                    <a:pt x="495" y="1145984"/>
                  </a:lnTo>
                  <a:lnTo>
                    <a:pt x="495" y="1145476"/>
                  </a:lnTo>
                  <a:close/>
                </a:path>
                <a:path w="373379" h="1146175">
                  <a:moveTo>
                    <a:pt x="373011" y="8153"/>
                  </a:moveTo>
                  <a:lnTo>
                    <a:pt x="364350" y="8153"/>
                  </a:lnTo>
                  <a:lnTo>
                    <a:pt x="364350" y="0"/>
                  </a:lnTo>
                  <a:lnTo>
                    <a:pt x="338874" y="0"/>
                  </a:lnTo>
                  <a:lnTo>
                    <a:pt x="338874" y="8153"/>
                  </a:lnTo>
                  <a:lnTo>
                    <a:pt x="330720" y="8153"/>
                  </a:lnTo>
                  <a:lnTo>
                    <a:pt x="330720" y="25476"/>
                  </a:lnTo>
                  <a:lnTo>
                    <a:pt x="330720" y="42291"/>
                  </a:lnTo>
                  <a:lnTo>
                    <a:pt x="364350" y="42291"/>
                  </a:lnTo>
                  <a:lnTo>
                    <a:pt x="364350" y="33629"/>
                  </a:lnTo>
                  <a:lnTo>
                    <a:pt x="373011" y="33629"/>
                  </a:lnTo>
                  <a:lnTo>
                    <a:pt x="373011" y="81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403968" y="8192300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0" y="25476"/>
                  </a:moveTo>
                  <a:lnTo>
                    <a:pt x="0" y="8153"/>
                  </a:lnTo>
                  <a:lnTo>
                    <a:pt x="8153" y="8153"/>
                  </a:lnTo>
                  <a:lnTo>
                    <a:pt x="8153" y="0"/>
                  </a:lnTo>
                  <a:lnTo>
                    <a:pt x="33629" y="0"/>
                  </a:lnTo>
                  <a:lnTo>
                    <a:pt x="33629" y="8153"/>
                  </a:lnTo>
                  <a:lnTo>
                    <a:pt x="42291" y="8153"/>
                  </a:lnTo>
                  <a:lnTo>
                    <a:pt x="42291" y="33629"/>
                  </a:lnTo>
                  <a:lnTo>
                    <a:pt x="33629" y="33629"/>
                  </a:lnTo>
                  <a:lnTo>
                    <a:pt x="33629" y="42291"/>
                  </a:lnTo>
                  <a:lnTo>
                    <a:pt x="0" y="42291"/>
                  </a:lnTo>
                  <a:lnTo>
                    <a:pt x="0" y="25476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7" name="object 77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23708" y="6408356"/>
            <a:ext cx="142671" cy="150837"/>
          </a:xfrm>
          <a:prstGeom prst="rect">
            <a:avLst/>
          </a:prstGeom>
        </p:spPr>
      </p:pic>
      <p:pic>
        <p:nvPicPr>
          <p:cNvPr id="78" name="object 7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23708" y="7239444"/>
            <a:ext cx="142671" cy="150825"/>
          </a:xfrm>
          <a:prstGeom prst="rect">
            <a:avLst/>
          </a:prstGeom>
        </p:spPr>
      </p:pic>
      <p:grpSp>
        <p:nvGrpSpPr>
          <p:cNvPr id="79" name="object 79" descr=""/>
          <p:cNvGrpSpPr/>
          <p:nvPr/>
        </p:nvGrpSpPr>
        <p:grpSpPr>
          <a:xfrm>
            <a:off x="4356455" y="7796009"/>
            <a:ext cx="1961514" cy="416559"/>
            <a:chOff x="4356455" y="7796009"/>
            <a:chExt cx="1961514" cy="416559"/>
          </a:xfrm>
        </p:grpSpPr>
        <p:sp>
          <p:nvSpPr>
            <p:cNvPr id="80" name="object 80" descr=""/>
            <p:cNvSpPr/>
            <p:nvPr/>
          </p:nvSpPr>
          <p:spPr>
            <a:xfrm>
              <a:off x="4360900" y="7800454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599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6313500" y="78004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360900" y="7999692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599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6313500" y="799969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360900" y="8208099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599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6313500" y="820809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 descr=""/>
          <p:cNvSpPr txBox="1"/>
          <p:nvPr/>
        </p:nvSpPr>
        <p:spPr>
          <a:xfrm>
            <a:off x="4247776" y="7667810"/>
            <a:ext cx="82550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150" spc="260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4230434" y="7818267"/>
            <a:ext cx="106680" cy="44259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r>
              <a:rPr dirty="0" sz="1150" spc="26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  <a:p>
            <a:pPr marL="8255">
              <a:lnSpc>
                <a:spcPct val="100000"/>
              </a:lnSpc>
              <a:spcBef>
                <a:spcPts val="265"/>
              </a:spcBef>
            </a:pPr>
            <a:r>
              <a:rPr dirty="0" sz="1150" spc="70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88" name="object 88" descr=""/>
          <p:cNvGrpSpPr/>
          <p:nvPr/>
        </p:nvGrpSpPr>
        <p:grpSpPr>
          <a:xfrm>
            <a:off x="3861676" y="7778686"/>
            <a:ext cx="2109470" cy="2065020"/>
            <a:chOff x="3861676" y="7778686"/>
            <a:chExt cx="2109470" cy="2065020"/>
          </a:xfrm>
        </p:grpSpPr>
        <p:sp>
          <p:nvSpPr>
            <p:cNvPr id="89" name="object 89" descr=""/>
            <p:cNvSpPr/>
            <p:nvPr/>
          </p:nvSpPr>
          <p:spPr>
            <a:xfrm>
              <a:off x="4681918" y="7800454"/>
              <a:ext cx="0" cy="711835"/>
            </a:xfrm>
            <a:custGeom>
              <a:avLst/>
              <a:gdLst/>
              <a:ahLst/>
              <a:cxnLst/>
              <a:rect l="l" t="t" r="r" b="b"/>
              <a:pathLst>
                <a:path w="0" h="711834">
                  <a:moveTo>
                    <a:pt x="0" y="0"/>
                  </a:moveTo>
                  <a:lnTo>
                    <a:pt x="0" y="711339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4681918" y="85117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7" y="50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916309" y="8008353"/>
              <a:ext cx="0" cy="503555"/>
            </a:xfrm>
            <a:custGeom>
              <a:avLst/>
              <a:gdLst/>
              <a:ahLst/>
              <a:cxnLst/>
              <a:rect l="l" t="t" r="r" b="b"/>
              <a:pathLst>
                <a:path w="0" h="503554">
                  <a:moveTo>
                    <a:pt x="0" y="0"/>
                  </a:moveTo>
                  <a:lnTo>
                    <a:pt x="0" y="50344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916309" y="85117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655934" y="8511793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25984"/>
                  </a:moveTo>
                  <a:lnTo>
                    <a:pt x="0" y="8661"/>
                  </a:lnTo>
                  <a:lnTo>
                    <a:pt x="8661" y="0"/>
                  </a:lnTo>
                  <a:lnTo>
                    <a:pt x="43307" y="0"/>
                  </a:lnTo>
                  <a:lnTo>
                    <a:pt x="43307" y="8661"/>
                  </a:lnTo>
                  <a:lnTo>
                    <a:pt x="51968" y="8661"/>
                  </a:lnTo>
                  <a:lnTo>
                    <a:pt x="51968" y="34645"/>
                  </a:lnTo>
                  <a:lnTo>
                    <a:pt x="43307" y="34645"/>
                  </a:lnTo>
                  <a:lnTo>
                    <a:pt x="43307" y="43306"/>
                  </a:lnTo>
                  <a:lnTo>
                    <a:pt x="34645" y="43306"/>
                  </a:lnTo>
                  <a:lnTo>
                    <a:pt x="34645" y="51968"/>
                  </a:lnTo>
                  <a:lnTo>
                    <a:pt x="8661" y="51968"/>
                  </a:lnTo>
                  <a:lnTo>
                    <a:pt x="8661" y="43306"/>
                  </a:lnTo>
                  <a:lnTo>
                    <a:pt x="0" y="43306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890325" y="8511793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968" y="25984"/>
                  </a:moveTo>
                  <a:lnTo>
                    <a:pt x="51968" y="8661"/>
                  </a:lnTo>
                  <a:lnTo>
                    <a:pt x="43306" y="8661"/>
                  </a:lnTo>
                  <a:lnTo>
                    <a:pt x="43306" y="0"/>
                  </a:lnTo>
                  <a:lnTo>
                    <a:pt x="8661" y="0"/>
                  </a:lnTo>
                  <a:lnTo>
                    <a:pt x="8661" y="8661"/>
                  </a:lnTo>
                  <a:lnTo>
                    <a:pt x="0" y="8661"/>
                  </a:lnTo>
                  <a:lnTo>
                    <a:pt x="0" y="43306"/>
                  </a:lnTo>
                  <a:lnTo>
                    <a:pt x="8661" y="43306"/>
                  </a:lnTo>
                  <a:lnTo>
                    <a:pt x="8661" y="51968"/>
                  </a:lnTo>
                  <a:lnTo>
                    <a:pt x="43306" y="51968"/>
                  </a:lnTo>
                  <a:lnTo>
                    <a:pt x="43306" y="43306"/>
                  </a:lnTo>
                  <a:lnTo>
                    <a:pt x="51968" y="43306"/>
                  </a:lnTo>
                  <a:lnTo>
                    <a:pt x="51968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655934" y="870237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25984"/>
                  </a:moveTo>
                  <a:lnTo>
                    <a:pt x="0" y="8661"/>
                  </a:lnTo>
                  <a:lnTo>
                    <a:pt x="8661" y="8661"/>
                  </a:lnTo>
                  <a:lnTo>
                    <a:pt x="8661" y="0"/>
                  </a:lnTo>
                  <a:lnTo>
                    <a:pt x="43307" y="0"/>
                  </a:lnTo>
                  <a:lnTo>
                    <a:pt x="43307" y="8661"/>
                  </a:lnTo>
                  <a:lnTo>
                    <a:pt x="51968" y="17322"/>
                  </a:lnTo>
                  <a:lnTo>
                    <a:pt x="51968" y="34645"/>
                  </a:lnTo>
                  <a:lnTo>
                    <a:pt x="43307" y="34645"/>
                  </a:lnTo>
                  <a:lnTo>
                    <a:pt x="43307" y="43306"/>
                  </a:lnTo>
                  <a:lnTo>
                    <a:pt x="34645" y="43306"/>
                  </a:lnTo>
                  <a:lnTo>
                    <a:pt x="34645" y="51968"/>
                  </a:lnTo>
                  <a:lnTo>
                    <a:pt x="8661" y="51968"/>
                  </a:lnTo>
                  <a:lnTo>
                    <a:pt x="8661" y="43306"/>
                  </a:lnTo>
                  <a:lnTo>
                    <a:pt x="0" y="43306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681918" y="8754338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w="0" h="642620">
                  <a:moveTo>
                    <a:pt x="0" y="0"/>
                  </a:moveTo>
                  <a:lnTo>
                    <a:pt x="0" y="642035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681918" y="93963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7" y="509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681918" y="9396374"/>
              <a:ext cx="616585" cy="0"/>
            </a:xfrm>
            <a:custGeom>
              <a:avLst/>
              <a:gdLst/>
              <a:ahLst/>
              <a:cxnLst/>
              <a:rect l="l" t="t" r="r" b="b"/>
              <a:pathLst>
                <a:path w="616585" h="0">
                  <a:moveTo>
                    <a:pt x="0" y="0"/>
                  </a:moveTo>
                  <a:lnTo>
                    <a:pt x="616051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5297970" y="93963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8" y="509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890325" y="870237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968" y="25984"/>
                  </a:moveTo>
                  <a:lnTo>
                    <a:pt x="51968" y="8661"/>
                  </a:lnTo>
                  <a:lnTo>
                    <a:pt x="43306" y="8661"/>
                  </a:lnTo>
                  <a:lnTo>
                    <a:pt x="43306" y="0"/>
                  </a:lnTo>
                  <a:lnTo>
                    <a:pt x="8661" y="0"/>
                  </a:lnTo>
                  <a:lnTo>
                    <a:pt x="8661" y="8661"/>
                  </a:lnTo>
                  <a:lnTo>
                    <a:pt x="0" y="8661"/>
                  </a:lnTo>
                  <a:lnTo>
                    <a:pt x="0" y="43306"/>
                  </a:lnTo>
                  <a:lnTo>
                    <a:pt x="8661" y="43306"/>
                  </a:lnTo>
                  <a:lnTo>
                    <a:pt x="8661" y="51968"/>
                  </a:lnTo>
                  <a:lnTo>
                    <a:pt x="43306" y="51968"/>
                  </a:lnTo>
                  <a:lnTo>
                    <a:pt x="43306" y="43306"/>
                  </a:lnTo>
                  <a:lnTo>
                    <a:pt x="51968" y="43306"/>
                  </a:lnTo>
                  <a:lnTo>
                    <a:pt x="51968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916309" y="8745677"/>
              <a:ext cx="0" cy="547370"/>
            </a:xfrm>
            <a:custGeom>
              <a:avLst/>
              <a:gdLst/>
              <a:ahLst/>
              <a:cxnLst/>
              <a:rect l="l" t="t" r="r" b="b"/>
              <a:pathLst>
                <a:path w="0" h="547370">
                  <a:moveTo>
                    <a:pt x="0" y="0"/>
                  </a:moveTo>
                  <a:lnTo>
                    <a:pt x="0" y="54674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4916309" y="929242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4916309" y="9292424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79" h="0">
                  <a:moveTo>
                    <a:pt x="0" y="0"/>
                  </a:moveTo>
                  <a:lnTo>
                    <a:pt x="372986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289308" y="929242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5297970" y="9092679"/>
              <a:ext cx="477520" cy="659765"/>
            </a:xfrm>
            <a:custGeom>
              <a:avLst/>
              <a:gdLst/>
              <a:ahLst/>
              <a:cxnLst/>
              <a:rect l="l" t="t" r="r" b="b"/>
              <a:pathLst>
                <a:path w="477520" h="659765">
                  <a:moveTo>
                    <a:pt x="477443" y="659358"/>
                  </a:moveTo>
                  <a:lnTo>
                    <a:pt x="0" y="659358"/>
                  </a:lnTo>
                  <a:lnTo>
                    <a:pt x="0" y="0"/>
                  </a:lnTo>
                  <a:lnTo>
                    <a:pt x="477443" y="0"/>
                  </a:lnTo>
                  <a:lnTo>
                    <a:pt x="477443" y="659358"/>
                  </a:lnTo>
                  <a:close/>
                </a:path>
                <a:path w="477520" h="659765">
                  <a:moveTo>
                    <a:pt x="104444" y="260388"/>
                  </a:moveTo>
                  <a:lnTo>
                    <a:pt x="104444" y="225729"/>
                  </a:lnTo>
                  <a:lnTo>
                    <a:pt x="113106" y="217068"/>
                  </a:lnTo>
                  <a:lnTo>
                    <a:pt x="113106" y="208406"/>
                  </a:lnTo>
                  <a:lnTo>
                    <a:pt x="121780" y="199745"/>
                  </a:lnTo>
                  <a:lnTo>
                    <a:pt x="121780" y="191084"/>
                  </a:lnTo>
                  <a:lnTo>
                    <a:pt x="130441" y="191084"/>
                  </a:lnTo>
                  <a:lnTo>
                    <a:pt x="130441" y="182422"/>
                  </a:lnTo>
                  <a:lnTo>
                    <a:pt x="139090" y="182422"/>
                  </a:lnTo>
                  <a:lnTo>
                    <a:pt x="139090" y="173761"/>
                  </a:lnTo>
                  <a:lnTo>
                    <a:pt x="147764" y="173761"/>
                  </a:lnTo>
                  <a:lnTo>
                    <a:pt x="147764" y="165099"/>
                  </a:lnTo>
                  <a:lnTo>
                    <a:pt x="156425" y="165099"/>
                  </a:lnTo>
                  <a:lnTo>
                    <a:pt x="156425" y="156438"/>
                  </a:lnTo>
                  <a:lnTo>
                    <a:pt x="165087" y="156438"/>
                  </a:lnTo>
                  <a:lnTo>
                    <a:pt x="173748" y="147777"/>
                  </a:lnTo>
                  <a:lnTo>
                    <a:pt x="182410" y="147777"/>
                  </a:lnTo>
                  <a:lnTo>
                    <a:pt x="191084" y="139103"/>
                  </a:lnTo>
                  <a:lnTo>
                    <a:pt x="225717" y="139103"/>
                  </a:lnTo>
                  <a:lnTo>
                    <a:pt x="234391" y="130441"/>
                  </a:lnTo>
                  <a:lnTo>
                    <a:pt x="243052" y="130441"/>
                  </a:lnTo>
                  <a:lnTo>
                    <a:pt x="243052" y="139103"/>
                  </a:lnTo>
                  <a:lnTo>
                    <a:pt x="286359" y="139103"/>
                  </a:lnTo>
                  <a:lnTo>
                    <a:pt x="286359" y="147777"/>
                  </a:lnTo>
                  <a:lnTo>
                    <a:pt x="295528" y="147777"/>
                  </a:lnTo>
                  <a:lnTo>
                    <a:pt x="304190" y="156438"/>
                  </a:lnTo>
                  <a:lnTo>
                    <a:pt x="312864" y="156438"/>
                  </a:lnTo>
                  <a:lnTo>
                    <a:pt x="312864" y="165099"/>
                  </a:lnTo>
                  <a:lnTo>
                    <a:pt x="321525" y="165099"/>
                  </a:lnTo>
                  <a:lnTo>
                    <a:pt x="338848" y="182422"/>
                  </a:lnTo>
                  <a:lnTo>
                    <a:pt x="338848" y="191084"/>
                  </a:lnTo>
                  <a:lnTo>
                    <a:pt x="347510" y="191084"/>
                  </a:lnTo>
                  <a:lnTo>
                    <a:pt x="347510" y="199745"/>
                  </a:lnTo>
                  <a:lnTo>
                    <a:pt x="356158" y="199745"/>
                  </a:lnTo>
                  <a:lnTo>
                    <a:pt x="356158" y="217068"/>
                  </a:lnTo>
                  <a:lnTo>
                    <a:pt x="364832" y="217068"/>
                  </a:lnTo>
                  <a:lnTo>
                    <a:pt x="364832" y="225729"/>
                  </a:lnTo>
                  <a:lnTo>
                    <a:pt x="364832" y="243055"/>
                  </a:lnTo>
                  <a:lnTo>
                    <a:pt x="364832" y="260381"/>
                  </a:lnTo>
                  <a:lnTo>
                    <a:pt x="364832" y="277707"/>
                  </a:lnTo>
                  <a:lnTo>
                    <a:pt x="364832" y="295033"/>
                  </a:lnTo>
                  <a:lnTo>
                    <a:pt x="364832" y="303695"/>
                  </a:lnTo>
                  <a:lnTo>
                    <a:pt x="356158" y="312356"/>
                  </a:lnTo>
                  <a:lnTo>
                    <a:pt x="356158" y="321017"/>
                  </a:lnTo>
                  <a:lnTo>
                    <a:pt x="338848" y="338340"/>
                  </a:lnTo>
                  <a:lnTo>
                    <a:pt x="338848" y="347002"/>
                  </a:lnTo>
                  <a:lnTo>
                    <a:pt x="330174" y="347002"/>
                  </a:lnTo>
                  <a:lnTo>
                    <a:pt x="330174" y="355663"/>
                  </a:lnTo>
                  <a:lnTo>
                    <a:pt x="321525" y="355663"/>
                  </a:lnTo>
                  <a:lnTo>
                    <a:pt x="321525" y="364337"/>
                  </a:lnTo>
                  <a:lnTo>
                    <a:pt x="312864" y="364337"/>
                  </a:lnTo>
                  <a:lnTo>
                    <a:pt x="304190" y="372998"/>
                  </a:lnTo>
                  <a:lnTo>
                    <a:pt x="295528" y="372998"/>
                  </a:lnTo>
                  <a:lnTo>
                    <a:pt x="286359" y="381660"/>
                  </a:lnTo>
                  <a:lnTo>
                    <a:pt x="269036" y="381660"/>
                  </a:lnTo>
                  <a:lnTo>
                    <a:pt x="269036" y="390321"/>
                  </a:lnTo>
                  <a:lnTo>
                    <a:pt x="260375" y="390321"/>
                  </a:lnTo>
                  <a:lnTo>
                    <a:pt x="249545" y="390321"/>
                  </a:lnTo>
                  <a:lnTo>
                    <a:pt x="238715" y="390321"/>
                  </a:lnTo>
                  <a:lnTo>
                    <a:pt x="227885" y="390321"/>
                  </a:lnTo>
                  <a:lnTo>
                    <a:pt x="217055" y="390321"/>
                  </a:lnTo>
                  <a:lnTo>
                    <a:pt x="208406" y="390321"/>
                  </a:lnTo>
                  <a:lnTo>
                    <a:pt x="199745" y="381660"/>
                  </a:lnTo>
                  <a:lnTo>
                    <a:pt x="182410" y="381660"/>
                  </a:lnTo>
                  <a:lnTo>
                    <a:pt x="173748" y="372998"/>
                  </a:lnTo>
                  <a:lnTo>
                    <a:pt x="165087" y="372998"/>
                  </a:lnTo>
                  <a:lnTo>
                    <a:pt x="165087" y="364337"/>
                  </a:lnTo>
                  <a:lnTo>
                    <a:pt x="147764" y="364337"/>
                  </a:lnTo>
                  <a:lnTo>
                    <a:pt x="147764" y="355663"/>
                  </a:lnTo>
                  <a:lnTo>
                    <a:pt x="139090" y="355663"/>
                  </a:lnTo>
                  <a:lnTo>
                    <a:pt x="139090" y="347002"/>
                  </a:lnTo>
                  <a:lnTo>
                    <a:pt x="130441" y="347002"/>
                  </a:lnTo>
                  <a:lnTo>
                    <a:pt x="130441" y="338340"/>
                  </a:lnTo>
                  <a:lnTo>
                    <a:pt x="121780" y="329679"/>
                  </a:lnTo>
                  <a:lnTo>
                    <a:pt x="121780" y="321017"/>
                  </a:lnTo>
                  <a:lnTo>
                    <a:pt x="113106" y="321017"/>
                  </a:lnTo>
                  <a:lnTo>
                    <a:pt x="113106" y="303695"/>
                  </a:lnTo>
                  <a:lnTo>
                    <a:pt x="104444" y="303695"/>
                  </a:lnTo>
                  <a:lnTo>
                    <a:pt x="104444" y="260388"/>
                  </a:lnTo>
                  <a:close/>
                </a:path>
                <a:path w="477520" h="659765">
                  <a:moveTo>
                    <a:pt x="0" y="87134"/>
                  </a:moveTo>
                  <a:lnTo>
                    <a:pt x="477443" y="87134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5775413" y="91798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7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028920" y="9752036"/>
              <a:ext cx="937894" cy="86995"/>
            </a:xfrm>
            <a:custGeom>
              <a:avLst/>
              <a:gdLst/>
              <a:ahLst/>
              <a:cxnLst/>
              <a:rect l="l" t="t" r="r" b="b"/>
              <a:pathLst>
                <a:path w="937895" h="86995">
                  <a:moveTo>
                    <a:pt x="373506" y="86627"/>
                  </a:moveTo>
                  <a:lnTo>
                    <a:pt x="269049" y="86627"/>
                  </a:lnTo>
                  <a:lnTo>
                    <a:pt x="269049" y="0"/>
                  </a:lnTo>
                  <a:lnTo>
                    <a:pt x="373506" y="0"/>
                  </a:lnTo>
                  <a:lnTo>
                    <a:pt x="373506" y="86627"/>
                  </a:lnTo>
                  <a:close/>
                </a:path>
                <a:path w="937895" h="86995">
                  <a:moveTo>
                    <a:pt x="746493" y="86627"/>
                  </a:moveTo>
                  <a:lnTo>
                    <a:pt x="642543" y="86627"/>
                  </a:lnTo>
                  <a:lnTo>
                    <a:pt x="642543" y="0"/>
                  </a:lnTo>
                  <a:lnTo>
                    <a:pt x="746493" y="0"/>
                  </a:lnTo>
                  <a:lnTo>
                    <a:pt x="746493" y="86627"/>
                  </a:lnTo>
                  <a:close/>
                </a:path>
                <a:path w="937895" h="86995">
                  <a:moveTo>
                    <a:pt x="0" y="86627"/>
                  </a:moveTo>
                  <a:lnTo>
                    <a:pt x="937577" y="8662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966498" y="983866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916309" y="8520455"/>
              <a:ext cx="95885" cy="173355"/>
            </a:xfrm>
            <a:custGeom>
              <a:avLst/>
              <a:gdLst/>
              <a:ahLst/>
              <a:cxnLst/>
              <a:rect l="l" t="t" r="r" b="b"/>
              <a:pathLst>
                <a:path w="95885" h="173354">
                  <a:moveTo>
                    <a:pt x="0" y="173240"/>
                  </a:moveTo>
                  <a:lnTo>
                    <a:pt x="95275" y="0"/>
                  </a:lnTo>
                </a:path>
              </a:pathLst>
            </a:custGeom>
            <a:ln w="34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690567" y="8529116"/>
              <a:ext cx="86995" cy="156210"/>
            </a:xfrm>
            <a:custGeom>
              <a:avLst/>
              <a:gdLst/>
              <a:ahLst/>
              <a:cxnLst/>
              <a:rect l="l" t="t" r="r" b="b"/>
              <a:pathLst>
                <a:path w="86995" h="156209">
                  <a:moveTo>
                    <a:pt x="0" y="155917"/>
                  </a:moveTo>
                  <a:lnTo>
                    <a:pt x="86626" y="0"/>
                  </a:lnTo>
                </a:path>
              </a:pathLst>
            </a:custGeom>
            <a:ln w="34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56563" y="8897765"/>
              <a:ext cx="207911" cy="164604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4438865" y="8884780"/>
              <a:ext cx="711835" cy="173355"/>
            </a:xfrm>
            <a:custGeom>
              <a:avLst/>
              <a:gdLst/>
              <a:ahLst/>
              <a:cxnLst/>
              <a:rect l="l" t="t" r="r" b="b"/>
              <a:pathLst>
                <a:path w="711835" h="173354">
                  <a:moveTo>
                    <a:pt x="0" y="95288"/>
                  </a:moveTo>
                  <a:lnTo>
                    <a:pt x="0" y="86626"/>
                  </a:lnTo>
                  <a:lnTo>
                    <a:pt x="8661" y="86626"/>
                  </a:lnTo>
                  <a:lnTo>
                    <a:pt x="8661" y="69303"/>
                  </a:lnTo>
                  <a:lnTo>
                    <a:pt x="17322" y="69303"/>
                  </a:lnTo>
                  <a:lnTo>
                    <a:pt x="25984" y="60642"/>
                  </a:lnTo>
                  <a:lnTo>
                    <a:pt x="34645" y="60642"/>
                  </a:lnTo>
                  <a:lnTo>
                    <a:pt x="34645" y="51981"/>
                  </a:lnTo>
                  <a:lnTo>
                    <a:pt x="43307" y="51981"/>
                  </a:lnTo>
                  <a:lnTo>
                    <a:pt x="51968" y="43319"/>
                  </a:lnTo>
                  <a:lnTo>
                    <a:pt x="69291" y="43319"/>
                  </a:lnTo>
                  <a:lnTo>
                    <a:pt x="77952" y="34658"/>
                  </a:lnTo>
                  <a:lnTo>
                    <a:pt x="95288" y="34658"/>
                  </a:lnTo>
                  <a:lnTo>
                    <a:pt x="103949" y="25996"/>
                  </a:lnTo>
                  <a:lnTo>
                    <a:pt x="139103" y="25996"/>
                  </a:lnTo>
                  <a:lnTo>
                    <a:pt x="147764" y="17322"/>
                  </a:lnTo>
                  <a:lnTo>
                    <a:pt x="199745" y="17322"/>
                  </a:lnTo>
                  <a:lnTo>
                    <a:pt x="208407" y="8661"/>
                  </a:lnTo>
                  <a:lnTo>
                    <a:pt x="217068" y="8661"/>
                  </a:lnTo>
                  <a:lnTo>
                    <a:pt x="338340" y="8661"/>
                  </a:lnTo>
                  <a:lnTo>
                    <a:pt x="347002" y="0"/>
                  </a:lnTo>
                  <a:lnTo>
                    <a:pt x="372986" y="0"/>
                  </a:lnTo>
                  <a:lnTo>
                    <a:pt x="382155" y="8661"/>
                  </a:lnTo>
                  <a:lnTo>
                    <a:pt x="408152" y="8661"/>
                  </a:lnTo>
                  <a:lnTo>
                    <a:pt x="486105" y="8661"/>
                  </a:lnTo>
                  <a:lnTo>
                    <a:pt x="505628" y="9398"/>
                  </a:lnTo>
                  <a:lnTo>
                    <a:pt x="512387" y="13215"/>
                  </a:lnTo>
                  <a:lnTo>
                    <a:pt x="521166" y="16921"/>
                  </a:lnTo>
                  <a:lnTo>
                    <a:pt x="546747" y="17322"/>
                  </a:lnTo>
                  <a:lnTo>
                    <a:pt x="564070" y="17322"/>
                  </a:lnTo>
                  <a:lnTo>
                    <a:pt x="572731" y="25996"/>
                  </a:lnTo>
                  <a:lnTo>
                    <a:pt x="607377" y="25996"/>
                  </a:lnTo>
                  <a:lnTo>
                    <a:pt x="616038" y="34658"/>
                  </a:lnTo>
                  <a:lnTo>
                    <a:pt x="642543" y="34658"/>
                  </a:lnTo>
                  <a:lnTo>
                    <a:pt x="651205" y="43319"/>
                  </a:lnTo>
                  <a:lnTo>
                    <a:pt x="668528" y="43319"/>
                  </a:lnTo>
                  <a:lnTo>
                    <a:pt x="668528" y="51981"/>
                  </a:lnTo>
                  <a:lnTo>
                    <a:pt x="685850" y="51981"/>
                  </a:lnTo>
                  <a:lnTo>
                    <a:pt x="685850" y="60642"/>
                  </a:lnTo>
                  <a:lnTo>
                    <a:pt x="694512" y="60642"/>
                  </a:lnTo>
                  <a:lnTo>
                    <a:pt x="711835" y="77965"/>
                  </a:lnTo>
                  <a:lnTo>
                    <a:pt x="711835" y="112610"/>
                  </a:lnTo>
                  <a:lnTo>
                    <a:pt x="703173" y="112610"/>
                  </a:lnTo>
                  <a:lnTo>
                    <a:pt x="694512" y="121272"/>
                  </a:lnTo>
                  <a:lnTo>
                    <a:pt x="685850" y="121272"/>
                  </a:lnTo>
                  <a:lnTo>
                    <a:pt x="685850" y="129933"/>
                  </a:lnTo>
                  <a:lnTo>
                    <a:pt x="668528" y="129933"/>
                  </a:lnTo>
                  <a:lnTo>
                    <a:pt x="668528" y="138607"/>
                  </a:lnTo>
                  <a:lnTo>
                    <a:pt x="651205" y="138607"/>
                  </a:lnTo>
                  <a:lnTo>
                    <a:pt x="642543" y="147269"/>
                  </a:lnTo>
                  <a:lnTo>
                    <a:pt x="616038" y="147269"/>
                  </a:lnTo>
                  <a:lnTo>
                    <a:pt x="607377" y="155930"/>
                  </a:lnTo>
                  <a:lnTo>
                    <a:pt x="572731" y="155930"/>
                  </a:lnTo>
                  <a:lnTo>
                    <a:pt x="564070" y="164592"/>
                  </a:lnTo>
                  <a:lnTo>
                    <a:pt x="520763" y="164592"/>
                  </a:lnTo>
                  <a:lnTo>
                    <a:pt x="503428" y="173253"/>
                  </a:lnTo>
                  <a:lnTo>
                    <a:pt x="208407" y="173253"/>
                  </a:lnTo>
                  <a:lnTo>
                    <a:pt x="199745" y="164592"/>
                  </a:lnTo>
                  <a:lnTo>
                    <a:pt x="147764" y="164592"/>
                  </a:lnTo>
                  <a:lnTo>
                    <a:pt x="139103" y="155930"/>
                  </a:lnTo>
                  <a:lnTo>
                    <a:pt x="103949" y="155930"/>
                  </a:lnTo>
                  <a:lnTo>
                    <a:pt x="95288" y="147269"/>
                  </a:lnTo>
                  <a:lnTo>
                    <a:pt x="77952" y="147269"/>
                  </a:lnTo>
                  <a:lnTo>
                    <a:pt x="69291" y="138607"/>
                  </a:lnTo>
                  <a:lnTo>
                    <a:pt x="51968" y="138607"/>
                  </a:lnTo>
                  <a:lnTo>
                    <a:pt x="43307" y="129933"/>
                  </a:lnTo>
                  <a:lnTo>
                    <a:pt x="34645" y="129933"/>
                  </a:lnTo>
                  <a:lnTo>
                    <a:pt x="34645" y="121272"/>
                  </a:lnTo>
                  <a:lnTo>
                    <a:pt x="25984" y="121272"/>
                  </a:lnTo>
                  <a:lnTo>
                    <a:pt x="17322" y="112610"/>
                  </a:lnTo>
                  <a:lnTo>
                    <a:pt x="8661" y="112610"/>
                  </a:lnTo>
                  <a:lnTo>
                    <a:pt x="8661" y="103949"/>
                  </a:lnTo>
                  <a:lnTo>
                    <a:pt x="0" y="95288"/>
                  </a:lnTo>
                  <a:close/>
                </a:path>
              </a:pathLst>
            </a:custGeom>
            <a:ln w="34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4395" y="8785155"/>
              <a:ext cx="499103" cy="373011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3866121" y="8980068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 h="0">
                  <a:moveTo>
                    <a:pt x="60642" y="0"/>
                  </a:moveTo>
                  <a:lnTo>
                    <a:pt x="0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3866121" y="898006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3866121" y="8641727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338340"/>
                  </a:moveTo>
                  <a:lnTo>
                    <a:pt x="0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3866121" y="864172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3866121" y="8641727"/>
              <a:ext cx="815975" cy="0"/>
            </a:xfrm>
            <a:custGeom>
              <a:avLst/>
              <a:gdLst/>
              <a:ahLst/>
              <a:cxnLst/>
              <a:rect l="l" t="t" r="r" b="b"/>
              <a:pathLst>
                <a:path w="815975" h="0">
                  <a:moveTo>
                    <a:pt x="0" y="0"/>
                  </a:moveTo>
                  <a:lnTo>
                    <a:pt x="815797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69294" y="8581085"/>
              <a:ext cx="121297" cy="121285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4664595" y="778313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5">
                  <a:moveTo>
                    <a:pt x="25984" y="0"/>
                  </a:moveTo>
                  <a:lnTo>
                    <a:pt x="8661" y="0"/>
                  </a:lnTo>
                  <a:lnTo>
                    <a:pt x="8661" y="8661"/>
                  </a:lnTo>
                  <a:lnTo>
                    <a:pt x="0" y="8661"/>
                  </a:lnTo>
                  <a:lnTo>
                    <a:pt x="0" y="25984"/>
                  </a:lnTo>
                  <a:lnTo>
                    <a:pt x="0" y="43306"/>
                  </a:lnTo>
                  <a:lnTo>
                    <a:pt x="34645" y="43306"/>
                  </a:lnTo>
                  <a:lnTo>
                    <a:pt x="34645" y="34645"/>
                  </a:lnTo>
                  <a:lnTo>
                    <a:pt x="43307" y="34645"/>
                  </a:lnTo>
                  <a:lnTo>
                    <a:pt x="43307" y="17322"/>
                  </a:lnTo>
                  <a:lnTo>
                    <a:pt x="34645" y="17322"/>
                  </a:lnTo>
                  <a:lnTo>
                    <a:pt x="34645" y="8661"/>
                  </a:lnTo>
                  <a:lnTo>
                    <a:pt x="259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664595" y="778313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5">
                  <a:moveTo>
                    <a:pt x="0" y="25984"/>
                  </a:moveTo>
                  <a:lnTo>
                    <a:pt x="0" y="8661"/>
                  </a:lnTo>
                  <a:lnTo>
                    <a:pt x="8661" y="8661"/>
                  </a:lnTo>
                  <a:lnTo>
                    <a:pt x="8661" y="0"/>
                  </a:lnTo>
                  <a:lnTo>
                    <a:pt x="25984" y="0"/>
                  </a:lnTo>
                  <a:lnTo>
                    <a:pt x="34645" y="8661"/>
                  </a:lnTo>
                  <a:lnTo>
                    <a:pt x="34645" y="17322"/>
                  </a:lnTo>
                  <a:lnTo>
                    <a:pt x="43307" y="17322"/>
                  </a:lnTo>
                  <a:lnTo>
                    <a:pt x="43307" y="34645"/>
                  </a:lnTo>
                  <a:lnTo>
                    <a:pt x="34645" y="34645"/>
                  </a:lnTo>
                  <a:lnTo>
                    <a:pt x="34645" y="43306"/>
                  </a:lnTo>
                  <a:lnTo>
                    <a:pt x="0" y="43306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4898986" y="7982369"/>
              <a:ext cx="43815" cy="52705"/>
            </a:xfrm>
            <a:custGeom>
              <a:avLst/>
              <a:gdLst/>
              <a:ahLst/>
              <a:cxnLst/>
              <a:rect l="l" t="t" r="r" b="b"/>
              <a:pathLst>
                <a:path w="43814" h="52704">
                  <a:moveTo>
                    <a:pt x="34645" y="0"/>
                  </a:moveTo>
                  <a:lnTo>
                    <a:pt x="17322" y="0"/>
                  </a:lnTo>
                  <a:lnTo>
                    <a:pt x="17322" y="8661"/>
                  </a:lnTo>
                  <a:lnTo>
                    <a:pt x="0" y="8661"/>
                  </a:lnTo>
                  <a:lnTo>
                    <a:pt x="0" y="25984"/>
                  </a:lnTo>
                  <a:lnTo>
                    <a:pt x="0" y="43814"/>
                  </a:lnTo>
                  <a:lnTo>
                    <a:pt x="17322" y="43814"/>
                  </a:lnTo>
                  <a:lnTo>
                    <a:pt x="17322" y="52476"/>
                  </a:lnTo>
                  <a:lnTo>
                    <a:pt x="25984" y="52476"/>
                  </a:lnTo>
                  <a:lnTo>
                    <a:pt x="25984" y="43814"/>
                  </a:lnTo>
                  <a:lnTo>
                    <a:pt x="43307" y="43814"/>
                  </a:lnTo>
                  <a:lnTo>
                    <a:pt x="43307" y="8661"/>
                  </a:lnTo>
                  <a:lnTo>
                    <a:pt x="34645" y="8661"/>
                  </a:lnTo>
                  <a:lnTo>
                    <a:pt x="346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898986" y="7982369"/>
              <a:ext cx="43815" cy="52705"/>
            </a:xfrm>
            <a:custGeom>
              <a:avLst/>
              <a:gdLst/>
              <a:ahLst/>
              <a:cxnLst/>
              <a:rect l="l" t="t" r="r" b="b"/>
              <a:pathLst>
                <a:path w="43814" h="52704">
                  <a:moveTo>
                    <a:pt x="0" y="25984"/>
                  </a:moveTo>
                  <a:lnTo>
                    <a:pt x="0" y="8661"/>
                  </a:lnTo>
                  <a:lnTo>
                    <a:pt x="17322" y="8661"/>
                  </a:lnTo>
                  <a:lnTo>
                    <a:pt x="17322" y="0"/>
                  </a:lnTo>
                  <a:lnTo>
                    <a:pt x="34645" y="0"/>
                  </a:lnTo>
                  <a:lnTo>
                    <a:pt x="34645" y="8661"/>
                  </a:lnTo>
                  <a:lnTo>
                    <a:pt x="43307" y="8661"/>
                  </a:lnTo>
                  <a:lnTo>
                    <a:pt x="43307" y="43814"/>
                  </a:lnTo>
                  <a:lnTo>
                    <a:pt x="25984" y="43814"/>
                  </a:lnTo>
                  <a:lnTo>
                    <a:pt x="25984" y="52476"/>
                  </a:lnTo>
                  <a:lnTo>
                    <a:pt x="17322" y="52476"/>
                  </a:lnTo>
                  <a:lnTo>
                    <a:pt x="17322" y="43814"/>
                  </a:lnTo>
                  <a:lnTo>
                    <a:pt x="0" y="43814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93633" y="9435344"/>
              <a:ext cx="243065" cy="312369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25600" y="8281727"/>
              <a:ext cx="103962" cy="112623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59991" y="8281727"/>
              <a:ext cx="112623" cy="112623"/>
            </a:xfrm>
            <a:prstGeom prst="rect">
              <a:avLst/>
            </a:prstGeom>
          </p:spPr>
        </p:pic>
      </p:grpSp>
      <p:sp>
        <p:nvSpPr>
          <p:cNvPr id="127" name="object 127" descr=""/>
          <p:cNvSpPr txBox="1"/>
          <p:nvPr/>
        </p:nvSpPr>
        <p:spPr>
          <a:xfrm>
            <a:off x="4478714" y="8227869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34722"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baseline="-34722" sz="1200">
              <a:latin typeface="Arial"/>
              <a:cs typeface="Arial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4982154" y="8253862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24305"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baseline="-24305" sz="1200">
              <a:latin typeface="Arial"/>
              <a:cs typeface="Arial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5364327" y="8557549"/>
            <a:ext cx="36893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27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800" spc="43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 spc="-32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27777"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baseline="-27777" sz="1200">
              <a:latin typeface="Arial"/>
              <a:cs typeface="Arial"/>
            </a:endParaRPr>
          </a:p>
        </p:txBody>
      </p:sp>
      <p:grpSp>
        <p:nvGrpSpPr>
          <p:cNvPr id="130" name="object 130" descr=""/>
          <p:cNvGrpSpPr/>
          <p:nvPr/>
        </p:nvGrpSpPr>
        <p:grpSpPr>
          <a:xfrm>
            <a:off x="5501931" y="8220976"/>
            <a:ext cx="686435" cy="1145540"/>
            <a:chOff x="5501931" y="8220976"/>
            <a:chExt cx="686435" cy="1145540"/>
          </a:xfrm>
        </p:grpSpPr>
        <p:sp>
          <p:nvSpPr>
            <p:cNvPr id="131" name="object 131" descr=""/>
            <p:cNvSpPr/>
            <p:nvPr/>
          </p:nvSpPr>
          <p:spPr>
            <a:xfrm>
              <a:off x="6131598" y="8225421"/>
              <a:ext cx="0" cy="1136650"/>
            </a:xfrm>
            <a:custGeom>
              <a:avLst/>
              <a:gdLst/>
              <a:ahLst/>
              <a:cxnLst/>
              <a:rect l="l" t="t" r="r" b="b"/>
              <a:pathLst>
                <a:path w="0" h="1136650">
                  <a:moveTo>
                    <a:pt x="0" y="0"/>
                  </a:moveTo>
                  <a:lnTo>
                    <a:pt x="0" y="113630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6131598" y="93617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5775413" y="9361728"/>
              <a:ext cx="356235" cy="0"/>
            </a:xfrm>
            <a:custGeom>
              <a:avLst/>
              <a:gdLst/>
              <a:ahLst/>
              <a:cxnLst/>
              <a:rect l="l" t="t" r="r" b="b"/>
              <a:pathLst>
                <a:path w="356235" h="0">
                  <a:moveTo>
                    <a:pt x="356184" y="0"/>
                  </a:moveTo>
                  <a:lnTo>
                    <a:pt x="0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5775413" y="93617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7" y="50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5506376" y="8598420"/>
              <a:ext cx="26034" cy="86995"/>
            </a:xfrm>
            <a:custGeom>
              <a:avLst/>
              <a:gdLst/>
              <a:ahLst/>
              <a:cxnLst/>
              <a:rect l="l" t="t" r="r" b="b"/>
              <a:pathLst>
                <a:path w="26035" h="86995">
                  <a:moveTo>
                    <a:pt x="25984" y="0"/>
                  </a:moveTo>
                  <a:lnTo>
                    <a:pt x="0" y="86614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5506376" y="86850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8" y="520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74771" y="8654713"/>
              <a:ext cx="113131" cy="113131"/>
            </a:xfrm>
            <a:prstGeom prst="rect">
              <a:avLst/>
            </a:prstGeom>
          </p:spPr>
        </p:pic>
      </p:grpSp>
      <p:sp>
        <p:nvSpPr>
          <p:cNvPr id="138" name="object 138" descr=""/>
          <p:cNvSpPr txBox="1"/>
          <p:nvPr/>
        </p:nvSpPr>
        <p:spPr>
          <a:xfrm>
            <a:off x="6188772" y="8635502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24305" sz="1200" spc="-75">
                <a:solidFill>
                  <a:srgbClr val="231F20"/>
                </a:solidFill>
                <a:latin typeface="Arial"/>
                <a:cs typeface="Arial"/>
              </a:rPr>
              <a:t>G</a:t>
            </a:r>
            <a:endParaRPr baseline="-24305" sz="1200">
              <a:latin typeface="Arial"/>
              <a:cs typeface="Arial"/>
            </a:endParaRPr>
          </a:p>
        </p:txBody>
      </p:sp>
      <p:grpSp>
        <p:nvGrpSpPr>
          <p:cNvPr id="139" name="object 139" descr=""/>
          <p:cNvGrpSpPr/>
          <p:nvPr/>
        </p:nvGrpSpPr>
        <p:grpSpPr>
          <a:xfrm>
            <a:off x="6109925" y="8186439"/>
            <a:ext cx="52069" cy="60960"/>
            <a:chOff x="6109925" y="8186439"/>
            <a:chExt cx="52069" cy="60960"/>
          </a:xfrm>
        </p:grpSpPr>
        <p:sp>
          <p:nvSpPr>
            <p:cNvPr id="140" name="object 140" descr=""/>
            <p:cNvSpPr/>
            <p:nvPr/>
          </p:nvSpPr>
          <p:spPr>
            <a:xfrm>
              <a:off x="6114262" y="8190776"/>
              <a:ext cx="43815" cy="52069"/>
            </a:xfrm>
            <a:custGeom>
              <a:avLst/>
              <a:gdLst/>
              <a:ahLst/>
              <a:cxnLst/>
              <a:rect l="l" t="t" r="r" b="b"/>
              <a:pathLst>
                <a:path w="43814" h="52070">
                  <a:moveTo>
                    <a:pt x="25996" y="0"/>
                  </a:moveTo>
                  <a:lnTo>
                    <a:pt x="17335" y="0"/>
                  </a:lnTo>
                  <a:lnTo>
                    <a:pt x="17335" y="8661"/>
                  </a:lnTo>
                  <a:lnTo>
                    <a:pt x="0" y="8661"/>
                  </a:lnTo>
                  <a:lnTo>
                    <a:pt x="0" y="25984"/>
                  </a:lnTo>
                  <a:lnTo>
                    <a:pt x="0" y="43307"/>
                  </a:lnTo>
                  <a:lnTo>
                    <a:pt x="8674" y="43307"/>
                  </a:lnTo>
                  <a:lnTo>
                    <a:pt x="8674" y="51968"/>
                  </a:lnTo>
                  <a:lnTo>
                    <a:pt x="25996" y="51968"/>
                  </a:lnTo>
                  <a:lnTo>
                    <a:pt x="25996" y="43307"/>
                  </a:lnTo>
                  <a:lnTo>
                    <a:pt x="34658" y="43307"/>
                  </a:lnTo>
                  <a:lnTo>
                    <a:pt x="34658" y="34645"/>
                  </a:lnTo>
                  <a:lnTo>
                    <a:pt x="43319" y="34645"/>
                  </a:lnTo>
                  <a:lnTo>
                    <a:pt x="43319" y="17322"/>
                  </a:lnTo>
                  <a:lnTo>
                    <a:pt x="34658" y="17322"/>
                  </a:lnTo>
                  <a:lnTo>
                    <a:pt x="34658" y="8661"/>
                  </a:lnTo>
                  <a:lnTo>
                    <a:pt x="25996" y="8661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6114262" y="8190776"/>
              <a:ext cx="43815" cy="52069"/>
            </a:xfrm>
            <a:custGeom>
              <a:avLst/>
              <a:gdLst/>
              <a:ahLst/>
              <a:cxnLst/>
              <a:rect l="l" t="t" r="r" b="b"/>
              <a:pathLst>
                <a:path w="43814" h="52070">
                  <a:moveTo>
                    <a:pt x="0" y="25984"/>
                  </a:moveTo>
                  <a:lnTo>
                    <a:pt x="0" y="8661"/>
                  </a:lnTo>
                  <a:lnTo>
                    <a:pt x="17335" y="8661"/>
                  </a:lnTo>
                  <a:lnTo>
                    <a:pt x="17335" y="0"/>
                  </a:lnTo>
                  <a:lnTo>
                    <a:pt x="25996" y="0"/>
                  </a:lnTo>
                  <a:lnTo>
                    <a:pt x="25996" y="8661"/>
                  </a:lnTo>
                  <a:lnTo>
                    <a:pt x="34658" y="8661"/>
                  </a:lnTo>
                  <a:lnTo>
                    <a:pt x="34658" y="17322"/>
                  </a:lnTo>
                  <a:lnTo>
                    <a:pt x="43319" y="17322"/>
                  </a:lnTo>
                  <a:lnTo>
                    <a:pt x="43319" y="34645"/>
                  </a:lnTo>
                  <a:lnTo>
                    <a:pt x="34658" y="34645"/>
                  </a:lnTo>
                  <a:lnTo>
                    <a:pt x="34658" y="43307"/>
                  </a:lnTo>
                  <a:lnTo>
                    <a:pt x="25996" y="43307"/>
                  </a:lnTo>
                  <a:lnTo>
                    <a:pt x="25996" y="51968"/>
                  </a:lnTo>
                  <a:lnTo>
                    <a:pt x="8674" y="51968"/>
                  </a:lnTo>
                  <a:lnTo>
                    <a:pt x="8674" y="43307"/>
                  </a:lnTo>
                  <a:lnTo>
                    <a:pt x="0" y="43307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922" y="1688416"/>
            <a:ext cx="2263238" cy="274101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0898" y="2296778"/>
            <a:ext cx="674442" cy="113032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54283" y="2408890"/>
            <a:ext cx="1535022" cy="94904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3765232" y="1665452"/>
            <a:ext cx="2819400" cy="438784"/>
          </a:xfrm>
          <a:custGeom>
            <a:avLst/>
            <a:gdLst/>
            <a:ahLst/>
            <a:cxnLst/>
            <a:rect l="l" t="t" r="r" b="b"/>
            <a:pathLst>
              <a:path w="2819400" h="438785">
                <a:moveTo>
                  <a:pt x="2817825" y="0"/>
                </a:moveTo>
                <a:lnTo>
                  <a:pt x="1536" y="0"/>
                </a:lnTo>
                <a:lnTo>
                  <a:pt x="0" y="1536"/>
                </a:lnTo>
                <a:lnTo>
                  <a:pt x="0" y="437197"/>
                </a:lnTo>
                <a:lnTo>
                  <a:pt x="1536" y="438734"/>
                </a:lnTo>
                <a:lnTo>
                  <a:pt x="2817825" y="438734"/>
                </a:lnTo>
                <a:lnTo>
                  <a:pt x="2819349" y="437197"/>
                </a:lnTo>
                <a:lnTo>
                  <a:pt x="2819349" y="435673"/>
                </a:lnTo>
                <a:lnTo>
                  <a:pt x="6629" y="435673"/>
                </a:lnTo>
                <a:lnTo>
                  <a:pt x="3060" y="432104"/>
                </a:lnTo>
                <a:lnTo>
                  <a:pt x="6629" y="432104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2819349" y="3060"/>
                </a:lnTo>
                <a:lnTo>
                  <a:pt x="2819349" y="1536"/>
                </a:lnTo>
                <a:lnTo>
                  <a:pt x="2817825" y="0"/>
                </a:lnTo>
                <a:close/>
              </a:path>
              <a:path w="2819400" h="438785">
                <a:moveTo>
                  <a:pt x="6629" y="432104"/>
                </a:moveTo>
                <a:lnTo>
                  <a:pt x="3060" y="432104"/>
                </a:lnTo>
                <a:lnTo>
                  <a:pt x="6629" y="435673"/>
                </a:lnTo>
                <a:lnTo>
                  <a:pt x="6629" y="432104"/>
                </a:lnTo>
                <a:close/>
              </a:path>
              <a:path w="2819400" h="438785">
                <a:moveTo>
                  <a:pt x="2812732" y="432104"/>
                </a:moveTo>
                <a:lnTo>
                  <a:pt x="6629" y="432104"/>
                </a:lnTo>
                <a:lnTo>
                  <a:pt x="6629" y="435673"/>
                </a:lnTo>
                <a:lnTo>
                  <a:pt x="2812732" y="435673"/>
                </a:lnTo>
                <a:lnTo>
                  <a:pt x="2812732" y="432104"/>
                </a:lnTo>
                <a:close/>
              </a:path>
              <a:path w="2819400" h="438785">
                <a:moveTo>
                  <a:pt x="2812732" y="3060"/>
                </a:moveTo>
                <a:lnTo>
                  <a:pt x="2812732" y="435673"/>
                </a:lnTo>
                <a:lnTo>
                  <a:pt x="2815780" y="432104"/>
                </a:lnTo>
                <a:lnTo>
                  <a:pt x="2819349" y="432104"/>
                </a:lnTo>
                <a:lnTo>
                  <a:pt x="2819349" y="6629"/>
                </a:lnTo>
                <a:lnTo>
                  <a:pt x="2815780" y="6629"/>
                </a:lnTo>
                <a:lnTo>
                  <a:pt x="2812732" y="3060"/>
                </a:lnTo>
                <a:close/>
              </a:path>
              <a:path w="2819400" h="438785">
                <a:moveTo>
                  <a:pt x="2819349" y="432104"/>
                </a:moveTo>
                <a:lnTo>
                  <a:pt x="2815780" y="432104"/>
                </a:lnTo>
                <a:lnTo>
                  <a:pt x="2812732" y="435673"/>
                </a:lnTo>
                <a:lnTo>
                  <a:pt x="2819349" y="435673"/>
                </a:lnTo>
                <a:lnTo>
                  <a:pt x="2819349" y="432104"/>
                </a:lnTo>
                <a:close/>
              </a:path>
              <a:path w="2819400" h="438785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2819400" h="438785">
                <a:moveTo>
                  <a:pt x="2812732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2812732" y="6629"/>
                </a:lnTo>
                <a:lnTo>
                  <a:pt x="2812732" y="3060"/>
                </a:lnTo>
                <a:close/>
              </a:path>
              <a:path w="2819400" h="438785">
                <a:moveTo>
                  <a:pt x="2819349" y="3060"/>
                </a:moveTo>
                <a:lnTo>
                  <a:pt x="2812732" y="3060"/>
                </a:lnTo>
                <a:lnTo>
                  <a:pt x="2815780" y="6629"/>
                </a:lnTo>
                <a:lnTo>
                  <a:pt x="2819349" y="6629"/>
                </a:lnTo>
                <a:lnTo>
                  <a:pt x="2819349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65145" y="502696"/>
            <a:ext cx="5310505" cy="1571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16839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40" b="1">
                <a:solidFill>
                  <a:srgbClr val="166634"/>
                </a:solidFill>
                <a:latin typeface="Times New Roman"/>
                <a:cs typeface="Times New Roman"/>
              </a:rPr>
              <a:t>)XQFLRQDPLHQWR</a:t>
            </a:r>
            <a:r>
              <a:rPr dirty="0" sz="16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6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465" b="1">
                <a:solidFill>
                  <a:srgbClr val="166634"/>
                </a:solidFill>
                <a:latin typeface="Times New Roman"/>
                <a:cs typeface="Times New Roman"/>
              </a:rPr>
              <a:t>%RWyQ</a:t>
            </a:r>
            <a:r>
              <a:rPr dirty="0" sz="16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290" b="1">
                <a:solidFill>
                  <a:srgbClr val="166634"/>
                </a:solidFill>
                <a:latin typeface="Times New Roman"/>
                <a:cs typeface="Times New Roman"/>
              </a:rPr>
              <a:t>3UXHED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225165" marR="5080" indent="-304800">
              <a:lnSpc>
                <a:spcPct val="100000"/>
              </a:lnSpc>
              <a:spcBef>
                <a:spcPts val="1080"/>
              </a:spcBef>
            </a:pPr>
            <a:r>
              <a:rPr dirty="0" sz="1200" spc="-145" b="1">
                <a:solidFill>
                  <a:srgbClr val="231F20"/>
                </a:solidFill>
                <a:latin typeface="Times New Roman"/>
                <a:cs typeface="Times New Roman"/>
              </a:rPr>
              <a:t>8VR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231F20"/>
                </a:solidFill>
                <a:latin typeface="Times New Roman"/>
                <a:cs typeface="Times New Roman"/>
              </a:rPr>
              <a:t>GLIHUHQFLDO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90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200" spc="-400" b="1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WUDSRODU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OtQHD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231F20"/>
                </a:solidFill>
                <a:latin typeface="Times New Roman"/>
                <a:cs typeface="Times New Roman"/>
              </a:rPr>
              <a:t>VLQ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QHXWUR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GLVWULEXLGR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462028" y="2609659"/>
            <a:ext cx="304800" cy="472440"/>
            <a:chOff x="5462028" y="2609659"/>
            <a:chExt cx="304800" cy="472440"/>
          </a:xfrm>
        </p:grpSpPr>
        <p:sp>
          <p:nvSpPr>
            <p:cNvPr id="8" name="object 8" descr=""/>
            <p:cNvSpPr/>
            <p:nvPr/>
          </p:nvSpPr>
          <p:spPr>
            <a:xfrm>
              <a:off x="5470194" y="2636659"/>
              <a:ext cx="285750" cy="417830"/>
            </a:xfrm>
            <a:custGeom>
              <a:avLst/>
              <a:gdLst/>
              <a:ahLst/>
              <a:cxnLst/>
              <a:rect l="l" t="t" r="r" b="b"/>
              <a:pathLst>
                <a:path w="285750" h="417830">
                  <a:moveTo>
                    <a:pt x="142671" y="0"/>
                  </a:moveTo>
                  <a:lnTo>
                    <a:pt x="142671" y="104457"/>
                  </a:lnTo>
                  <a:lnTo>
                    <a:pt x="0" y="104457"/>
                  </a:lnTo>
                  <a:lnTo>
                    <a:pt x="0" y="313372"/>
                  </a:lnTo>
                  <a:lnTo>
                    <a:pt x="142671" y="313372"/>
                  </a:lnTo>
                  <a:lnTo>
                    <a:pt x="142671" y="417830"/>
                  </a:lnTo>
                  <a:lnTo>
                    <a:pt x="285343" y="208915"/>
                  </a:lnTo>
                  <a:lnTo>
                    <a:pt x="14267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462028" y="2609659"/>
              <a:ext cx="304800" cy="472440"/>
            </a:xfrm>
            <a:custGeom>
              <a:avLst/>
              <a:gdLst/>
              <a:ahLst/>
              <a:cxnLst/>
              <a:rect l="l" t="t" r="r" b="b"/>
              <a:pathLst>
                <a:path w="304800" h="472439">
                  <a:moveTo>
                    <a:pt x="142684" y="340372"/>
                  </a:moveTo>
                  <a:lnTo>
                    <a:pt x="142684" y="472351"/>
                  </a:lnTo>
                  <a:lnTo>
                    <a:pt x="161485" y="444830"/>
                  </a:lnTo>
                  <a:lnTo>
                    <a:pt x="159499" y="444830"/>
                  </a:lnTo>
                  <a:lnTo>
                    <a:pt x="144208" y="440245"/>
                  </a:lnTo>
                  <a:lnTo>
                    <a:pt x="159499" y="417855"/>
                  </a:lnTo>
                  <a:lnTo>
                    <a:pt x="159499" y="349046"/>
                  </a:lnTo>
                  <a:lnTo>
                    <a:pt x="150837" y="349046"/>
                  </a:lnTo>
                  <a:lnTo>
                    <a:pt x="142684" y="340372"/>
                  </a:lnTo>
                  <a:close/>
                </a:path>
                <a:path w="304800" h="472439">
                  <a:moveTo>
                    <a:pt x="159499" y="417855"/>
                  </a:moveTo>
                  <a:lnTo>
                    <a:pt x="144208" y="440245"/>
                  </a:lnTo>
                  <a:lnTo>
                    <a:pt x="159499" y="444830"/>
                  </a:lnTo>
                  <a:lnTo>
                    <a:pt x="159499" y="417855"/>
                  </a:lnTo>
                  <a:close/>
                </a:path>
                <a:path w="304800" h="472439">
                  <a:moveTo>
                    <a:pt x="283571" y="236175"/>
                  </a:moveTo>
                  <a:lnTo>
                    <a:pt x="159499" y="417855"/>
                  </a:lnTo>
                  <a:lnTo>
                    <a:pt x="159499" y="444830"/>
                  </a:lnTo>
                  <a:lnTo>
                    <a:pt x="161485" y="444830"/>
                  </a:lnTo>
                  <a:lnTo>
                    <a:pt x="300715" y="241020"/>
                  </a:lnTo>
                  <a:lnTo>
                    <a:pt x="286880" y="241020"/>
                  </a:lnTo>
                  <a:lnTo>
                    <a:pt x="283571" y="236175"/>
                  </a:lnTo>
                  <a:close/>
                </a:path>
                <a:path w="304800" h="472439">
                  <a:moveTo>
                    <a:pt x="142684" y="123304"/>
                  </a:moveTo>
                  <a:lnTo>
                    <a:pt x="0" y="123304"/>
                  </a:lnTo>
                  <a:lnTo>
                    <a:pt x="0" y="349046"/>
                  </a:lnTo>
                  <a:lnTo>
                    <a:pt x="142684" y="349046"/>
                  </a:lnTo>
                  <a:lnTo>
                    <a:pt x="142684" y="340372"/>
                  </a:lnTo>
                  <a:lnTo>
                    <a:pt x="16814" y="340372"/>
                  </a:lnTo>
                  <a:lnTo>
                    <a:pt x="8153" y="332219"/>
                  </a:lnTo>
                  <a:lnTo>
                    <a:pt x="16814" y="332219"/>
                  </a:lnTo>
                  <a:lnTo>
                    <a:pt x="16814" y="140119"/>
                  </a:lnTo>
                  <a:lnTo>
                    <a:pt x="8153" y="140119"/>
                  </a:lnTo>
                  <a:lnTo>
                    <a:pt x="16814" y="131457"/>
                  </a:lnTo>
                  <a:lnTo>
                    <a:pt x="142684" y="131457"/>
                  </a:lnTo>
                  <a:lnTo>
                    <a:pt x="142684" y="123304"/>
                  </a:lnTo>
                  <a:close/>
                </a:path>
                <a:path w="304800" h="472439">
                  <a:moveTo>
                    <a:pt x="159499" y="332219"/>
                  </a:moveTo>
                  <a:lnTo>
                    <a:pt x="16814" y="332219"/>
                  </a:lnTo>
                  <a:lnTo>
                    <a:pt x="16814" y="340372"/>
                  </a:lnTo>
                  <a:lnTo>
                    <a:pt x="142684" y="340372"/>
                  </a:lnTo>
                  <a:lnTo>
                    <a:pt x="150837" y="349046"/>
                  </a:lnTo>
                  <a:lnTo>
                    <a:pt x="159499" y="349046"/>
                  </a:lnTo>
                  <a:lnTo>
                    <a:pt x="159499" y="332219"/>
                  </a:lnTo>
                  <a:close/>
                </a:path>
                <a:path w="304800" h="472439">
                  <a:moveTo>
                    <a:pt x="16814" y="332219"/>
                  </a:moveTo>
                  <a:lnTo>
                    <a:pt x="8153" y="332219"/>
                  </a:lnTo>
                  <a:lnTo>
                    <a:pt x="16814" y="340372"/>
                  </a:lnTo>
                  <a:lnTo>
                    <a:pt x="16814" y="332219"/>
                  </a:lnTo>
                  <a:close/>
                </a:path>
                <a:path w="304800" h="472439">
                  <a:moveTo>
                    <a:pt x="286880" y="231330"/>
                  </a:moveTo>
                  <a:lnTo>
                    <a:pt x="283571" y="236175"/>
                  </a:lnTo>
                  <a:lnTo>
                    <a:pt x="286880" y="241020"/>
                  </a:lnTo>
                  <a:lnTo>
                    <a:pt x="286880" y="231330"/>
                  </a:lnTo>
                  <a:close/>
                </a:path>
                <a:path w="304800" h="472439">
                  <a:moveTo>
                    <a:pt x="301064" y="231330"/>
                  </a:moveTo>
                  <a:lnTo>
                    <a:pt x="286880" y="231330"/>
                  </a:lnTo>
                  <a:lnTo>
                    <a:pt x="286880" y="241020"/>
                  </a:lnTo>
                  <a:lnTo>
                    <a:pt x="300715" y="241020"/>
                  </a:lnTo>
                  <a:lnTo>
                    <a:pt x="304203" y="235915"/>
                  </a:lnTo>
                  <a:lnTo>
                    <a:pt x="301064" y="231330"/>
                  </a:lnTo>
                  <a:close/>
                </a:path>
                <a:path w="304800" h="472439">
                  <a:moveTo>
                    <a:pt x="161170" y="27000"/>
                  </a:moveTo>
                  <a:lnTo>
                    <a:pt x="159499" y="27000"/>
                  </a:lnTo>
                  <a:lnTo>
                    <a:pt x="159499" y="54495"/>
                  </a:lnTo>
                  <a:lnTo>
                    <a:pt x="283571" y="236175"/>
                  </a:lnTo>
                  <a:lnTo>
                    <a:pt x="286880" y="231330"/>
                  </a:lnTo>
                  <a:lnTo>
                    <a:pt x="301064" y="231330"/>
                  </a:lnTo>
                  <a:lnTo>
                    <a:pt x="161170" y="27000"/>
                  </a:lnTo>
                  <a:close/>
                </a:path>
                <a:path w="304800" h="472439">
                  <a:moveTo>
                    <a:pt x="16814" y="131457"/>
                  </a:moveTo>
                  <a:lnTo>
                    <a:pt x="8153" y="140119"/>
                  </a:lnTo>
                  <a:lnTo>
                    <a:pt x="16814" y="140119"/>
                  </a:lnTo>
                  <a:lnTo>
                    <a:pt x="16814" y="131457"/>
                  </a:lnTo>
                  <a:close/>
                </a:path>
                <a:path w="304800" h="472439">
                  <a:moveTo>
                    <a:pt x="159499" y="123304"/>
                  </a:moveTo>
                  <a:lnTo>
                    <a:pt x="150837" y="123304"/>
                  </a:lnTo>
                  <a:lnTo>
                    <a:pt x="142684" y="131457"/>
                  </a:lnTo>
                  <a:lnTo>
                    <a:pt x="16814" y="131457"/>
                  </a:lnTo>
                  <a:lnTo>
                    <a:pt x="16814" y="140119"/>
                  </a:lnTo>
                  <a:lnTo>
                    <a:pt x="159499" y="140119"/>
                  </a:lnTo>
                  <a:lnTo>
                    <a:pt x="159499" y="123304"/>
                  </a:lnTo>
                  <a:close/>
                </a:path>
                <a:path w="304800" h="472439">
                  <a:moveTo>
                    <a:pt x="142684" y="0"/>
                  </a:moveTo>
                  <a:lnTo>
                    <a:pt x="142684" y="131457"/>
                  </a:lnTo>
                  <a:lnTo>
                    <a:pt x="150837" y="123304"/>
                  </a:lnTo>
                  <a:lnTo>
                    <a:pt x="159499" y="123304"/>
                  </a:lnTo>
                  <a:lnTo>
                    <a:pt x="159499" y="54495"/>
                  </a:lnTo>
                  <a:lnTo>
                    <a:pt x="144208" y="32105"/>
                  </a:lnTo>
                  <a:lnTo>
                    <a:pt x="159499" y="27000"/>
                  </a:lnTo>
                  <a:lnTo>
                    <a:pt x="161170" y="27000"/>
                  </a:lnTo>
                  <a:lnTo>
                    <a:pt x="142684" y="0"/>
                  </a:lnTo>
                  <a:close/>
                </a:path>
                <a:path w="304800" h="472439">
                  <a:moveTo>
                    <a:pt x="159499" y="27000"/>
                  </a:moveTo>
                  <a:lnTo>
                    <a:pt x="144208" y="32105"/>
                  </a:lnTo>
                  <a:lnTo>
                    <a:pt x="159499" y="54495"/>
                  </a:lnTo>
                  <a:lnTo>
                    <a:pt x="159499" y="27000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77876" y="3618097"/>
            <a:ext cx="2795270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45" b="1">
                <a:solidFill>
                  <a:srgbClr val="BF2026"/>
                </a:solidFill>
                <a:latin typeface="Times New Roman"/>
                <a:cs typeface="Times New Roman"/>
              </a:rPr>
              <a:t>2%6(59$&amp;,21(6 </a:t>
            </a:r>
            <a:endParaRPr sz="1200">
              <a:latin typeface="Times New Roman"/>
              <a:cs typeface="Times New Roman"/>
            </a:endParaRPr>
          </a:p>
          <a:p>
            <a:pPr marL="203200" marR="182880" indent="-191135">
              <a:lnSpc>
                <a:spcPct val="100000"/>
              </a:lnSpc>
              <a:spcBef>
                <a:spcPts val="5"/>
              </a:spcBef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200" spc="60" b="1">
                <a:solidFill>
                  <a:srgbClr val="166634"/>
                </a:solidFill>
                <a:latin typeface="Times New Roman"/>
                <a:cs typeface="Times New Roman"/>
              </a:rPr>
              <a:t>(Q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166634"/>
                </a:solidFill>
                <a:latin typeface="Times New Roman"/>
                <a:cs typeface="Times New Roman"/>
              </a:rPr>
              <a:t>DOJXQRV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166634"/>
                </a:solidFill>
                <a:latin typeface="Times New Roman"/>
                <a:cs typeface="Times New Roman"/>
              </a:rPr>
              <a:t>GLIHUHQFLDOHV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166634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166634"/>
                </a:solidFill>
                <a:latin typeface="Times New Roman"/>
                <a:cs typeface="Times New Roman"/>
              </a:rPr>
              <a:t>ERWyQ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166634"/>
                </a:solidFill>
                <a:latin typeface="Times New Roman"/>
                <a:cs typeface="Times New Roman"/>
              </a:rPr>
              <a:t>SUXHED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166634"/>
                </a:solidFill>
                <a:latin typeface="Times New Roman"/>
                <a:cs typeface="Times New Roman"/>
              </a:rPr>
              <a:t>XWLOL]D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166634"/>
                </a:solidFill>
                <a:latin typeface="Times New Roman"/>
                <a:cs typeface="Times New Roman"/>
              </a:rPr>
              <a:t>GRV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166634"/>
                </a:solidFill>
                <a:latin typeface="Times New Roman"/>
                <a:cs typeface="Times New Roman"/>
              </a:rPr>
              <a:t>IDVHV</a:t>
            </a:r>
            <a:r>
              <a:rPr dirty="0" sz="1200" spc="2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166634"/>
                </a:solidFill>
                <a:latin typeface="Times New Roman"/>
                <a:cs typeface="Times New Roman"/>
              </a:rPr>
              <a:t>SRU</a:t>
            </a:r>
            <a:r>
              <a:rPr dirty="0" sz="1200" spc="-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166634"/>
                </a:solidFill>
                <a:latin typeface="Times New Roman"/>
                <a:cs typeface="Times New Roman"/>
              </a:rPr>
              <a:t>OR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70" b="1">
                <a:solidFill>
                  <a:srgbClr val="166634"/>
                </a:solidFill>
                <a:latin typeface="Times New Roman"/>
                <a:cs typeface="Times New Roman"/>
              </a:rPr>
              <a:t>WDQWR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166634"/>
                </a:solidFill>
                <a:latin typeface="Times New Roman"/>
                <a:cs typeface="Times New Roman"/>
              </a:rPr>
              <a:t>QR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166634"/>
                </a:solidFill>
                <a:latin typeface="Times New Roman"/>
                <a:cs typeface="Times New Roman"/>
              </a:rPr>
              <a:t>HV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QHFHVDULR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166634"/>
                </a:solidFill>
                <a:latin typeface="Times New Roman"/>
                <a:cs typeface="Times New Roman"/>
              </a:rPr>
              <a:t>UHDOL]DU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166634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SXHQWH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0000"/>
              </a:lnSpc>
              <a:spcBef>
                <a:spcPts val="15"/>
              </a:spcBef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200" spc="65" b="1">
                <a:solidFill>
                  <a:srgbClr val="166634"/>
                </a:solidFill>
                <a:latin typeface="Times New Roman"/>
                <a:cs typeface="Times New Roman"/>
              </a:rPr>
              <a:t>(Q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166634"/>
                </a:solidFill>
                <a:latin typeface="Times New Roman"/>
                <a:cs typeface="Times New Roman"/>
              </a:rPr>
              <a:t>RWURV</a:t>
            </a:r>
            <a:r>
              <a:rPr dirty="0" sz="1200" spc="2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166634"/>
                </a:solidFill>
                <a:latin typeface="Times New Roman"/>
                <a:cs typeface="Times New Roman"/>
              </a:rPr>
              <a:t>HV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QHFHVDULR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166634"/>
                </a:solidFill>
                <a:latin typeface="Times New Roman"/>
                <a:cs typeface="Times New Roman"/>
              </a:rPr>
              <a:t>UHDOL]DU</a:t>
            </a:r>
            <a:r>
              <a:rPr dirty="0" sz="1200" spc="-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166634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166634"/>
                </a:solidFill>
                <a:latin typeface="Times New Roman"/>
                <a:cs typeface="Times New Roman"/>
              </a:rPr>
              <a:t>SXHQWH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PHGLDQWH</a:t>
            </a:r>
            <a:r>
              <a:rPr dirty="0" sz="1200" spc="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166634"/>
                </a:solidFill>
                <a:latin typeface="Times New Roman"/>
                <a:cs typeface="Times New Roman"/>
              </a:rPr>
              <a:t>XQD</a:t>
            </a:r>
            <a:r>
              <a:rPr dirty="0" sz="1200" spc="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166634"/>
                </a:solidFill>
                <a:latin typeface="Times New Roman"/>
                <a:cs typeface="Times New Roman"/>
              </a:rPr>
              <a:t>UHVLVWHQFLD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99529" y="4576063"/>
            <a:ext cx="15214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80" b="1">
                <a:solidFill>
                  <a:srgbClr val="231F20"/>
                </a:solidFill>
                <a:latin typeface="Times New Roman"/>
                <a:cs typeface="Times New Roman"/>
              </a:rPr>
              <a:t>'LIHUHQFLDO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55" b="1">
                <a:solidFill>
                  <a:srgbClr val="231F20"/>
                </a:solidFill>
                <a:latin typeface="Times New Roman"/>
                <a:cs typeface="Times New Roman"/>
              </a:rPr>
              <a:t>PRQRIiVLFR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284759" y="5679233"/>
            <a:ext cx="3984625" cy="3135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5735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29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3DUiPHWURV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VHOHFFLyQ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480" b="1">
                <a:solidFill>
                  <a:srgbClr val="32659A"/>
                </a:solidFill>
                <a:latin typeface="Times New Roman"/>
                <a:cs typeface="Times New Roman"/>
              </a:rPr>
              <a:t>&amp;ODVH</a:t>
            </a:r>
            <a:r>
              <a:rPr dirty="0" sz="120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00" b="1">
                <a:solidFill>
                  <a:srgbClr val="32659A"/>
                </a:solidFill>
                <a:latin typeface="Times New Roman"/>
                <a:cs typeface="Times New Roman"/>
              </a:rPr>
              <a:t>3Uy[LPDV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WUDQVSDUHQFLDV</a:t>
            </a:r>
            <a:r>
              <a:rPr dirty="0" sz="160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459" b="1">
                <a:solidFill>
                  <a:srgbClr val="32659A"/>
                </a:solidFill>
                <a:latin typeface="Times New Roman"/>
                <a:cs typeface="Times New Roman"/>
              </a:rPr>
              <a:t>&amp;DOLEUH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305" b="1">
                <a:solidFill>
                  <a:srgbClr val="32659A"/>
                </a:solidFill>
                <a:latin typeface="Times New Roman"/>
                <a:cs typeface="Times New Roman"/>
              </a:rPr>
              <a:t>3RGHU</a:t>
            </a:r>
            <a:r>
              <a:rPr dirty="0" sz="160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40" b="1">
                <a:solidFill>
                  <a:srgbClr val="32659A"/>
                </a:solidFill>
                <a:latin typeface="Times New Roman"/>
                <a:cs typeface="Times New Roman"/>
              </a:rPr>
              <a:t>FRUWH</a:t>
            </a:r>
            <a:r>
              <a:rPr dirty="0" sz="1600" spc="5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50" b="1">
                <a:solidFill>
                  <a:srgbClr val="32659A"/>
                </a:solidFill>
                <a:latin typeface="Times New Roman"/>
                <a:cs typeface="Times New Roman"/>
              </a:rPr>
              <a:t>N$ </a:t>
            </a:r>
            <a:endParaRPr sz="1600">
              <a:latin typeface="Times New Roman"/>
              <a:cs typeface="Times New Roman"/>
            </a:endParaRPr>
          </a:p>
          <a:p>
            <a:pPr marL="190500" indent="-1708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1135" algn="l"/>
              </a:tabLst>
            </a:pPr>
            <a:r>
              <a:rPr dirty="0" sz="16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600" spc="-395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9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105" b="1">
                <a:solidFill>
                  <a:srgbClr val="32659A"/>
                </a:solidFill>
                <a:latin typeface="Times New Roman"/>
                <a:cs typeface="Times New Roman"/>
              </a:rPr>
              <a:t>1~PHUR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SRORV</a:t>
            </a:r>
            <a:r>
              <a:rPr dirty="0" sz="16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350" b="1">
                <a:solidFill>
                  <a:srgbClr val="32659A"/>
                </a:solidFill>
                <a:latin typeface="Times New Roman"/>
                <a:cs typeface="Times New Roman"/>
              </a:rPr>
              <a:t>3</a:t>
            </a:r>
            <a:r>
              <a:rPr dirty="0" sz="1600" spc="-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spc="5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25" b="1">
                <a:solidFill>
                  <a:srgbClr val="32659A"/>
                </a:solidFill>
                <a:latin typeface="Times New Roman"/>
                <a:cs typeface="Times New Roman"/>
              </a:rPr>
              <a:t>3 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450" b="1">
                <a:solidFill>
                  <a:srgbClr val="32659A"/>
                </a:solidFill>
                <a:latin typeface="Times New Roman"/>
                <a:cs typeface="Times New Roman"/>
              </a:rPr>
              <a:t>6HQVLELOLGDG</a:t>
            </a:r>
            <a:r>
              <a:rPr dirty="0" sz="1600" spc="58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600" spc="29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600" spc="29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600" spc="54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600" spc="29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09" b="1">
                <a:solidFill>
                  <a:srgbClr val="32659A"/>
                </a:solidFill>
                <a:latin typeface="Times New Roman"/>
                <a:cs typeface="Times New Roman"/>
              </a:rPr>
              <a:t>HWF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u="heavy" sz="1600" spc="-13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6LPERORJtD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5618" y="6389001"/>
            <a:ext cx="142163" cy="14776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5555" y="8618283"/>
            <a:ext cx="142163" cy="147777"/>
          </a:xfrm>
          <a:prstGeom prst="rect">
            <a:avLst/>
          </a:prstGeom>
        </p:spPr>
      </p:pic>
      <p:grpSp>
        <p:nvGrpSpPr>
          <p:cNvPr id="16" name="object 16" descr=""/>
          <p:cNvGrpSpPr/>
          <p:nvPr/>
        </p:nvGrpSpPr>
        <p:grpSpPr>
          <a:xfrm>
            <a:off x="3276047" y="8657526"/>
            <a:ext cx="773430" cy="986790"/>
            <a:chOff x="3276047" y="8657526"/>
            <a:chExt cx="773430" cy="986790"/>
          </a:xfrm>
        </p:grpSpPr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40233" y="8657526"/>
              <a:ext cx="128968" cy="38268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459994" y="9035605"/>
              <a:ext cx="9525" cy="608965"/>
            </a:xfrm>
            <a:custGeom>
              <a:avLst/>
              <a:gdLst/>
              <a:ahLst/>
              <a:cxnLst/>
              <a:rect l="l" t="t" r="r" b="b"/>
              <a:pathLst>
                <a:path w="9525" h="608965">
                  <a:moveTo>
                    <a:pt x="0" y="608406"/>
                  </a:moveTo>
                  <a:lnTo>
                    <a:pt x="9207" y="608406"/>
                  </a:lnTo>
                  <a:lnTo>
                    <a:pt x="9207" y="0"/>
                  </a:lnTo>
                  <a:lnTo>
                    <a:pt x="0" y="0"/>
                  </a:lnTo>
                  <a:lnTo>
                    <a:pt x="0" y="6084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3375" y="8657526"/>
              <a:ext cx="128943" cy="382682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653110" y="9035605"/>
              <a:ext cx="9525" cy="608965"/>
            </a:xfrm>
            <a:custGeom>
              <a:avLst/>
              <a:gdLst/>
              <a:ahLst/>
              <a:cxnLst/>
              <a:rect l="l" t="t" r="r" b="b"/>
              <a:pathLst>
                <a:path w="9525" h="608965">
                  <a:moveTo>
                    <a:pt x="0" y="608406"/>
                  </a:moveTo>
                  <a:lnTo>
                    <a:pt x="9207" y="608406"/>
                  </a:lnTo>
                  <a:lnTo>
                    <a:pt x="9207" y="0"/>
                  </a:lnTo>
                  <a:lnTo>
                    <a:pt x="0" y="0"/>
                  </a:lnTo>
                  <a:lnTo>
                    <a:pt x="0" y="6084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280651" y="9247581"/>
              <a:ext cx="570230" cy="166370"/>
            </a:xfrm>
            <a:custGeom>
              <a:avLst/>
              <a:gdLst/>
              <a:ahLst/>
              <a:cxnLst/>
              <a:rect l="l" t="t" r="r" b="b"/>
              <a:pathLst>
                <a:path w="570229" h="166370">
                  <a:moveTo>
                    <a:pt x="0" y="83058"/>
                  </a:moveTo>
                  <a:lnTo>
                    <a:pt x="0" y="64719"/>
                  </a:lnTo>
                  <a:lnTo>
                    <a:pt x="9169" y="64719"/>
                  </a:lnTo>
                  <a:lnTo>
                    <a:pt x="9169" y="55549"/>
                  </a:lnTo>
                  <a:lnTo>
                    <a:pt x="18338" y="55549"/>
                  </a:lnTo>
                  <a:lnTo>
                    <a:pt x="18338" y="45859"/>
                  </a:lnTo>
                  <a:lnTo>
                    <a:pt x="27520" y="45859"/>
                  </a:lnTo>
                  <a:lnTo>
                    <a:pt x="36690" y="36690"/>
                  </a:lnTo>
                  <a:lnTo>
                    <a:pt x="45859" y="36690"/>
                  </a:lnTo>
                  <a:lnTo>
                    <a:pt x="55029" y="27520"/>
                  </a:lnTo>
                  <a:lnTo>
                    <a:pt x="73380" y="27520"/>
                  </a:lnTo>
                  <a:lnTo>
                    <a:pt x="73380" y="18351"/>
                  </a:lnTo>
                  <a:lnTo>
                    <a:pt x="110058" y="18351"/>
                  </a:lnTo>
                  <a:lnTo>
                    <a:pt x="119748" y="9182"/>
                  </a:lnTo>
                  <a:lnTo>
                    <a:pt x="156425" y="9182"/>
                  </a:lnTo>
                  <a:lnTo>
                    <a:pt x="165608" y="0"/>
                  </a:lnTo>
                  <a:lnTo>
                    <a:pt x="404583" y="0"/>
                  </a:lnTo>
                  <a:lnTo>
                    <a:pt x="413753" y="9182"/>
                  </a:lnTo>
                  <a:lnTo>
                    <a:pt x="450951" y="9182"/>
                  </a:lnTo>
                  <a:lnTo>
                    <a:pt x="460120" y="18351"/>
                  </a:lnTo>
                  <a:lnTo>
                    <a:pt x="496811" y="18351"/>
                  </a:lnTo>
                  <a:lnTo>
                    <a:pt x="496811" y="27520"/>
                  </a:lnTo>
                  <a:lnTo>
                    <a:pt x="515150" y="27520"/>
                  </a:lnTo>
                  <a:lnTo>
                    <a:pt x="524332" y="36690"/>
                  </a:lnTo>
                  <a:lnTo>
                    <a:pt x="533501" y="36690"/>
                  </a:lnTo>
                  <a:lnTo>
                    <a:pt x="542671" y="45859"/>
                  </a:lnTo>
                  <a:lnTo>
                    <a:pt x="551840" y="45859"/>
                  </a:lnTo>
                  <a:lnTo>
                    <a:pt x="551840" y="55549"/>
                  </a:lnTo>
                  <a:lnTo>
                    <a:pt x="561009" y="55549"/>
                  </a:lnTo>
                  <a:lnTo>
                    <a:pt x="561009" y="64719"/>
                  </a:lnTo>
                  <a:lnTo>
                    <a:pt x="570191" y="64719"/>
                  </a:lnTo>
                  <a:lnTo>
                    <a:pt x="570191" y="92227"/>
                  </a:lnTo>
                  <a:lnTo>
                    <a:pt x="561009" y="92227"/>
                  </a:lnTo>
                  <a:lnTo>
                    <a:pt x="561009" y="101409"/>
                  </a:lnTo>
                  <a:lnTo>
                    <a:pt x="551840" y="110578"/>
                  </a:lnTo>
                  <a:lnTo>
                    <a:pt x="542671" y="110578"/>
                  </a:lnTo>
                  <a:lnTo>
                    <a:pt x="542671" y="119748"/>
                  </a:lnTo>
                  <a:lnTo>
                    <a:pt x="524332" y="119748"/>
                  </a:lnTo>
                  <a:lnTo>
                    <a:pt x="524332" y="128917"/>
                  </a:lnTo>
                  <a:lnTo>
                    <a:pt x="505980" y="128917"/>
                  </a:lnTo>
                  <a:lnTo>
                    <a:pt x="496811" y="138087"/>
                  </a:lnTo>
                  <a:lnTo>
                    <a:pt x="469290" y="138087"/>
                  </a:lnTo>
                  <a:lnTo>
                    <a:pt x="469290" y="147777"/>
                  </a:lnTo>
                  <a:lnTo>
                    <a:pt x="422922" y="147777"/>
                  </a:lnTo>
                  <a:lnTo>
                    <a:pt x="413753" y="156946"/>
                  </a:lnTo>
                  <a:lnTo>
                    <a:pt x="404583" y="156946"/>
                  </a:lnTo>
                  <a:lnTo>
                    <a:pt x="322033" y="156946"/>
                  </a:lnTo>
                  <a:lnTo>
                    <a:pt x="312864" y="166116"/>
                  </a:lnTo>
                  <a:lnTo>
                    <a:pt x="257327" y="166116"/>
                  </a:lnTo>
                  <a:lnTo>
                    <a:pt x="248145" y="156946"/>
                  </a:lnTo>
                  <a:lnTo>
                    <a:pt x="238975" y="156946"/>
                  </a:lnTo>
                  <a:lnTo>
                    <a:pt x="156425" y="156946"/>
                  </a:lnTo>
                  <a:lnTo>
                    <a:pt x="147256" y="147777"/>
                  </a:lnTo>
                  <a:lnTo>
                    <a:pt x="100888" y="147777"/>
                  </a:lnTo>
                  <a:lnTo>
                    <a:pt x="100888" y="138087"/>
                  </a:lnTo>
                  <a:lnTo>
                    <a:pt x="73380" y="138087"/>
                  </a:lnTo>
                  <a:lnTo>
                    <a:pt x="64198" y="128917"/>
                  </a:lnTo>
                  <a:lnTo>
                    <a:pt x="45859" y="128917"/>
                  </a:lnTo>
                  <a:lnTo>
                    <a:pt x="45859" y="119748"/>
                  </a:lnTo>
                  <a:lnTo>
                    <a:pt x="27520" y="119748"/>
                  </a:lnTo>
                  <a:lnTo>
                    <a:pt x="27520" y="110578"/>
                  </a:lnTo>
                  <a:lnTo>
                    <a:pt x="18338" y="110578"/>
                  </a:lnTo>
                  <a:lnTo>
                    <a:pt x="9169" y="101409"/>
                  </a:lnTo>
                  <a:lnTo>
                    <a:pt x="9169" y="92227"/>
                  </a:lnTo>
                  <a:lnTo>
                    <a:pt x="0" y="92227"/>
                  </a:lnTo>
                  <a:lnTo>
                    <a:pt x="0" y="83058"/>
                  </a:lnTo>
                  <a:close/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55917" y="8855716"/>
              <a:ext cx="193154" cy="156476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418738" y="8934208"/>
              <a:ext cx="441959" cy="0"/>
            </a:xfrm>
            <a:custGeom>
              <a:avLst/>
              <a:gdLst/>
              <a:ahLst/>
              <a:cxnLst/>
              <a:rect l="l" t="t" r="r" b="b"/>
              <a:pathLst>
                <a:path w="441960" h="0">
                  <a:moveTo>
                    <a:pt x="0" y="0"/>
                  </a:moveTo>
                  <a:lnTo>
                    <a:pt x="441782" y="0"/>
                  </a:lnTo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860520" y="893420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850843" y="9330639"/>
              <a:ext cx="101600" cy="0"/>
            </a:xfrm>
            <a:custGeom>
              <a:avLst/>
              <a:gdLst/>
              <a:ahLst/>
              <a:cxnLst/>
              <a:rect l="l" t="t" r="r" b="b"/>
              <a:pathLst>
                <a:path w="101600" h="0">
                  <a:moveTo>
                    <a:pt x="0" y="0"/>
                  </a:moveTo>
                  <a:lnTo>
                    <a:pt x="101396" y="0"/>
                  </a:lnTo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952240" y="933063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952240" y="9007589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5">
                  <a:moveTo>
                    <a:pt x="0" y="323049"/>
                  </a:moveTo>
                  <a:lnTo>
                    <a:pt x="0" y="0"/>
                  </a:lnTo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952240" y="900758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07937" y="502696"/>
            <a:ext cx="21424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3446" y="1469275"/>
            <a:ext cx="555917" cy="73855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6250" y="1525841"/>
            <a:ext cx="683544" cy="68354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1285" y="3298571"/>
            <a:ext cx="2041873" cy="853503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3805491" y="3090164"/>
            <a:ext cx="1913889" cy="1130300"/>
            <a:chOff x="3805491" y="3090164"/>
            <a:chExt cx="1913889" cy="11303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5491" y="3090164"/>
              <a:ext cx="731202" cy="112967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4333" y="3454729"/>
              <a:ext cx="1015034" cy="61521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5355" y="3774490"/>
              <a:ext cx="230314" cy="179362"/>
            </a:xfrm>
            <a:prstGeom prst="rect">
              <a:avLst/>
            </a:prstGeom>
          </p:spPr>
        </p:pic>
      </p:grpSp>
      <p:sp>
        <p:nvSpPr>
          <p:cNvPr id="10" name="object 10" descr=""/>
          <p:cNvSpPr/>
          <p:nvPr/>
        </p:nvSpPr>
        <p:spPr>
          <a:xfrm>
            <a:off x="1229702" y="1094765"/>
            <a:ext cx="3324860" cy="318770"/>
          </a:xfrm>
          <a:custGeom>
            <a:avLst/>
            <a:gdLst/>
            <a:ahLst/>
            <a:cxnLst/>
            <a:rect l="l" t="t" r="r" b="b"/>
            <a:pathLst>
              <a:path w="3324860" h="318769">
                <a:moveTo>
                  <a:pt x="3324821" y="0"/>
                </a:moveTo>
                <a:lnTo>
                  <a:pt x="0" y="0"/>
                </a:lnTo>
                <a:lnTo>
                  <a:pt x="0" y="318465"/>
                </a:lnTo>
                <a:lnTo>
                  <a:pt x="3324821" y="318465"/>
                </a:lnTo>
                <a:lnTo>
                  <a:pt x="3324821" y="315404"/>
                </a:lnTo>
                <a:lnTo>
                  <a:pt x="6616" y="315404"/>
                </a:lnTo>
                <a:lnTo>
                  <a:pt x="3556" y="311835"/>
                </a:lnTo>
                <a:lnTo>
                  <a:pt x="6616" y="311835"/>
                </a:lnTo>
                <a:lnTo>
                  <a:pt x="6616" y="6108"/>
                </a:lnTo>
                <a:lnTo>
                  <a:pt x="3556" y="6108"/>
                </a:lnTo>
                <a:lnTo>
                  <a:pt x="6616" y="3048"/>
                </a:lnTo>
                <a:lnTo>
                  <a:pt x="3324821" y="3048"/>
                </a:lnTo>
                <a:lnTo>
                  <a:pt x="3324821" y="0"/>
                </a:lnTo>
                <a:close/>
              </a:path>
              <a:path w="3324860" h="318769">
                <a:moveTo>
                  <a:pt x="6616" y="311835"/>
                </a:moveTo>
                <a:lnTo>
                  <a:pt x="3556" y="311835"/>
                </a:lnTo>
                <a:lnTo>
                  <a:pt x="6616" y="315404"/>
                </a:lnTo>
                <a:lnTo>
                  <a:pt x="6616" y="311835"/>
                </a:lnTo>
                <a:close/>
              </a:path>
              <a:path w="3324860" h="318769">
                <a:moveTo>
                  <a:pt x="3318713" y="311835"/>
                </a:moveTo>
                <a:lnTo>
                  <a:pt x="6616" y="311835"/>
                </a:lnTo>
                <a:lnTo>
                  <a:pt x="6616" y="315404"/>
                </a:lnTo>
                <a:lnTo>
                  <a:pt x="3318713" y="315404"/>
                </a:lnTo>
                <a:lnTo>
                  <a:pt x="3318713" y="311835"/>
                </a:lnTo>
                <a:close/>
              </a:path>
              <a:path w="3324860" h="318769">
                <a:moveTo>
                  <a:pt x="3318713" y="3048"/>
                </a:moveTo>
                <a:lnTo>
                  <a:pt x="3318713" y="315404"/>
                </a:lnTo>
                <a:lnTo>
                  <a:pt x="3321773" y="311835"/>
                </a:lnTo>
                <a:lnTo>
                  <a:pt x="3324821" y="311835"/>
                </a:lnTo>
                <a:lnTo>
                  <a:pt x="3324821" y="6108"/>
                </a:lnTo>
                <a:lnTo>
                  <a:pt x="3321773" y="6108"/>
                </a:lnTo>
                <a:lnTo>
                  <a:pt x="3318713" y="3048"/>
                </a:lnTo>
                <a:close/>
              </a:path>
              <a:path w="3324860" h="318769">
                <a:moveTo>
                  <a:pt x="3324821" y="311835"/>
                </a:moveTo>
                <a:lnTo>
                  <a:pt x="3321773" y="311835"/>
                </a:lnTo>
                <a:lnTo>
                  <a:pt x="3318713" y="315404"/>
                </a:lnTo>
                <a:lnTo>
                  <a:pt x="3324821" y="315404"/>
                </a:lnTo>
                <a:lnTo>
                  <a:pt x="3324821" y="311835"/>
                </a:lnTo>
                <a:close/>
              </a:path>
              <a:path w="3324860" h="318769">
                <a:moveTo>
                  <a:pt x="6616" y="3048"/>
                </a:moveTo>
                <a:lnTo>
                  <a:pt x="3556" y="6108"/>
                </a:lnTo>
                <a:lnTo>
                  <a:pt x="6616" y="6108"/>
                </a:lnTo>
                <a:lnTo>
                  <a:pt x="6616" y="3048"/>
                </a:lnTo>
                <a:close/>
              </a:path>
              <a:path w="3324860" h="318769">
                <a:moveTo>
                  <a:pt x="3318713" y="3048"/>
                </a:moveTo>
                <a:lnTo>
                  <a:pt x="6616" y="3048"/>
                </a:lnTo>
                <a:lnTo>
                  <a:pt x="6616" y="6108"/>
                </a:lnTo>
                <a:lnTo>
                  <a:pt x="3318713" y="6108"/>
                </a:lnTo>
                <a:lnTo>
                  <a:pt x="3318713" y="3048"/>
                </a:lnTo>
                <a:close/>
              </a:path>
              <a:path w="3324860" h="318769">
                <a:moveTo>
                  <a:pt x="3324821" y="3048"/>
                </a:moveTo>
                <a:lnTo>
                  <a:pt x="3318713" y="3048"/>
                </a:lnTo>
                <a:lnTo>
                  <a:pt x="3321773" y="6108"/>
                </a:lnTo>
                <a:lnTo>
                  <a:pt x="3324821" y="6108"/>
                </a:lnTo>
                <a:lnTo>
                  <a:pt x="3324821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231484" y="1096010"/>
            <a:ext cx="3321685" cy="31559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,QWHUUXSWRUHV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265" b="1">
                <a:solidFill>
                  <a:srgbClr val="9A3466"/>
                </a:solidFill>
                <a:latin typeface="Times New Roman"/>
                <a:cs typeface="Times New Roman"/>
              </a:rPr>
              <a:t>SHTXHxD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30" b="1">
                <a:solidFill>
                  <a:srgbClr val="9A3466"/>
                </a:solidFill>
                <a:latin typeface="Times New Roman"/>
                <a:cs typeface="Times New Roman"/>
              </a:rPr>
              <a:t>LQWHQVLGDG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1209827" y="2660611"/>
            <a:ext cx="2995930" cy="318770"/>
          </a:xfrm>
          <a:custGeom>
            <a:avLst/>
            <a:gdLst/>
            <a:ahLst/>
            <a:cxnLst/>
            <a:rect l="l" t="t" r="r" b="b"/>
            <a:pathLst>
              <a:path w="2995929" h="318769">
                <a:moveTo>
                  <a:pt x="2995663" y="0"/>
                </a:moveTo>
                <a:lnTo>
                  <a:pt x="0" y="0"/>
                </a:lnTo>
                <a:lnTo>
                  <a:pt x="0" y="318465"/>
                </a:lnTo>
                <a:lnTo>
                  <a:pt x="2995663" y="318465"/>
                </a:lnTo>
                <a:lnTo>
                  <a:pt x="2995663" y="314909"/>
                </a:lnTo>
                <a:lnTo>
                  <a:pt x="6108" y="314909"/>
                </a:lnTo>
                <a:lnTo>
                  <a:pt x="3047" y="311848"/>
                </a:lnTo>
                <a:lnTo>
                  <a:pt x="6108" y="311848"/>
                </a:lnTo>
                <a:lnTo>
                  <a:pt x="6108" y="6121"/>
                </a:lnTo>
                <a:lnTo>
                  <a:pt x="3047" y="6121"/>
                </a:lnTo>
                <a:lnTo>
                  <a:pt x="6108" y="3060"/>
                </a:lnTo>
                <a:lnTo>
                  <a:pt x="2995663" y="3060"/>
                </a:lnTo>
                <a:lnTo>
                  <a:pt x="2995663" y="0"/>
                </a:lnTo>
                <a:close/>
              </a:path>
              <a:path w="2995929" h="318769">
                <a:moveTo>
                  <a:pt x="6108" y="311848"/>
                </a:moveTo>
                <a:lnTo>
                  <a:pt x="3047" y="311848"/>
                </a:lnTo>
                <a:lnTo>
                  <a:pt x="6108" y="314909"/>
                </a:lnTo>
                <a:lnTo>
                  <a:pt x="6108" y="311848"/>
                </a:lnTo>
                <a:close/>
              </a:path>
              <a:path w="2995929" h="318769">
                <a:moveTo>
                  <a:pt x="2989033" y="311848"/>
                </a:moveTo>
                <a:lnTo>
                  <a:pt x="6108" y="311848"/>
                </a:lnTo>
                <a:lnTo>
                  <a:pt x="6108" y="314909"/>
                </a:lnTo>
                <a:lnTo>
                  <a:pt x="2989033" y="314909"/>
                </a:lnTo>
                <a:lnTo>
                  <a:pt x="2989033" y="311848"/>
                </a:lnTo>
                <a:close/>
              </a:path>
              <a:path w="2995929" h="318769">
                <a:moveTo>
                  <a:pt x="2989033" y="3060"/>
                </a:moveTo>
                <a:lnTo>
                  <a:pt x="2989033" y="314909"/>
                </a:lnTo>
                <a:lnTo>
                  <a:pt x="2992602" y="311848"/>
                </a:lnTo>
                <a:lnTo>
                  <a:pt x="2995663" y="311848"/>
                </a:lnTo>
                <a:lnTo>
                  <a:pt x="2995663" y="6121"/>
                </a:lnTo>
                <a:lnTo>
                  <a:pt x="2992602" y="6121"/>
                </a:lnTo>
                <a:lnTo>
                  <a:pt x="2989033" y="3060"/>
                </a:lnTo>
                <a:close/>
              </a:path>
              <a:path w="2995929" h="318769">
                <a:moveTo>
                  <a:pt x="2995663" y="311848"/>
                </a:moveTo>
                <a:lnTo>
                  <a:pt x="2992602" y="311848"/>
                </a:lnTo>
                <a:lnTo>
                  <a:pt x="2989033" y="314909"/>
                </a:lnTo>
                <a:lnTo>
                  <a:pt x="2995663" y="314909"/>
                </a:lnTo>
                <a:lnTo>
                  <a:pt x="2995663" y="311848"/>
                </a:lnTo>
                <a:close/>
              </a:path>
              <a:path w="2995929" h="318769">
                <a:moveTo>
                  <a:pt x="6108" y="3060"/>
                </a:moveTo>
                <a:lnTo>
                  <a:pt x="3047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2995929" h="318769">
                <a:moveTo>
                  <a:pt x="2989033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2989033" y="6121"/>
                </a:lnTo>
                <a:lnTo>
                  <a:pt x="2989033" y="3060"/>
                </a:lnTo>
                <a:close/>
              </a:path>
              <a:path w="2995929" h="318769">
                <a:moveTo>
                  <a:pt x="2995663" y="3060"/>
                </a:moveTo>
                <a:lnTo>
                  <a:pt x="2989033" y="3060"/>
                </a:lnTo>
                <a:lnTo>
                  <a:pt x="2992602" y="6121"/>
                </a:lnTo>
                <a:lnTo>
                  <a:pt x="2995663" y="6121"/>
                </a:lnTo>
                <a:lnTo>
                  <a:pt x="2995663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211357" y="2661920"/>
            <a:ext cx="2992755" cy="31559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,QWHUUXSWRUHV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00" b="1">
                <a:solidFill>
                  <a:srgbClr val="9A3466"/>
                </a:solidFill>
                <a:latin typeface="Times New Roman"/>
                <a:cs typeface="Times New Roman"/>
              </a:rPr>
              <a:t>JUDQ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30" b="1">
                <a:solidFill>
                  <a:srgbClr val="9A3466"/>
                </a:solidFill>
                <a:latin typeface="Times New Roman"/>
                <a:cs typeface="Times New Roman"/>
              </a:rPr>
              <a:t>LQWHQVLGDG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1284759" y="5679233"/>
            <a:ext cx="3565525" cy="865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5735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20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&amp;/$6,),&amp;$&amp;,Ï1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5618" y="6347218"/>
            <a:ext cx="142163" cy="150825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1304594" y="6754863"/>
            <a:ext cx="4227830" cy="314960"/>
          </a:xfrm>
          <a:custGeom>
            <a:avLst/>
            <a:gdLst/>
            <a:ahLst/>
            <a:cxnLst/>
            <a:rect l="l" t="t" r="r" b="b"/>
            <a:pathLst>
              <a:path w="4227830" h="314959">
                <a:moveTo>
                  <a:pt x="4227766" y="0"/>
                </a:moveTo>
                <a:lnTo>
                  <a:pt x="0" y="0"/>
                </a:lnTo>
                <a:lnTo>
                  <a:pt x="0" y="314896"/>
                </a:lnTo>
                <a:lnTo>
                  <a:pt x="4227766" y="314896"/>
                </a:lnTo>
                <a:lnTo>
                  <a:pt x="4227766" y="311835"/>
                </a:lnTo>
                <a:lnTo>
                  <a:pt x="6121" y="311835"/>
                </a:lnTo>
                <a:lnTo>
                  <a:pt x="3060" y="308267"/>
                </a:lnTo>
                <a:lnTo>
                  <a:pt x="6121" y="308267"/>
                </a:lnTo>
                <a:lnTo>
                  <a:pt x="6121" y="6108"/>
                </a:lnTo>
                <a:lnTo>
                  <a:pt x="3060" y="6108"/>
                </a:lnTo>
                <a:lnTo>
                  <a:pt x="6121" y="3048"/>
                </a:lnTo>
                <a:lnTo>
                  <a:pt x="4227766" y="3048"/>
                </a:lnTo>
                <a:lnTo>
                  <a:pt x="4227766" y="0"/>
                </a:lnTo>
                <a:close/>
              </a:path>
              <a:path w="4227830" h="314959">
                <a:moveTo>
                  <a:pt x="6121" y="308267"/>
                </a:moveTo>
                <a:lnTo>
                  <a:pt x="3060" y="308267"/>
                </a:lnTo>
                <a:lnTo>
                  <a:pt x="6121" y="311835"/>
                </a:lnTo>
                <a:lnTo>
                  <a:pt x="6121" y="308267"/>
                </a:lnTo>
                <a:close/>
              </a:path>
              <a:path w="4227830" h="314959">
                <a:moveTo>
                  <a:pt x="4221137" y="308267"/>
                </a:moveTo>
                <a:lnTo>
                  <a:pt x="6121" y="308267"/>
                </a:lnTo>
                <a:lnTo>
                  <a:pt x="6121" y="311835"/>
                </a:lnTo>
                <a:lnTo>
                  <a:pt x="4221137" y="311835"/>
                </a:lnTo>
                <a:lnTo>
                  <a:pt x="4221137" y="308267"/>
                </a:lnTo>
                <a:close/>
              </a:path>
              <a:path w="4227830" h="314959">
                <a:moveTo>
                  <a:pt x="4221137" y="3048"/>
                </a:moveTo>
                <a:lnTo>
                  <a:pt x="4221137" y="311835"/>
                </a:lnTo>
                <a:lnTo>
                  <a:pt x="4224705" y="308267"/>
                </a:lnTo>
                <a:lnTo>
                  <a:pt x="4227766" y="308267"/>
                </a:lnTo>
                <a:lnTo>
                  <a:pt x="4227766" y="6108"/>
                </a:lnTo>
                <a:lnTo>
                  <a:pt x="4224705" y="6108"/>
                </a:lnTo>
                <a:lnTo>
                  <a:pt x="4221137" y="3048"/>
                </a:lnTo>
                <a:close/>
              </a:path>
              <a:path w="4227830" h="314959">
                <a:moveTo>
                  <a:pt x="4227766" y="308267"/>
                </a:moveTo>
                <a:lnTo>
                  <a:pt x="4224705" y="308267"/>
                </a:lnTo>
                <a:lnTo>
                  <a:pt x="4221137" y="311835"/>
                </a:lnTo>
                <a:lnTo>
                  <a:pt x="4227766" y="311835"/>
                </a:lnTo>
                <a:lnTo>
                  <a:pt x="4227766" y="308267"/>
                </a:lnTo>
                <a:close/>
              </a:path>
              <a:path w="4227830" h="314959">
                <a:moveTo>
                  <a:pt x="6121" y="3048"/>
                </a:moveTo>
                <a:lnTo>
                  <a:pt x="3060" y="6108"/>
                </a:lnTo>
                <a:lnTo>
                  <a:pt x="6121" y="6108"/>
                </a:lnTo>
                <a:lnTo>
                  <a:pt x="6121" y="3048"/>
                </a:lnTo>
                <a:close/>
              </a:path>
              <a:path w="4227830" h="314959">
                <a:moveTo>
                  <a:pt x="4221137" y="3048"/>
                </a:moveTo>
                <a:lnTo>
                  <a:pt x="6121" y="3048"/>
                </a:lnTo>
                <a:lnTo>
                  <a:pt x="6121" y="6108"/>
                </a:lnTo>
                <a:lnTo>
                  <a:pt x="4221137" y="6108"/>
                </a:lnTo>
                <a:lnTo>
                  <a:pt x="4221137" y="3048"/>
                </a:lnTo>
                <a:close/>
              </a:path>
              <a:path w="4227830" h="314959">
                <a:moveTo>
                  <a:pt x="4227766" y="3048"/>
                </a:moveTo>
                <a:lnTo>
                  <a:pt x="4221137" y="3048"/>
                </a:lnTo>
                <a:lnTo>
                  <a:pt x="4224705" y="6108"/>
                </a:lnTo>
                <a:lnTo>
                  <a:pt x="4227766" y="6108"/>
                </a:lnTo>
                <a:lnTo>
                  <a:pt x="4227766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306125" y="6756400"/>
            <a:ext cx="4225290" cy="31178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160" b="1">
                <a:solidFill>
                  <a:srgbClr val="9A3466"/>
                </a:solidFill>
                <a:latin typeface="Times New Roman"/>
                <a:cs typeface="Times New Roman"/>
              </a:rPr>
              <a:t>6HJ~Q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9A3466"/>
                </a:solidFill>
                <a:latin typeface="Times New Roman"/>
                <a:cs typeface="Times New Roman"/>
              </a:rPr>
              <a:t>OD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190" b="1">
                <a:solidFill>
                  <a:srgbClr val="9A3466"/>
                </a:solidFill>
                <a:latin typeface="Times New Roman"/>
                <a:cs typeface="Times New Roman"/>
              </a:rPr>
              <a:t>IRUPD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9A3466"/>
                </a:solidFill>
                <a:latin typeface="Times New Roman"/>
                <a:cs typeface="Times New Roman"/>
              </a:rPr>
              <a:t>RQGD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9A3466"/>
                </a:solidFill>
                <a:latin typeface="Times New Roman"/>
                <a:cs typeface="Times New Roman"/>
              </a:rPr>
              <a:t>OD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9A3466"/>
                </a:solidFill>
                <a:latin typeface="Times New Roman"/>
                <a:cs typeface="Times New Roman"/>
              </a:rPr>
              <a:t>FRUULHQWH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IXJD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340304" y="7224700"/>
            <a:ext cx="5375275" cy="18605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 indent="381635">
              <a:lnSpc>
                <a:spcPct val="101099"/>
              </a:lnSpc>
              <a:spcBef>
                <a:spcPts val="114"/>
              </a:spcBef>
            </a:pPr>
            <a:r>
              <a:rPr dirty="0" sz="1300" spc="-440" b="1">
                <a:solidFill>
                  <a:srgbClr val="BF2026"/>
                </a:solidFill>
                <a:latin typeface="Times New Roman"/>
                <a:cs typeface="Times New Roman"/>
              </a:rPr>
              <a:t>&amp;ODVH</a:t>
            </a:r>
            <a:r>
              <a:rPr dirty="0" sz="1300" spc="35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95" b="1">
                <a:solidFill>
                  <a:srgbClr val="BF2026"/>
                </a:solidFill>
                <a:latin typeface="Times New Roman"/>
                <a:cs typeface="Times New Roman"/>
              </a:rPr>
              <a:t>$&amp;</a:t>
            </a:r>
            <a:r>
              <a:rPr dirty="0" sz="12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25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1200" spc="-509">
                <a:solidFill>
                  <a:srgbClr val="231F20"/>
                </a:solidFill>
                <a:latin typeface="Times New Roman"/>
                <a:cs typeface="Times New Roman"/>
              </a:rPr>
              <a:t>VWD</a:t>
            </a:r>
            <a:r>
              <a:rPr dirty="0" sz="1200" spc="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630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12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775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20">
                <a:solidFill>
                  <a:srgbClr val="231F20"/>
                </a:solidFill>
                <a:latin typeface="Times New Roman"/>
                <a:cs typeface="Times New Roman"/>
              </a:rPr>
              <a:t>FODVH</a:t>
            </a:r>
            <a:r>
              <a:rPr dirty="0" sz="1200" spc="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HVWiQGDU</a:t>
            </a:r>
            <a:r>
              <a:rPr dirty="0" sz="1200" spc="19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215">
                <a:solidFill>
                  <a:srgbClr val="231F20"/>
                </a:solidFill>
                <a:latin typeface="Times New Roman"/>
                <a:cs typeface="Times New Roman"/>
              </a:rPr>
              <a:t>$VHJXUD</a:t>
            </a:r>
            <a:r>
              <a:rPr dirty="0" sz="1200" spc="2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755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9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235">
                <a:solidFill>
                  <a:srgbClr val="231F20"/>
                </a:solidFill>
                <a:latin typeface="Times New Roman"/>
                <a:cs typeface="Times New Roman"/>
              </a:rPr>
              <a:t>GHVFRQH[LyQ</a:t>
            </a:r>
            <a:r>
              <a:rPr dirty="0" sz="1200" spc="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55">
                <a:solidFill>
                  <a:srgbClr val="231F20"/>
                </a:solidFill>
                <a:latin typeface="Times New Roman"/>
                <a:cs typeface="Times New Roman"/>
              </a:rPr>
              <a:t>DQWH</a:t>
            </a:r>
            <a:r>
              <a:rPr dirty="0" sz="1200" spc="4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5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200" spc="3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5">
                <a:solidFill>
                  <a:srgbClr val="BF2026"/>
                </a:solidFill>
                <a:latin typeface="Times New Roman"/>
                <a:cs typeface="Times New Roman"/>
              </a:rPr>
              <a:t>FRUULHQWH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30">
                <a:solidFill>
                  <a:srgbClr val="BF2026"/>
                </a:solidFill>
                <a:latin typeface="Times New Roman"/>
                <a:cs typeface="Times New Roman"/>
              </a:rPr>
              <a:t>GLIHUHQFLDO</a:t>
            </a:r>
            <a:r>
              <a:rPr dirty="0" sz="1200" spc="2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50">
                <a:solidFill>
                  <a:srgbClr val="BF2026"/>
                </a:solidFill>
                <a:latin typeface="Times New Roman"/>
                <a:cs typeface="Times New Roman"/>
              </a:rPr>
              <a:t>DOWHUQD</a:t>
            </a:r>
            <a:r>
              <a:rPr dirty="0" sz="1200" spc="2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BF2026"/>
                </a:solidFill>
                <a:latin typeface="Times New Roman"/>
                <a:cs typeface="Times New Roman"/>
              </a:rPr>
              <a:t>VHQRLGDO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DSOLFDGD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EUXVFDPHQWH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YDORU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FUHFLHQWH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algn="just" marL="12700" marR="31750" indent="381635">
              <a:lnSpc>
                <a:spcPct val="100499"/>
              </a:lnSpc>
              <a:spcBef>
                <a:spcPts val="590"/>
              </a:spcBef>
            </a:pPr>
            <a:r>
              <a:rPr dirty="0" sz="1300" spc="-375" b="1">
                <a:solidFill>
                  <a:srgbClr val="BF2026"/>
                </a:solidFill>
                <a:latin typeface="Times New Roman"/>
                <a:cs typeface="Times New Roman"/>
              </a:rPr>
              <a:t>&amp;ODVH</a:t>
            </a:r>
            <a:r>
              <a:rPr dirty="0" sz="1300" spc="7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BF2026"/>
                </a:solidFill>
                <a:latin typeface="Times New Roman"/>
                <a:cs typeface="Times New Roman"/>
              </a:rPr>
              <a:t>$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200" spc="-540">
                <a:solidFill>
                  <a:srgbClr val="231F20"/>
                </a:solidFill>
                <a:latin typeface="Times New Roman"/>
                <a:cs typeface="Times New Roman"/>
              </a:rPr>
              <a:t>VW</a:t>
            </a:r>
            <a:r>
              <a:rPr dirty="0" sz="1200" spc="-465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4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ODVH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HUPLWH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GHWHFWDU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35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-409">
                <a:solidFill>
                  <a:srgbClr val="231F20"/>
                </a:solidFill>
                <a:latin typeface="Times New Roman"/>
                <a:cs typeface="Times New Roman"/>
              </a:rPr>
              <a:t>RUULHQWHV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20">
                <a:solidFill>
                  <a:srgbClr val="231F20"/>
                </a:solidFill>
                <a:latin typeface="Times New Roman"/>
                <a:cs typeface="Times New Roman"/>
              </a:rPr>
              <a:t>IXJD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BF2026"/>
                </a:solidFill>
                <a:latin typeface="Times New Roman"/>
                <a:cs typeface="Times New Roman"/>
              </a:rPr>
              <a:t>DOWHUQDV</a:t>
            </a:r>
            <a:r>
              <a:rPr dirty="0" sz="1200" spc="3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200">
                <a:solidFill>
                  <a:srgbClr val="BF2026"/>
                </a:solidFill>
                <a:latin typeface="Times New Roman"/>
                <a:cs typeface="Times New Roman"/>
              </a:rPr>
              <a:t>R</a:t>
            </a:r>
            <a:r>
              <a:rPr dirty="0" sz="1200" spc="3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80">
                <a:solidFill>
                  <a:srgbClr val="BF2026"/>
                </a:solidFill>
                <a:latin typeface="Times New Roman"/>
                <a:cs typeface="Times New Roman"/>
              </a:rPr>
              <a:t>SXOVDQWHV</a:t>
            </a:r>
            <a:r>
              <a:rPr dirty="0" sz="1200" spc="3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170">
                <a:solidFill>
                  <a:srgbClr val="BF2026"/>
                </a:solidFill>
                <a:latin typeface="Times New Roman"/>
                <a:cs typeface="Times New Roman"/>
              </a:rPr>
              <a:t>FRQ </a:t>
            </a:r>
            <a:r>
              <a:rPr dirty="0" sz="1200" spc="-200">
                <a:solidFill>
                  <a:srgbClr val="BF2026"/>
                </a:solidFill>
                <a:latin typeface="Times New Roman"/>
                <a:cs typeface="Times New Roman"/>
              </a:rPr>
              <a:t>R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BF2026"/>
                </a:solidFill>
                <a:latin typeface="Times New Roman"/>
                <a:cs typeface="Times New Roman"/>
              </a:rPr>
              <a:t>V</a:t>
            </a:r>
            <a:r>
              <a:rPr dirty="0" sz="1200" spc="-335">
                <a:solidFill>
                  <a:srgbClr val="BF2026"/>
                </a:solidFill>
                <a:latin typeface="Times New Roman"/>
                <a:cs typeface="Times New Roman"/>
              </a:rPr>
              <a:t>LQ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235">
                <a:solidFill>
                  <a:srgbClr val="BF2026"/>
                </a:solidFill>
                <a:latin typeface="Times New Roman"/>
                <a:cs typeface="Times New Roman"/>
              </a:rPr>
              <a:t>FRPSRQHQWH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135">
                <a:solidFill>
                  <a:srgbClr val="BF2026"/>
                </a:solidFill>
                <a:latin typeface="Times New Roman"/>
                <a:cs typeface="Times New Roman"/>
              </a:rPr>
              <a:t>F</a:t>
            </a:r>
            <a:r>
              <a:rPr dirty="0" sz="1200" spc="-370">
                <a:solidFill>
                  <a:srgbClr val="BF2026"/>
                </a:solidFill>
                <a:latin typeface="Times New Roman"/>
                <a:cs typeface="Times New Roman"/>
              </a:rPr>
              <a:t>RQWLQX</a:t>
            </a:r>
            <a:r>
              <a:rPr dirty="0" sz="1200" spc="-360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DSOLFDGDV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0">
                <a:solidFill>
                  <a:srgbClr val="231F20"/>
                </a:solidFill>
                <a:latin typeface="Times New Roman"/>
                <a:cs typeface="Times New Roman"/>
              </a:rPr>
              <a:t>EUXVFDPHQWH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0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dirty="0" sz="1200" spc="-385">
                <a:solidFill>
                  <a:srgbClr val="231F20"/>
                </a:solidFill>
                <a:latin typeface="Times New Roman"/>
                <a:cs typeface="Times New Roman"/>
              </a:rPr>
              <a:t>DORU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35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UHFLHQWH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Times New Roman"/>
                <a:cs typeface="Times New Roman"/>
              </a:rPr>
              <a:t>/RV </a:t>
            </a:r>
            <a:r>
              <a:rPr dirty="0" sz="1200" spc="-405">
                <a:solidFill>
                  <a:srgbClr val="231F20"/>
                </a:solidFill>
                <a:latin typeface="Times New Roman"/>
                <a:cs typeface="Times New Roman"/>
              </a:rPr>
              <a:t>LQWHUUXSWRUHV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200" spc="-330">
                <a:solidFill>
                  <a:srgbClr val="231F20"/>
                </a:solidFill>
                <a:latin typeface="Times New Roman"/>
                <a:cs typeface="Times New Roman"/>
              </a:rPr>
              <a:t>LIHUHQFLDOHV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70">
                <a:solidFill>
                  <a:srgbClr val="231F20"/>
                </a:solidFill>
                <a:latin typeface="Times New Roman"/>
                <a:cs typeface="Times New Roman"/>
              </a:rPr>
              <a:t>HVWD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FODVH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200" spc="-235">
                <a:solidFill>
                  <a:srgbClr val="231F20"/>
                </a:solidFill>
                <a:latin typeface="Times New Roman"/>
                <a:cs typeface="Times New Roman"/>
              </a:rPr>
              <a:t>RQ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HVSHFLDOPHQWH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DSWRV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1200" spc="-380">
                <a:solidFill>
                  <a:srgbClr val="231F20"/>
                </a:solidFill>
                <a:latin typeface="Times New Roman"/>
                <a:cs typeface="Times New Roman"/>
              </a:rPr>
              <a:t>DUD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1200" spc="-355">
                <a:solidFill>
                  <a:srgbClr val="231F20"/>
                </a:solidFill>
                <a:latin typeface="Times New Roman"/>
                <a:cs typeface="Times New Roman"/>
              </a:rPr>
              <a:t>URWHJH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45">
                <a:solidFill>
                  <a:srgbClr val="231F20"/>
                </a:solidFill>
                <a:latin typeface="Times New Roman"/>
                <a:cs typeface="Times New Roman"/>
              </a:rPr>
              <a:t>HTXLSRV </a:t>
            </a:r>
            <a:r>
              <a:rPr dirty="0" sz="1200" spc="-200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4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200" spc="-260">
                <a:solidFill>
                  <a:srgbClr val="231F20"/>
                </a:solidFill>
                <a:latin typeface="Times New Roman"/>
                <a:cs typeface="Times New Roman"/>
              </a:rPr>
              <a:t>RPSRQHQWHV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HOHFWUyQLFRV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 spc="-330">
                <a:solidFill>
                  <a:srgbClr val="231F20"/>
                </a:solidFill>
                <a:latin typeface="Times New Roman"/>
                <a:cs typeface="Times New Roman"/>
              </a:rPr>
              <a:t>OLPHQWDGRV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GLUHFWDPHQWH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45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>
                <a:solidFill>
                  <a:srgbClr val="231F20"/>
                </a:solidFill>
                <a:latin typeface="Times New Roman"/>
                <a:cs typeface="Times New Roman"/>
              </a:rPr>
              <a:t>UHG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>
                <a:solidFill>
                  <a:srgbClr val="231F20"/>
                </a:solidFill>
                <a:latin typeface="Times New Roman"/>
                <a:cs typeface="Times New Roman"/>
              </a:rPr>
              <a:t>HOpFW</a:t>
            </a:r>
            <a:r>
              <a:rPr dirty="0" sz="1200" spc="-41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200" spc="-275">
                <a:solidFill>
                  <a:srgbClr val="231F20"/>
                </a:solidFill>
                <a:latin typeface="Times New Roman"/>
                <a:cs typeface="Times New Roman"/>
              </a:rPr>
              <a:t>LF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1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200" spc="-270">
                <a:solidFill>
                  <a:srgbClr val="231F20"/>
                </a:solidFill>
                <a:latin typeface="Times New Roman"/>
                <a:cs typeface="Times New Roman"/>
              </a:rPr>
              <a:t>LQ </a:t>
            </a:r>
            <a:r>
              <a:rPr dirty="0" sz="1200" spc="-175">
                <a:solidFill>
                  <a:srgbClr val="231F20"/>
                </a:solidFill>
                <a:latin typeface="Times New Roman"/>
                <a:cs typeface="Times New Roman"/>
              </a:rPr>
              <a:t>FRQH[LyQ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>
                <a:solidFill>
                  <a:srgbClr val="231F20"/>
                </a:solidFill>
                <a:latin typeface="Times New Roman"/>
                <a:cs typeface="Times New Roman"/>
              </a:rPr>
              <a:t>WUDQVIRUPDGRUHV </a:t>
            </a:r>
            <a:endParaRPr sz="1200">
              <a:latin typeface="Times New Roman"/>
              <a:cs typeface="Times New Roman"/>
            </a:endParaRPr>
          </a:p>
          <a:p>
            <a:pPr algn="just" marL="33020" marR="156210" indent="678815">
              <a:lnSpc>
                <a:spcPct val="101099"/>
              </a:lnSpc>
              <a:spcBef>
                <a:spcPts val="415"/>
              </a:spcBef>
            </a:pPr>
            <a:r>
              <a:rPr dirty="0" sz="1300" spc="-425" b="1">
                <a:solidFill>
                  <a:srgbClr val="BF2026"/>
                </a:solidFill>
                <a:latin typeface="Times New Roman"/>
                <a:cs typeface="Times New Roman"/>
              </a:rPr>
              <a:t>&amp;ODVH</a:t>
            </a:r>
            <a:r>
              <a:rPr dirty="0" sz="1300" spc="34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BF2026"/>
                </a:solidFill>
                <a:latin typeface="Times New Roman"/>
                <a:cs typeface="Times New Roman"/>
              </a:rPr>
              <a:t>%</a:t>
            </a:r>
            <a:r>
              <a:rPr dirty="0" sz="1200" spc="3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>
                <a:solidFill>
                  <a:srgbClr val="231F20"/>
                </a:solidFill>
                <a:latin typeface="Times New Roman"/>
                <a:cs typeface="Times New Roman"/>
              </a:rPr>
              <a:t>DSWRV</a:t>
            </a:r>
            <a:r>
              <a:rPr dirty="0" sz="1200" spc="3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200" spc="2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0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4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50">
                <a:solidFill>
                  <a:srgbClr val="231F20"/>
                </a:solidFill>
                <a:latin typeface="Times New Roman"/>
                <a:cs typeface="Times New Roman"/>
              </a:rPr>
              <a:t>PLVPRV</a:t>
            </a:r>
            <a:r>
              <a:rPr dirty="0" sz="1200" spc="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0">
                <a:solidFill>
                  <a:srgbClr val="231F20"/>
                </a:solidFill>
                <a:latin typeface="Times New Roman"/>
                <a:cs typeface="Times New Roman"/>
              </a:rPr>
              <a:t>WLSRV</a:t>
            </a:r>
            <a:r>
              <a:rPr dirty="0" sz="1200" spc="3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7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3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0">
                <a:solidFill>
                  <a:srgbClr val="231F20"/>
                </a:solidFill>
                <a:latin typeface="Times New Roman"/>
                <a:cs typeface="Times New Roman"/>
              </a:rPr>
              <a:t>FRUULHQWHV</a:t>
            </a:r>
            <a:r>
              <a:rPr dirty="0" sz="1200" spc="3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22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725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7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9">
                <a:solidFill>
                  <a:srgbClr val="231F20"/>
                </a:solidFill>
                <a:latin typeface="Times New Roman"/>
                <a:cs typeface="Times New Roman"/>
              </a:rPr>
              <a:t>FODVH</a:t>
            </a:r>
            <a:r>
              <a:rPr dirty="0" sz="1200" spc="3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0">
                <a:solidFill>
                  <a:srgbClr val="231F20"/>
                </a:solidFill>
                <a:latin typeface="Times New Roman"/>
                <a:cs typeface="Times New Roman"/>
              </a:rPr>
              <a:t>$</a:t>
            </a:r>
            <a:r>
              <a:rPr dirty="0" sz="1200" spc="17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59">
                <a:solidFill>
                  <a:srgbClr val="231F20"/>
                </a:solidFill>
                <a:latin typeface="Times New Roman"/>
                <a:cs typeface="Times New Roman"/>
              </a:rPr>
              <a:t>HVWR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BF2026"/>
                </a:solidFill>
                <a:latin typeface="Times New Roman"/>
                <a:cs typeface="Times New Roman"/>
              </a:rPr>
              <a:t>FRUULHQWH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50">
                <a:solidFill>
                  <a:srgbClr val="BF2026"/>
                </a:solidFill>
                <a:latin typeface="Times New Roman"/>
                <a:cs typeface="Times New Roman"/>
              </a:rPr>
              <a:t>DOWHUQD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\</a:t>
            </a:r>
            <a:r>
              <a:rPr dirty="0" sz="1200" spc="3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55">
                <a:solidFill>
                  <a:srgbClr val="BF2026"/>
                </a:solidFill>
                <a:latin typeface="Times New Roman"/>
                <a:cs typeface="Times New Roman"/>
              </a:rPr>
              <a:t>R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5">
                <a:solidFill>
                  <a:srgbClr val="BF2026"/>
                </a:solidFill>
                <a:latin typeface="Times New Roman"/>
                <a:cs typeface="Times New Roman"/>
              </a:rPr>
              <a:t>FRQWLQXD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85">
                <a:solidFill>
                  <a:srgbClr val="BF2026"/>
                </a:solidFill>
                <a:latin typeface="Times New Roman"/>
                <a:cs typeface="Times New Roman"/>
              </a:rPr>
              <a:t>SXOVDQWH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265">
                <a:solidFill>
                  <a:srgbClr val="BF2026"/>
                </a:solidFill>
                <a:latin typeface="Times New Roman"/>
                <a:cs typeface="Times New Roman"/>
              </a:rPr>
              <a:t>\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160">
                <a:solidFill>
                  <a:srgbClr val="BF2026"/>
                </a:solidFill>
                <a:latin typeface="Times New Roman"/>
                <a:cs typeface="Times New Roman"/>
              </a:rPr>
              <a:t>DGHPiV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BF2026"/>
                </a:solidFill>
                <a:latin typeface="Times New Roman"/>
                <a:cs typeface="Times New Roman"/>
              </a:rPr>
              <a:t>SDUD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BF2026"/>
                </a:solidFill>
                <a:latin typeface="Times New Roman"/>
                <a:cs typeface="Times New Roman"/>
              </a:rPr>
              <a:t>FRUULHQWH</a:t>
            </a:r>
            <a:r>
              <a:rPr dirty="0" sz="1200" spc="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5">
                <a:solidFill>
                  <a:srgbClr val="BF2026"/>
                </a:solidFill>
                <a:latin typeface="Times New Roman"/>
                <a:cs typeface="Times New Roman"/>
              </a:rPr>
              <a:t>FRQWLQXD</a:t>
            </a:r>
            <a:r>
              <a:rPr dirty="0" sz="1200" spc="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BF2026"/>
                </a:solidFill>
                <a:latin typeface="Times New Roman"/>
                <a:cs typeface="Times New Roman"/>
              </a:rPr>
              <a:t>DOLVDGD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25291" y="9187658"/>
            <a:ext cx="4019599" cy="1010966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28547" y="7217029"/>
            <a:ext cx="375539" cy="254762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60151" y="7716642"/>
            <a:ext cx="305944" cy="171973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58110" y="8705701"/>
            <a:ext cx="649905" cy="172177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07937" y="502696"/>
            <a:ext cx="21424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141552" y="1129919"/>
            <a:ext cx="2493010" cy="314960"/>
          </a:xfrm>
          <a:custGeom>
            <a:avLst/>
            <a:gdLst/>
            <a:ahLst/>
            <a:cxnLst/>
            <a:rect l="l" t="t" r="r" b="b"/>
            <a:pathLst>
              <a:path w="2493010" h="314959">
                <a:moveTo>
                  <a:pt x="2492730" y="0"/>
                </a:moveTo>
                <a:lnTo>
                  <a:pt x="0" y="0"/>
                </a:lnTo>
                <a:lnTo>
                  <a:pt x="0" y="314909"/>
                </a:lnTo>
                <a:lnTo>
                  <a:pt x="2492730" y="314909"/>
                </a:lnTo>
                <a:lnTo>
                  <a:pt x="2492730" y="311848"/>
                </a:lnTo>
                <a:lnTo>
                  <a:pt x="6108" y="311848"/>
                </a:lnTo>
                <a:lnTo>
                  <a:pt x="3048" y="308279"/>
                </a:lnTo>
                <a:lnTo>
                  <a:pt x="6108" y="308279"/>
                </a:lnTo>
                <a:lnTo>
                  <a:pt x="6108" y="6108"/>
                </a:lnTo>
                <a:lnTo>
                  <a:pt x="3048" y="6108"/>
                </a:lnTo>
                <a:lnTo>
                  <a:pt x="6108" y="3060"/>
                </a:lnTo>
                <a:lnTo>
                  <a:pt x="2492730" y="3060"/>
                </a:lnTo>
                <a:lnTo>
                  <a:pt x="2492730" y="0"/>
                </a:lnTo>
                <a:close/>
              </a:path>
              <a:path w="2493010" h="314959">
                <a:moveTo>
                  <a:pt x="6108" y="308279"/>
                </a:moveTo>
                <a:lnTo>
                  <a:pt x="3048" y="308279"/>
                </a:lnTo>
                <a:lnTo>
                  <a:pt x="6108" y="311848"/>
                </a:lnTo>
                <a:lnTo>
                  <a:pt x="6108" y="308279"/>
                </a:lnTo>
                <a:close/>
              </a:path>
              <a:path w="2493010" h="314959">
                <a:moveTo>
                  <a:pt x="2486609" y="308279"/>
                </a:moveTo>
                <a:lnTo>
                  <a:pt x="6108" y="308279"/>
                </a:lnTo>
                <a:lnTo>
                  <a:pt x="6108" y="311848"/>
                </a:lnTo>
                <a:lnTo>
                  <a:pt x="2486609" y="311848"/>
                </a:lnTo>
                <a:lnTo>
                  <a:pt x="2486609" y="308279"/>
                </a:lnTo>
                <a:close/>
              </a:path>
              <a:path w="2493010" h="314959">
                <a:moveTo>
                  <a:pt x="2486609" y="3060"/>
                </a:moveTo>
                <a:lnTo>
                  <a:pt x="2486609" y="311848"/>
                </a:lnTo>
                <a:lnTo>
                  <a:pt x="2489669" y="308279"/>
                </a:lnTo>
                <a:lnTo>
                  <a:pt x="2492730" y="308279"/>
                </a:lnTo>
                <a:lnTo>
                  <a:pt x="2492730" y="6108"/>
                </a:lnTo>
                <a:lnTo>
                  <a:pt x="2489669" y="6108"/>
                </a:lnTo>
                <a:lnTo>
                  <a:pt x="2486609" y="3060"/>
                </a:lnTo>
                <a:close/>
              </a:path>
              <a:path w="2493010" h="314959">
                <a:moveTo>
                  <a:pt x="2492730" y="308279"/>
                </a:moveTo>
                <a:lnTo>
                  <a:pt x="2489669" y="308279"/>
                </a:lnTo>
                <a:lnTo>
                  <a:pt x="2486609" y="311848"/>
                </a:lnTo>
                <a:lnTo>
                  <a:pt x="2492730" y="311848"/>
                </a:lnTo>
                <a:lnTo>
                  <a:pt x="2492730" y="308279"/>
                </a:lnTo>
                <a:close/>
              </a:path>
              <a:path w="2493010" h="314959">
                <a:moveTo>
                  <a:pt x="6108" y="3060"/>
                </a:moveTo>
                <a:lnTo>
                  <a:pt x="3048" y="6108"/>
                </a:lnTo>
                <a:lnTo>
                  <a:pt x="6108" y="6108"/>
                </a:lnTo>
                <a:lnTo>
                  <a:pt x="6108" y="3060"/>
                </a:lnTo>
                <a:close/>
              </a:path>
              <a:path w="2493010" h="314959">
                <a:moveTo>
                  <a:pt x="2486609" y="3060"/>
                </a:moveTo>
                <a:lnTo>
                  <a:pt x="6108" y="3060"/>
                </a:lnTo>
                <a:lnTo>
                  <a:pt x="6108" y="6108"/>
                </a:lnTo>
                <a:lnTo>
                  <a:pt x="2486609" y="6108"/>
                </a:lnTo>
                <a:lnTo>
                  <a:pt x="2486609" y="3060"/>
                </a:lnTo>
                <a:close/>
              </a:path>
              <a:path w="2493010" h="314959">
                <a:moveTo>
                  <a:pt x="2492730" y="3060"/>
                </a:moveTo>
                <a:lnTo>
                  <a:pt x="2486609" y="3060"/>
                </a:lnTo>
                <a:lnTo>
                  <a:pt x="2489669" y="6108"/>
                </a:lnTo>
                <a:lnTo>
                  <a:pt x="2492730" y="6108"/>
                </a:lnTo>
                <a:lnTo>
                  <a:pt x="2492730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143076" y="1131569"/>
            <a:ext cx="2489835" cy="31178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160" b="1">
                <a:solidFill>
                  <a:srgbClr val="9A3466"/>
                </a:solidFill>
                <a:latin typeface="Times New Roman"/>
                <a:cs typeface="Times New Roman"/>
              </a:rPr>
              <a:t>6HJ~Q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675" b="1">
                <a:solidFill>
                  <a:srgbClr val="9A3466"/>
                </a:solidFill>
                <a:latin typeface="Times New Roman"/>
                <a:cs typeface="Times New Roman"/>
              </a:rPr>
              <a:t>HO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75" b="1">
                <a:solidFill>
                  <a:srgbClr val="9A3466"/>
                </a:solidFill>
                <a:latin typeface="Times New Roman"/>
                <a:cs typeface="Times New Roman"/>
              </a:rPr>
              <a:t>WLHPSR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9A3466"/>
                </a:solidFill>
                <a:latin typeface="Times New Roman"/>
                <a:cs typeface="Times New Roman"/>
              </a:rPr>
              <a:t>GLVSDUR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77245" y="1559003"/>
            <a:ext cx="2359660" cy="11474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325" b="1">
                <a:solidFill>
                  <a:srgbClr val="2E3191"/>
                </a:solidFill>
                <a:latin typeface="Times New Roman"/>
                <a:cs typeface="Times New Roman"/>
              </a:rPr>
              <a:t>,QVWDQWiQHRV</a:t>
            </a:r>
            <a:r>
              <a:rPr dirty="0" sz="1300" spc="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2E3191"/>
                </a:solidFill>
                <a:latin typeface="Times New Roman"/>
                <a:cs typeface="Times New Roman"/>
              </a:rPr>
              <a:t>R</a:t>
            </a: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2E3191"/>
                </a:solidFill>
                <a:latin typeface="Times New Roman"/>
                <a:cs typeface="Times New Roman"/>
              </a:rPr>
              <a:t>6HOHFWLYRV</a:t>
            </a:r>
            <a:r>
              <a:rPr dirty="0" sz="1300" spc="434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110" b="1">
                <a:solidFill>
                  <a:srgbClr val="2E3191"/>
                </a:solidFill>
                <a:latin typeface="Times New Roman"/>
                <a:cs typeface="Times New Roman"/>
              </a:rPr>
              <a:t>6 </a:t>
            </a:r>
            <a:endParaRPr sz="13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/RV</a:t>
            </a:r>
            <a:r>
              <a:rPr dirty="0" sz="1200" spc="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>
                <a:solidFill>
                  <a:srgbClr val="231F20"/>
                </a:solidFill>
                <a:latin typeface="Times New Roman"/>
                <a:cs typeface="Times New Roman"/>
              </a:rPr>
              <a:t>GLIHUHQFLDOHV</a:t>
            </a:r>
            <a:r>
              <a:rPr dirty="0" sz="1200" spc="2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>
                <a:solidFill>
                  <a:srgbClr val="231F20"/>
                </a:solidFill>
                <a:latin typeface="Times New Roman"/>
                <a:cs typeface="Times New Roman"/>
              </a:rPr>
              <a:t>VHOHFWLYRV</a:t>
            </a:r>
            <a:r>
              <a:rPr dirty="0" sz="1200" spc="3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SHUPLWHQ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ED2024"/>
                </a:solidFill>
                <a:latin typeface="Times New Roman"/>
                <a:cs typeface="Times New Roman"/>
              </a:rPr>
              <a:t>DMXVWDU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WLHPSRV</a:t>
            </a:r>
            <a:r>
              <a:rPr dirty="0" sz="1200" spc="1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1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UHWDUGR</a:t>
            </a:r>
            <a:r>
              <a:rPr dirty="0" sz="1200" spc="1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225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JDUDQWLFHQ</a:t>
            </a:r>
            <a:r>
              <a:rPr dirty="0" sz="1200" spc="13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434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14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409" b="1">
                <a:solidFill>
                  <a:srgbClr val="ED2024"/>
                </a:solidFill>
                <a:latin typeface="Times New Roman"/>
                <a:cs typeface="Times New Roman"/>
              </a:rPr>
              <a:t>VHOHFWLYLGDG</a:t>
            </a:r>
            <a:r>
              <a:rPr dirty="0" sz="1200" spc="14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4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5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3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6XHOHQ</a:t>
            </a:r>
            <a:r>
              <a:rPr dirty="0" sz="1200" spc="22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>
                <a:solidFill>
                  <a:srgbClr val="231F20"/>
                </a:solidFill>
                <a:latin typeface="Times New Roman"/>
                <a:cs typeface="Times New Roman"/>
              </a:rPr>
              <a:t>FRORFDUVH</a:t>
            </a:r>
            <a:r>
              <a:rPr dirty="0" sz="1200" spc="2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0">
                <a:solidFill>
                  <a:srgbClr val="231F20"/>
                </a:solidFill>
                <a:latin typeface="Times New Roman"/>
                <a:cs typeface="Times New Roman"/>
              </a:rPr>
              <a:t>DJXDV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>
                <a:solidFill>
                  <a:srgbClr val="231F20"/>
                </a:solidFill>
                <a:latin typeface="Times New Roman"/>
                <a:cs typeface="Times New Roman"/>
              </a:rPr>
              <a:t>DUULED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4152" y="1107490"/>
            <a:ext cx="2904439" cy="1407896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151737" y="2862389"/>
            <a:ext cx="4867275" cy="314960"/>
          </a:xfrm>
          <a:custGeom>
            <a:avLst/>
            <a:gdLst/>
            <a:ahLst/>
            <a:cxnLst/>
            <a:rect l="l" t="t" r="r" b="b"/>
            <a:pathLst>
              <a:path w="4867275" h="314960">
                <a:moveTo>
                  <a:pt x="4866741" y="0"/>
                </a:moveTo>
                <a:lnTo>
                  <a:pt x="0" y="0"/>
                </a:lnTo>
                <a:lnTo>
                  <a:pt x="0" y="314909"/>
                </a:lnTo>
                <a:lnTo>
                  <a:pt x="4866741" y="314909"/>
                </a:lnTo>
                <a:lnTo>
                  <a:pt x="4866741" y="311848"/>
                </a:lnTo>
                <a:lnTo>
                  <a:pt x="6108" y="311848"/>
                </a:lnTo>
                <a:lnTo>
                  <a:pt x="3048" y="308279"/>
                </a:lnTo>
                <a:lnTo>
                  <a:pt x="6108" y="308279"/>
                </a:lnTo>
                <a:lnTo>
                  <a:pt x="6108" y="6121"/>
                </a:lnTo>
                <a:lnTo>
                  <a:pt x="3048" y="6121"/>
                </a:lnTo>
                <a:lnTo>
                  <a:pt x="6108" y="3060"/>
                </a:lnTo>
                <a:lnTo>
                  <a:pt x="4866741" y="3060"/>
                </a:lnTo>
                <a:lnTo>
                  <a:pt x="4866741" y="0"/>
                </a:lnTo>
                <a:close/>
              </a:path>
              <a:path w="4867275" h="314960">
                <a:moveTo>
                  <a:pt x="6108" y="308279"/>
                </a:moveTo>
                <a:lnTo>
                  <a:pt x="3048" y="308279"/>
                </a:lnTo>
                <a:lnTo>
                  <a:pt x="6108" y="311848"/>
                </a:lnTo>
                <a:lnTo>
                  <a:pt x="6108" y="308279"/>
                </a:lnTo>
                <a:close/>
              </a:path>
              <a:path w="4867275" h="314960">
                <a:moveTo>
                  <a:pt x="4860620" y="308279"/>
                </a:moveTo>
                <a:lnTo>
                  <a:pt x="6108" y="308279"/>
                </a:lnTo>
                <a:lnTo>
                  <a:pt x="6108" y="311848"/>
                </a:lnTo>
                <a:lnTo>
                  <a:pt x="4860620" y="311848"/>
                </a:lnTo>
                <a:lnTo>
                  <a:pt x="4860620" y="308279"/>
                </a:lnTo>
                <a:close/>
              </a:path>
              <a:path w="4867275" h="314960">
                <a:moveTo>
                  <a:pt x="4860620" y="3060"/>
                </a:moveTo>
                <a:lnTo>
                  <a:pt x="4860620" y="311848"/>
                </a:lnTo>
                <a:lnTo>
                  <a:pt x="4863680" y="308279"/>
                </a:lnTo>
                <a:lnTo>
                  <a:pt x="4866741" y="308279"/>
                </a:lnTo>
                <a:lnTo>
                  <a:pt x="4866741" y="6121"/>
                </a:lnTo>
                <a:lnTo>
                  <a:pt x="4863680" y="6121"/>
                </a:lnTo>
                <a:lnTo>
                  <a:pt x="4860620" y="3060"/>
                </a:lnTo>
                <a:close/>
              </a:path>
              <a:path w="4867275" h="314960">
                <a:moveTo>
                  <a:pt x="4866741" y="308279"/>
                </a:moveTo>
                <a:lnTo>
                  <a:pt x="4863680" y="308279"/>
                </a:lnTo>
                <a:lnTo>
                  <a:pt x="4860620" y="311848"/>
                </a:lnTo>
                <a:lnTo>
                  <a:pt x="4866741" y="311848"/>
                </a:lnTo>
                <a:lnTo>
                  <a:pt x="4866741" y="308279"/>
                </a:lnTo>
                <a:close/>
              </a:path>
              <a:path w="4867275" h="314960">
                <a:moveTo>
                  <a:pt x="6108" y="3060"/>
                </a:moveTo>
                <a:lnTo>
                  <a:pt x="3048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4867275" h="314960">
                <a:moveTo>
                  <a:pt x="4860620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4860620" y="6121"/>
                </a:lnTo>
                <a:lnTo>
                  <a:pt x="4860620" y="3060"/>
                </a:lnTo>
                <a:close/>
              </a:path>
              <a:path w="4867275" h="314960">
                <a:moveTo>
                  <a:pt x="4866741" y="3060"/>
                </a:moveTo>
                <a:lnTo>
                  <a:pt x="4860620" y="3060"/>
                </a:lnTo>
                <a:lnTo>
                  <a:pt x="4863680" y="6121"/>
                </a:lnTo>
                <a:lnTo>
                  <a:pt x="4866741" y="6121"/>
                </a:lnTo>
                <a:lnTo>
                  <a:pt x="4866741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153261" y="2863850"/>
            <a:ext cx="4864100" cy="31178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285" b="1">
                <a:solidFill>
                  <a:srgbClr val="9A3466"/>
                </a:solidFill>
                <a:latin typeface="Times New Roman"/>
                <a:cs typeface="Times New Roman"/>
              </a:rPr>
              <a:t>6XSHULQPXQL]DGRV</a:t>
            </a:r>
            <a:r>
              <a:rPr dirty="0" sz="1600" spc="54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160" b="1">
                <a:solidFill>
                  <a:srgbClr val="9A3466"/>
                </a:solidFill>
                <a:latin typeface="Times New Roman"/>
                <a:cs typeface="Times New Roman"/>
              </a:rPr>
              <a:t>6,</a:t>
            </a:r>
            <a:r>
              <a:rPr dirty="0" sz="1600" spc="5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9A3466"/>
                </a:solidFill>
                <a:latin typeface="Times New Roman"/>
                <a:cs typeface="Times New Roman"/>
              </a:rPr>
              <a:t>R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-8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$OWD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25" b="1">
                <a:solidFill>
                  <a:srgbClr val="9A3466"/>
                </a:solidFill>
                <a:latin typeface="Times New Roman"/>
                <a:cs typeface="Times New Roman"/>
              </a:rPr>
              <a:t>LQPXQLGDG</a:t>
            </a:r>
            <a:r>
              <a:rPr dirty="0" sz="1600" spc="55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285" b="1">
                <a:solidFill>
                  <a:srgbClr val="9A3466"/>
                </a:solidFill>
                <a:latin typeface="Times New Roman"/>
                <a:cs typeface="Times New Roman"/>
              </a:rPr>
              <a:t>$,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9A3466"/>
                </a:solidFill>
                <a:latin typeface="Times New Roman"/>
                <a:cs typeface="Times New Roman"/>
              </a:rPr>
              <a:t>R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229" b="1">
                <a:solidFill>
                  <a:srgbClr val="9A3466"/>
                </a:solidFill>
                <a:latin typeface="Times New Roman"/>
                <a:cs typeface="Times New Roman"/>
              </a:rPr>
              <a:t>+,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87437" y="3373520"/>
            <a:ext cx="531558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90" b="1">
                <a:solidFill>
                  <a:srgbClr val="ED2024"/>
                </a:solidFill>
                <a:latin typeface="Times New Roman"/>
                <a:cs typeface="Times New Roman"/>
              </a:rPr>
              <a:t>(YLWD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430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00" b="1">
                <a:solidFill>
                  <a:srgbClr val="ED2024"/>
                </a:solidFill>
                <a:latin typeface="Times New Roman"/>
                <a:cs typeface="Times New Roman"/>
              </a:rPr>
              <a:t>GHVFRQH[LRQHV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60" b="1">
                <a:solidFill>
                  <a:srgbClr val="ED2024"/>
                </a:solidFill>
                <a:latin typeface="Times New Roman"/>
                <a:cs typeface="Times New Roman"/>
              </a:rPr>
              <a:t>LQWHPSHVWLYDV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SRU</a:t>
            </a:r>
            <a:r>
              <a:rPr dirty="0" sz="1200" spc="1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400" b="1">
                <a:solidFill>
                  <a:srgbClr val="ED2024"/>
                </a:solidFill>
                <a:latin typeface="Times New Roman"/>
                <a:cs typeface="Times New Roman"/>
              </a:rPr>
              <a:t>FRUULHQWHV</a:t>
            </a:r>
            <a:r>
              <a:rPr dirty="0" sz="1200" spc="16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490" b="1">
                <a:solidFill>
                  <a:srgbClr val="ED2024"/>
                </a:solidFill>
                <a:latin typeface="Times New Roman"/>
                <a:cs typeface="Times New Roman"/>
              </a:rPr>
              <a:t>DOWD</a:t>
            </a:r>
            <a:r>
              <a:rPr dirty="0" sz="1200" spc="16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05" b="1">
                <a:solidFill>
                  <a:srgbClr val="ED2024"/>
                </a:solidFill>
                <a:latin typeface="Times New Roman"/>
                <a:cs typeface="Times New Roman"/>
              </a:rPr>
              <a:t>IUHFXHQFLD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85">
                <a:solidFill>
                  <a:srgbClr val="231F20"/>
                </a:solidFill>
                <a:latin typeface="Times New Roman"/>
                <a:cs typeface="Times New Roman"/>
              </a:rPr>
              <a:t>SURGXFLGDV</a:t>
            </a:r>
            <a:r>
              <a:rPr dirty="0" sz="1200" spc="2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5">
                <a:solidFill>
                  <a:srgbClr val="231F20"/>
                </a:solidFill>
                <a:latin typeface="Times New Roman"/>
                <a:cs typeface="Times New Roman"/>
              </a:rPr>
              <a:t>HQWUH</a:t>
            </a:r>
            <a:r>
              <a:rPr dirty="0" sz="1200" spc="3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15">
                <a:solidFill>
                  <a:srgbClr val="231F20"/>
                </a:solidFill>
                <a:latin typeface="Times New Roman"/>
                <a:cs typeface="Times New Roman"/>
              </a:rPr>
              <a:t>RWURV</a:t>
            </a:r>
            <a:r>
              <a:rPr dirty="0" sz="1200" spc="3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14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 spc="3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3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FLUFXLWRV</a:t>
            </a:r>
            <a:r>
              <a:rPr dirty="0" sz="1200" spc="3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90">
                <a:solidFill>
                  <a:srgbClr val="231F20"/>
                </a:solidFill>
                <a:latin typeface="Times New Roman"/>
                <a:cs typeface="Times New Roman"/>
              </a:rPr>
              <a:t>LQIRUPiWLFRV</a:t>
            </a:r>
            <a:r>
              <a:rPr dirty="0" sz="1200" spc="4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FLUFXLWRV</a:t>
            </a:r>
            <a:r>
              <a:rPr dirty="0" sz="1200" spc="3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200" spc="3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5">
                <a:solidFill>
                  <a:srgbClr val="231F20"/>
                </a:solidFill>
                <a:latin typeface="Times New Roman"/>
                <a:cs typeface="Times New Roman"/>
              </a:rPr>
              <a:t>UHDFWDQFLDV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HOHFWUyQLFDV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231F20"/>
                </a:solidFill>
                <a:latin typeface="Times New Roman"/>
                <a:cs typeface="Times New Roman"/>
              </a:rPr>
              <a:t>FRUULHQWHV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>
                <a:solidFill>
                  <a:srgbClr val="231F20"/>
                </a:solidFill>
                <a:latin typeface="Times New Roman"/>
                <a:cs typeface="Times New Roman"/>
              </a:rPr>
              <a:t>LQGXFLGDV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0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>
                <a:solidFill>
                  <a:srgbClr val="231F20"/>
                </a:solidFill>
                <a:latin typeface="Times New Roman"/>
                <a:cs typeface="Times New Roman"/>
              </a:rPr>
              <a:t>GHVFDUJDV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>
                <a:solidFill>
                  <a:srgbClr val="231F20"/>
                </a:solidFill>
                <a:latin typeface="Times New Roman"/>
                <a:cs typeface="Times New Roman"/>
              </a:rPr>
              <a:t>RULJHQ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45">
                <a:solidFill>
                  <a:srgbClr val="231F20"/>
                </a:solidFill>
                <a:latin typeface="Times New Roman"/>
                <a:cs typeface="Times New Roman"/>
              </a:rPr>
              <a:t>DWPRVIpULFR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161922" y="4166844"/>
            <a:ext cx="2181860" cy="314960"/>
          </a:xfrm>
          <a:custGeom>
            <a:avLst/>
            <a:gdLst/>
            <a:ahLst/>
            <a:cxnLst/>
            <a:rect l="l" t="t" r="r" b="b"/>
            <a:pathLst>
              <a:path w="2181860" h="314960">
                <a:moveTo>
                  <a:pt x="2181390" y="0"/>
                </a:moveTo>
                <a:lnTo>
                  <a:pt x="0" y="0"/>
                </a:lnTo>
                <a:lnTo>
                  <a:pt x="0" y="314909"/>
                </a:lnTo>
                <a:lnTo>
                  <a:pt x="2181390" y="314909"/>
                </a:lnTo>
                <a:lnTo>
                  <a:pt x="2181390" y="311848"/>
                </a:lnTo>
                <a:lnTo>
                  <a:pt x="6121" y="311848"/>
                </a:lnTo>
                <a:lnTo>
                  <a:pt x="3060" y="308279"/>
                </a:lnTo>
                <a:lnTo>
                  <a:pt x="6121" y="308279"/>
                </a:lnTo>
                <a:lnTo>
                  <a:pt x="6121" y="6121"/>
                </a:lnTo>
                <a:lnTo>
                  <a:pt x="3060" y="6121"/>
                </a:lnTo>
                <a:lnTo>
                  <a:pt x="6121" y="3060"/>
                </a:lnTo>
                <a:lnTo>
                  <a:pt x="2181390" y="3060"/>
                </a:lnTo>
                <a:lnTo>
                  <a:pt x="2181390" y="0"/>
                </a:lnTo>
                <a:close/>
              </a:path>
              <a:path w="2181860" h="314960">
                <a:moveTo>
                  <a:pt x="6121" y="308279"/>
                </a:moveTo>
                <a:lnTo>
                  <a:pt x="3060" y="308279"/>
                </a:lnTo>
                <a:lnTo>
                  <a:pt x="6121" y="311848"/>
                </a:lnTo>
                <a:lnTo>
                  <a:pt x="6121" y="308279"/>
                </a:lnTo>
                <a:close/>
              </a:path>
              <a:path w="2181860" h="314960">
                <a:moveTo>
                  <a:pt x="2174760" y="308279"/>
                </a:moveTo>
                <a:lnTo>
                  <a:pt x="6121" y="308279"/>
                </a:lnTo>
                <a:lnTo>
                  <a:pt x="6121" y="311848"/>
                </a:lnTo>
                <a:lnTo>
                  <a:pt x="2174760" y="311848"/>
                </a:lnTo>
                <a:lnTo>
                  <a:pt x="2174760" y="308279"/>
                </a:lnTo>
                <a:close/>
              </a:path>
              <a:path w="2181860" h="314960">
                <a:moveTo>
                  <a:pt x="2174760" y="3060"/>
                </a:moveTo>
                <a:lnTo>
                  <a:pt x="2174760" y="311848"/>
                </a:lnTo>
                <a:lnTo>
                  <a:pt x="2178329" y="308279"/>
                </a:lnTo>
                <a:lnTo>
                  <a:pt x="2181390" y="308279"/>
                </a:lnTo>
                <a:lnTo>
                  <a:pt x="2181390" y="6121"/>
                </a:lnTo>
                <a:lnTo>
                  <a:pt x="2178329" y="6121"/>
                </a:lnTo>
                <a:lnTo>
                  <a:pt x="2174760" y="3060"/>
                </a:lnTo>
                <a:close/>
              </a:path>
              <a:path w="2181860" h="314960">
                <a:moveTo>
                  <a:pt x="2181390" y="308279"/>
                </a:moveTo>
                <a:lnTo>
                  <a:pt x="2178329" y="308279"/>
                </a:lnTo>
                <a:lnTo>
                  <a:pt x="2174760" y="311848"/>
                </a:lnTo>
                <a:lnTo>
                  <a:pt x="2181390" y="311848"/>
                </a:lnTo>
                <a:lnTo>
                  <a:pt x="2181390" y="308279"/>
                </a:lnTo>
                <a:close/>
              </a:path>
              <a:path w="2181860" h="314960">
                <a:moveTo>
                  <a:pt x="6121" y="3060"/>
                </a:moveTo>
                <a:lnTo>
                  <a:pt x="3060" y="6121"/>
                </a:lnTo>
                <a:lnTo>
                  <a:pt x="6121" y="6121"/>
                </a:lnTo>
                <a:lnTo>
                  <a:pt x="6121" y="3060"/>
                </a:lnTo>
                <a:close/>
              </a:path>
              <a:path w="2181860" h="314960">
                <a:moveTo>
                  <a:pt x="2174760" y="3060"/>
                </a:moveTo>
                <a:lnTo>
                  <a:pt x="6121" y="3060"/>
                </a:lnTo>
                <a:lnTo>
                  <a:pt x="6121" y="6121"/>
                </a:lnTo>
                <a:lnTo>
                  <a:pt x="2174760" y="6121"/>
                </a:lnTo>
                <a:lnTo>
                  <a:pt x="2174760" y="3060"/>
                </a:lnTo>
                <a:close/>
              </a:path>
              <a:path w="2181860" h="314960">
                <a:moveTo>
                  <a:pt x="2181390" y="3060"/>
                </a:moveTo>
                <a:lnTo>
                  <a:pt x="2174760" y="3060"/>
                </a:lnTo>
                <a:lnTo>
                  <a:pt x="2178329" y="6121"/>
                </a:lnTo>
                <a:lnTo>
                  <a:pt x="2181390" y="6121"/>
                </a:lnTo>
                <a:lnTo>
                  <a:pt x="2181390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163447" y="4168140"/>
            <a:ext cx="2178685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254" b="1">
                <a:solidFill>
                  <a:srgbClr val="9A3466"/>
                </a:solidFill>
                <a:latin typeface="Times New Roman"/>
                <a:cs typeface="Times New Roman"/>
              </a:rPr>
              <a:t>5HFRQH[LyQ</a:t>
            </a:r>
            <a:r>
              <a:rPr dirty="0" sz="1600" spc="3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90" b="1">
                <a:solidFill>
                  <a:srgbClr val="9A3466"/>
                </a:solidFill>
                <a:latin typeface="Times New Roman"/>
                <a:cs typeface="Times New Roman"/>
              </a:rPr>
              <a:t>DXWRPiWLFD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97627" y="4616827"/>
            <a:ext cx="531431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1200" spc="-250">
                <a:solidFill>
                  <a:srgbClr val="231F20"/>
                </a:solidFill>
                <a:latin typeface="Times New Roman"/>
                <a:cs typeface="Times New Roman"/>
              </a:rPr>
              <a:t>([LVWHQ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GRV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>
                <a:solidFill>
                  <a:srgbClr val="231F20"/>
                </a:solidFill>
                <a:latin typeface="Times New Roman"/>
                <a:cs typeface="Times New Roman"/>
              </a:rPr>
              <a:t>WLSRV</a:t>
            </a:r>
            <a:r>
              <a:rPr dirty="0" sz="120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>
                <a:solidFill>
                  <a:srgbClr val="231F20"/>
                </a:solidFill>
                <a:latin typeface="Times New Roman"/>
                <a:cs typeface="Times New Roman"/>
              </a:rPr>
              <a:t>GLIHUHQFLDOHV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>
                <a:solidFill>
                  <a:srgbClr val="231F20"/>
                </a:solidFill>
                <a:latin typeface="Times New Roman"/>
                <a:cs typeface="Times New Roman"/>
              </a:rPr>
              <a:t>KDFHQ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YDULRV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LQWHQWRV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0">
                <a:solidFill>
                  <a:srgbClr val="231F20"/>
                </a:solidFill>
                <a:latin typeface="Times New Roman"/>
                <a:cs typeface="Times New Roman"/>
              </a:rPr>
              <a:t>RWURV</a:t>
            </a:r>
            <a:r>
              <a:rPr dirty="0" sz="120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5">
                <a:solidFill>
                  <a:srgbClr val="231F20"/>
                </a:solidFill>
                <a:latin typeface="Times New Roman"/>
                <a:cs typeface="Times New Roman"/>
              </a:rPr>
              <a:t>LQWHQWDQ</a:t>
            </a:r>
            <a:r>
              <a:rPr dirty="0" sz="120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>
                <a:solidFill>
                  <a:srgbClr val="231F20"/>
                </a:solidFill>
                <a:latin typeface="Times New Roman"/>
                <a:cs typeface="Times New Roman"/>
              </a:rPr>
              <a:t>UHDUPDU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65">
                <a:solidFill>
                  <a:srgbClr val="231F20"/>
                </a:solidFill>
                <a:latin typeface="Times New Roman"/>
                <a:cs typeface="Times New Roman"/>
              </a:rPr>
              <a:t>IRUPD</a:t>
            </a:r>
            <a:r>
              <a:rPr dirty="0" sz="12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LQGHILQLGD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5618" y="6408356"/>
            <a:ext cx="142163" cy="150837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241412" y="9542615"/>
            <a:ext cx="5306060" cy="624205"/>
          </a:xfrm>
          <a:custGeom>
            <a:avLst/>
            <a:gdLst/>
            <a:ahLst/>
            <a:cxnLst/>
            <a:rect l="l" t="t" r="r" b="b"/>
            <a:pathLst>
              <a:path w="5306059" h="624204">
                <a:moveTo>
                  <a:pt x="5304447" y="0"/>
                </a:moveTo>
                <a:lnTo>
                  <a:pt x="1524" y="0"/>
                </a:lnTo>
                <a:lnTo>
                  <a:pt x="0" y="1016"/>
                </a:lnTo>
                <a:lnTo>
                  <a:pt x="0" y="622160"/>
                </a:lnTo>
                <a:lnTo>
                  <a:pt x="1524" y="623697"/>
                </a:lnTo>
                <a:lnTo>
                  <a:pt x="5304447" y="623697"/>
                </a:lnTo>
                <a:lnTo>
                  <a:pt x="5305971" y="622160"/>
                </a:lnTo>
                <a:lnTo>
                  <a:pt x="5305971" y="620636"/>
                </a:lnTo>
                <a:lnTo>
                  <a:pt x="6629" y="620636"/>
                </a:lnTo>
                <a:lnTo>
                  <a:pt x="3568" y="617067"/>
                </a:lnTo>
                <a:lnTo>
                  <a:pt x="6629" y="617067"/>
                </a:lnTo>
                <a:lnTo>
                  <a:pt x="6629" y="6108"/>
                </a:lnTo>
                <a:lnTo>
                  <a:pt x="3568" y="6108"/>
                </a:lnTo>
                <a:lnTo>
                  <a:pt x="6629" y="3060"/>
                </a:lnTo>
                <a:lnTo>
                  <a:pt x="5305971" y="3060"/>
                </a:lnTo>
                <a:lnTo>
                  <a:pt x="5305971" y="1016"/>
                </a:lnTo>
                <a:lnTo>
                  <a:pt x="5304447" y="0"/>
                </a:lnTo>
                <a:close/>
              </a:path>
              <a:path w="5306059" h="624204">
                <a:moveTo>
                  <a:pt x="6629" y="617067"/>
                </a:moveTo>
                <a:lnTo>
                  <a:pt x="3568" y="617067"/>
                </a:lnTo>
                <a:lnTo>
                  <a:pt x="6629" y="620636"/>
                </a:lnTo>
                <a:lnTo>
                  <a:pt x="6629" y="617067"/>
                </a:lnTo>
                <a:close/>
              </a:path>
              <a:path w="5306059" h="624204">
                <a:moveTo>
                  <a:pt x="5299354" y="617067"/>
                </a:moveTo>
                <a:lnTo>
                  <a:pt x="6629" y="617067"/>
                </a:lnTo>
                <a:lnTo>
                  <a:pt x="6629" y="620636"/>
                </a:lnTo>
                <a:lnTo>
                  <a:pt x="5299354" y="620636"/>
                </a:lnTo>
                <a:lnTo>
                  <a:pt x="5299354" y="617067"/>
                </a:lnTo>
                <a:close/>
              </a:path>
              <a:path w="5306059" h="624204">
                <a:moveTo>
                  <a:pt x="5299354" y="3060"/>
                </a:moveTo>
                <a:lnTo>
                  <a:pt x="5299354" y="620636"/>
                </a:lnTo>
                <a:lnTo>
                  <a:pt x="5302923" y="617067"/>
                </a:lnTo>
                <a:lnTo>
                  <a:pt x="5305971" y="617067"/>
                </a:lnTo>
                <a:lnTo>
                  <a:pt x="5305971" y="6108"/>
                </a:lnTo>
                <a:lnTo>
                  <a:pt x="5302923" y="6108"/>
                </a:lnTo>
                <a:lnTo>
                  <a:pt x="5299354" y="3060"/>
                </a:lnTo>
                <a:close/>
              </a:path>
              <a:path w="5306059" h="624204">
                <a:moveTo>
                  <a:pt x="5305971" y="617067"/>
                </a:moveTo>
                <a:lnTo>
                  <a:pt x="5302923" y="617067"/>
                </a:lnTo>
                <a:lnTo>
                  <a:pt x="5299354" y="620636"/>
                </a:lnTo>
                <a:lnTo>
                  <a:pt x="5305971" y="620636"/>
                </a:lnTo>
                <a:lnTo>
                  <a:pt x="5305971" y="617067"/>
                </a:lnTo>
                <a:close/>
              </a:path>
              <a:path w="5306059" h="624204">
                <a:moveTo>
                  <a:pt x="6629" y="3060"/>
                </a:moveTo>
                <a:lnTo>
                  <a:pt x="3568" y="6108"/>
                </a:lnTo>
                <a:lnTo>
                  <a:pt x="6629" y="6108"/>
                </a:lnTo>
                <a:lnTo>
                  <a:pt x="6629" y="3060"/>
                </a:lnTo>
                <a:close/>
              </a:path>
              <a:path w="5306059" h="624204">
                <a:moveTo>
                  <a:pt x="5299354" y="3060"/>
                </a:moveTo>
                <a:lnTo>
                  <a:pt x="6629" y="3060"/>
                </a:lnTo>
                <a:lnTo>
                  <a:pt x="6629" y="6108"/>
                </a:lnTo>
                <a:lnTo>
                  <a:pt x="5299354" y="6108"/>
                </a:lnTo>
                <a:lnTo>
                  <a:pt x="5299354" y="3060"/>
                </a:lnTo>
                <a:close/>
              </a:path>
              <a:path w="5306059" h="624204">
                <a:moveTo>
                  <a:pt x="5305971" y="3060"/>
                </a:moveTo>
                <a:lnTo>
                  <a:pt x="5299354" y="3060"/>
                </a:lnTo>
                <a:lnTo>
                  <a:pt x="5302923" y="6108"/>
                </a:lnTo>
                <a:lnTo>
                  <a:pt x="5305971" y="6108"/>
                </a:lnTo>
                <a:lnTo>
                  <a:pt x="5305971" y="3060"/>
                </a:lnTo>
                <a:close/>
              </a:path>
            </a:pathLst>
          </a:custGeom>
          <a:solidFill>
            <a:srgbClr val="B2B4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242113" y="5679233"/>
            <a:ext cx="5265420" cy="4455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78280">
              <a:lnSpc>
                <a:spcPct val="100000"/>
              </a:lnSpc>
              <a:spcBef>
                <a:spcPts val="105"/>
              </a:spcBef>
            </a:pP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,QWHUUXSWRU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GLIHUHQFLDO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55244">
              <a:lnSpc>
                <a:spcPct val="100000"/>
              </a:lnSpc>
              <a:spcBef>
                <a:spcPts val="1175"/>
              </a:spcBef>
            </a:pPr>
            <a:r>
              <a:rPr dirty="0" u="heavy" sz="1600" spc="-3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6HOHFFLyQ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SDUiPHWURV</a:t>
            </a:r>
            <a:r>
              <a:rPr dirty="0" u="heavy" sz="1600" spc="1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EiVLFRV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236220" indent="-173355">
              <a:lnSpc>
                <a:spcPct val="100000"/>
              </a:lnSpc>
              <a:spcBef>
                <a:spcPts val="1535"/>
              </a:spcBef>
              <a:buFont typeface="Times New Roman"/>
              <a:buChar char="•"/>
              <a:tabLst>
                <a:tab pos="236854" algn="l"/>
              </a:tabLst>
            </a:pPr>
            <a:r>
              <a:rPr dirty="0" sz="1600" spc="-459" b="1">
                <a:solidFill>
                  <a:srgbClr val="32659A"/>
                </a:solidFill>
                <a:latin typeface="Times New Roman"/>
                <a:cs typeface="Times New Roman"/>
              </a:rPr>
              <a:t>&amp;DOLEUH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20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32659A"/>
                </a:solidFill>
                <a:latin typeface="Times New Roman"/>
                <a:cs typeface="Times New Roman"/>
              </a:rPr>
              <a:t>QRPLQDO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90" b="1">
                <a:solidFill>
                  <a:srgbClr val="32659A"/>
                </a:solidFill>
                <a:latin typeface="Times New Roman"/>
                <a:cs typeface="Times New Roman"/>
              </a:rPr>
              <a:t>$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32659A"/>
              </a:buClr>
              <a:buFont typeface="Times New Roman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499870">
              <a:lnSpc>
                <a:spcPct val="100000"/>
              </a:lnSpc>
            </a:pPr>
            <a:r>
              <a:rPr dirty="0" sz="195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-14245" sz="292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14245" sz="2925" spc="24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50" spc="114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1950" spc="-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50" spc="17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950" spc="-2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4245" sz="2925" spc="592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14245" sz="2925">
              <a:latin typeface="Times New Roman"/>
              <a:cs typeface="Times New Roman"/>
            </a:endParaRPr>
          </a:p>
          <a:p>
            <a:pPr marL="236220" indent="-173355">
              <a:lnSpc>
                <a:spcPct val="100000"/>
              </a:lnSpc>
              <a:spcBef>
                <a:spcPts val="1695"/>
              </a:spcBef>
              <a:buFont typeface="Times New Roman"/>
              <a:buChar char="•"/>
              <a:tabLst>
                <a:tab pos="236854" algn="l"/>
              </a:tabLst>
            </a:pPr>
            <a:r>
              <a:rPr dirty="0" sz="1600" spc="-450" b="1">
                <a:solidFill>
                  <a:srgbClr val="32659A"/>
                </a:solidFill>
                <a:latin typeface="Times New Roman"/>
                <a:cs typeface="Times New Roman"/>
              </a:rPr>
              <a:t>6HQVLELOLGDG</a:t>
            </a:r>
            <a:r>
              <a:rPr dirty="0" sz="1600" spc="58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600" spc="29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600" spc="29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600" spc="29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600" spc="28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600" spc="235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600" spc="5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09" b="1">
                <a:solidFill>
                  <a:srgbClr val="32659A"/>
                </a:solidFill>
                <a:latin typeface="Times New Roman"/>
                <a:cs typeface="Times New Roman"/>
              </a:rPr>
              <a:t>HWF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  <a:spcBef>
                <a:spcPts val="1110"/>
              </a:spcBef>
            </a:pPr>
            <a:r>
              <a:rPr dirty="0" sz="1200" spc="260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200" spc="-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ED2024"/>
                </a:solidFill>
                <a:latin typeface="Times New Roman"/>
                <a:cs typeface="Times New Roman"/>
              </a:rPr>
              <a:t>QLYHO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ED2024"/>
                </a:solidFill>
                <a:latin typeface="Times New Roman"/>
                <a:cs typeface="Times New Roman"/>
              </a:rPr>
              <a:t>FDUJDV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ED2024"/>
                </a:solidFill>
                <a:latin typeface="Times New Roman"/>
                <a:cs typeface="Times New Roman"/>
              </a:rPr>
              <a:t>XWLOL]DFLyQ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381125">
              <a:lnSpc>
                <a:spcPct val="100000"/>
              </a:lnSpc>
              <a:spcBef>
                <a:spcPts val="490"/>
              </a:spcBef>
              <a:tabLst>
                <a:tab pos="2094864" algn="l"/>
              </a:tabLst>
            </a:pPr>
            <a:r>
              <a:rPr dirty="0" sz="1600" spc="6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600" spc="320" b="1">
                <a:solidFill>
                  <a:srgbClr val="231F20"/>
                </a:solidFill>
                <a:latin typeface="Times New Roman"/>
                <a:cs typeface="Times New Roman"/>
              </a:rPr>
              <a:t>P$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185" b="1">
                <a:solidFill>
                  <a:srgbClr val="231F20"/>
                </a:solidFill>
                <a:latin typeface="Times New Roman"/>
                <a:cs typeface="Times New Roman"/>
              </a:rPr>
              <a:t> !</a:t>
            </a:r>
            <a:r>
              <a:rPr dirty="0" sz="1600" spc="-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235" b="1">
                <a:solidFill>
                  <a:srgbClr val="231F20"/>
                </a:solidFill>
                <a:latin typeface="Times New Roman"/>
                <a:cs typeface="Times New Roman"/>
              </a:rPr>
              <a:t>$OXPEUDGR</a:t>
            </a:r>
            <a:r>
              <a:rPr dirty="0" sz="1600" spc="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355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600" spc="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65" b="1">
                <a:solidFill>
                  <a:srgbClr val="231F20"/>
                </a:solidFill>
                <a:latin typeface="Times New Roman"/>
                <a:cs typeface="Times New Roman"/>
              </a:rPr>
              <a:t>RWURV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34" b="1">
                <a:solidFill>
                  <a:srgbClr val="231F20"/>
                </a:solidFill>
                <a:latin typeface="Times New Roman"/>
                <a:cs typeface="Times New Roman"/>
              </a:rPr>
              <a:t>XVRV</a:t>
            </a:r>
            <a:endParaRPr sz="1600">
              <a:latin typeface="Times New Roman"/>
              <a:cs typeface="Times New Roman"/>
            </a:endParaRPr>
          </a:p>
          <a:p>
            <a:pPr marL="1381125">
              <a:lnSpc>
                <a:spcPct val="100000"/>
              </a:lnSpc>
              <a:spcBef>
                <a:spcPts val="5"/>
              </a:spcBef>
            </a:pPr>
            <a:r>
              <a:rPr dirty="0" sz="1600" spc="53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600" spc="355" b="1">
                <a:solidFill>
                  <a:srgbClr val="231F20"/>
                </a:solidFill>
                <a:latin typeface="Times New Roman"/>
                <a:cs typeface="Times New Roman"/>
              </a:rPr>
              <a:t>P$</a:t>
            </a:r>
            <a:r>
              <a:rPr dirty="0" sz="1600" spc="4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185" b="1">
                <a:solidFill>
                  <a:srgbClr val="231F20"/>
                </a:solidFill>
                <a:latin typeface="Times New Roman"/>
                <a:cs typeface="Times New Roman"/>
              </a:rPr>
              <a:t>!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Times New Roman"/>
                <a:cs typeface="Times New Roman"/>
              </a:rPr>
              <a:t>0RWRUHV</a:t>
            </a:r>
            <a:endParaRPr sz="1600">
              <a:latin typeface="Times New Roman"/>
              <a:cs typeface="Times New Roman"/>
            </a:endParaRPr>
          </a:p>
          <a:p>
            <a:pPr marL="213360">
              <a:lnSpc>
                <a:spcPct val="100000"/>
              </a:lnSpc>
              <a:spcBef>
                <a:spcPts val="1230"/>
              </a:spcBef>
            </a:pPr>
            <a:r>
              <a:rPr dirty="0" sz="1200" spc="65" b="1">
                <a:solidFill>
                  <a:srgbClr val="ED2024"/>
                </a:solidFill>
                <a:latin typeface="Times New Roman"/>
                <a:cs typeface="Times New Roman"/>
              </a:rPr>
              <a:t>(Q</a:t>
            </a: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260" b="1">
                <a:solidFill>
                  <a:srgbClr val="ED2024"/>
                </a:solidFill>
                <a:latin typeface="Times New Roman"/>
                <a:cs typeface="Times New Roman"/>
              </a:rPr>
              <a:t>9,9,(1'$6</a:t>
            </a:r>
            <a:r>
              <a:rPr dirty="0" sz="1200" spc="3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95" b="1">
                <a:solidFill>
                  <a:srgbClr val="ED2024"/>
                </a:solidFill>
                <a:latin typeface="Times New Roman"/>
                <a:cs typeface="Times New Roman"/>
              </a:rPr>
              <a:t>,7&amp;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%7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200" spc="100" b="1">
                <a:solidFill>
                  <a:srgbClr val="231F20"/>
                </a:solidFill>
                <a:latin typeface="Times New Roman"/>
                <a:cs typeface="Times New Roman"/>
              </a:rPr>
              <a:t>/D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231F20"/>
                </a:solidFill>
                <a:latin typeface="Times New Roman"/>
                <a:cs typeface="Times New Roman"/>
              </a:rPr>
              <a:t>VHQVLELOLGDG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Pi[LPD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310" b="1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200" spc="190" b="1">
                <a:solidFill>
                  <a:srgbClr val="231F20"/>
                </a:solidFill>
                <a:latin typeface="Times New Roman"/>
                <a:cs typeface="Times New Roman"/>
              </a:rPr>
              <a:t>P$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62865" marR="17780">
              <a:lnSpc>
                <a:spcPct val="100000"/>
              </a:lnSpc>
            </a:pPr>
            <a:r>
              <a:rPr dirty="0" sz="1200" spc="-155" b="1">
                <a:solidFill>
                  <a:srgbClr val="00664D"/>
                </a:solidFill>
                <a:latin typeface="Times New Roman"/>
                <a:cs typeface="Times New Roman"/>
              </a:rPr>
              <a:t>3DUD</a:t>
            </a:r>
            <a:r>
              <a:rPr dirty="0" sz="1200" spc="8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00664D"/>
                </a:solidFill>
                <a:latin typeface="Times New Roman"/>
                <a:cs typeface="Times New Roman"/>
              </a:rPr>
              <a:t>JDUDQWL]DU</a:t>
            </a:r>
            <a:r>
              <a:rPr dirty="0" sz="1200" spc="2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95" b="1">
                <a:solidFill>
                  <a:srgbClr val="00664D"/>
                </a:solidFill>
                <a:latin typeface="Times New Roman"/>
                <a:cs typeface="Times New Roman"/>
              </a:rPr>
              <a:t>OD</a:t>
            </a:r>
            <a:r>
              <a:rPr dirty="0" sz="1200" spc="5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00664D"/>
                </a:solidFill>
                <a:latin typeface="Times New Roman"/>
                <a:cs typeface="Times New Roman"/>
              </a:rPr>
              <a:t>VHOHFWLYLGDG</a:t>
            </a:r>
            <a:r>
              <a:rPr dirty="0" sz="1200" spc="34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SRU</a:t>
            </a:r>
            <a:r>
              <a:rPr dirty="0" sz="1200" spc="1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00664D"/>
                </a:solidFill>
                <a:latin typeface="Times New Roman"/>
                <a:cs typeface="Times New Roman"/>
              </a:rPr>
              <a:t>VHQVLELOLGDG</a:t>
            </a:r>
            <a:r>
              <a:rPr dirty="0" sz="1200" spc="45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720" b="1">
                <a:solidFill>
                  <a:srgbClr val="00664D"/>
                </a:solidFill>
                <a:latin typeface="Times New Roman"/>
                <a:cs typeface="Times New Roman"/>
              </a:rPr>
              <a:t>HO</a:t>
            </a:r>
            <a:r>
              <a:rPr dirty="0" sz="1200" spc="17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-385" b="1">
                <a:solidFill>
                  <a:srgbClr val="00664D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3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00664D"/>
                </a:solidFill>
                <a:latin typeface="Times New Roman"/>
                <a:cs typeface="Times New Roman"/>
              </a:rPr>
              <a:t>DJXDV</a:t>
            </a:r>
            <a:r>
              <a:rPr dirty="0" sz="1200" spc="254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00664D"/>
                </a:solidFill>
                <a:latin typeface="Times New Roman"/>
                <a:cs typeface="Times New Roman"/>
              </a:rPr>
              <a:t>DUULED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00664D"/>
                </a:solidFill>
                <a:latin typeface="Times New Roman"/>
                <a:cs typeface="Times New Roman"/>
              </a:rPr>
              <a:t>GHEHQ</a:t>
            </a:r>
            <a:r>
              <a:rPr dirty="0" sz="1200" spc="2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45" b="1">
                <a:solidFill>
                  <a:srgbClr val="00664D"/>
                </a:solidFill>
                <a:latin typeface="Times New Roman"/>
                <a:cs typeface="Times New Roman"/>
              </a:rPr>
              <a:t>WHQHU</a:t>
            </a:r>
            <a:r>
              <a:rPr dirty="0" sz="1200" spc="47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00664D"/>
                </a:solidFill>
                <a:latin typeface="Times New Roman"/>
                <a:cs typeface="Times New Roman"/>
              </a:rPr>
              <a:t>XQD</a:t>
            </a:r>
            <a:r>
              <a:rPr dirty="0" sz="1200" spc="25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00664D"/>
                </a:solidFill>
                <a:latin typeface="Times New Roman"/>
                <a:cs typeface="Times New Roman"/>
              </a:rPr>
              <a:t>VHQVLELOLGDG</a:t>
            </a:r>
            <a:r>
              <a:rPr dirty="0" sz="1200" spc="3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VXSHULRU</a:t>
            </a:r>
            <a:r>
              <a:rPr dirty="0" sz="1200" spc="26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775" b="1">
                <a:solidFill>
                  <a:srgbClr val="00664D"/>
                </a:solidFill>
                <a:latin typeface="Times New Roman"/>
                <a:cs typeface="Times New Roman"/>
              </a:rPr>
              <a:t>DO</a:t>
            </a:r>
            <a:r>
              <a:rPr dirty="0" sz="1200" spc="20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-405" b="1">
                <a:solidFill>
                  <a:srgbClr val="00664D"/>
                </a:solidFill>
                <a:latin typeface="Times New Roman"/>
                <a:cs typeface="Times New Roman"/>
              </a:rPr>
              <a:t>GREOH</a:t>
            </a:r>
            <a:r>
              <a:rPr dirty="0" sz="1200" spc="4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7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200" spc="4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765" b="1">
                <a:solidFill>
                  <a:srgbClr val="00664D"/>
                </a:solidFill>
                <a:latin typeface="Times New Roman"/>
                <a:cs typeface="Times New Roman"/>
              </a:rPr>
              <a:t>OD</a:t>
            </a:r>
            <a:r>
              <a:rPr dirty="0" sz="1200" spc="195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-400" b="1">
                <a:solidFill>
                  <a:srgbClr val="00664D"/>
                </a:solidFill>
                <a:latin typeface="Times New Roman"/>
                <a:cs typeface="Times New Roman"/>
              </a:rPr>
              <a:t>VHQVLELOLGDG</a:t>
            </a:r>
            <a:r>
              <a:rPr dirty="0" sz="1200" spc="45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95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200" spc="5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00664D"/>
                </a:solidFill>
                <a:latin typeface="Times New Roman"/>
                <a:cs typeface="Times New Roman"/>
              </a:rPr>
              <a:t>GLVSRVLWLYR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00664D"/>
                </a:solidFill>
                <a:latin typeface="Times New Roman"/>
                <a:cs typeface="Times New Roman"/>
              </a:rPr>
              <a:t>DJXDV</a:t>
            </a:r>
            <a:r>
              <a:rPr dirty="0" sz="1200" spc="3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00664D"/>
                </a:solidFill>
                <a:latin typeface="Times New Roman"/>
                <a:cs typeface="Times New Roman"/>
              </a:rPr>
              <a:t>DEDMR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54404" y="1147241"/>
            <a:ext cx="5632450" cy="1303020"/>
          </a:xfrm>
          <a:custGeom>
            <a:avLst/>
            <a:gdLst/>
            <a:ahLst/>
            <a:cxnLst/>
            <a:rect l="l" t="t" r="r" b="b"/>
            <a:pathLst>
              <a:path w="5632450" h="1303020">
                <a:moveTo>
                  <a:pt x="5630557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1301902"/>
                </a:lnTo>
                <a:lnTo>
                  <a:pt x="1524" y="1302931"/>
                </a:lnTo>
                <a:lnTo>
                  <a:pt x="5630557" y="1302931"/>
                </a:lnTo>
                <a:lnTo>
                  <a:pt x="5632094" y="1301902"/>
                </a:lnTo>
                <a:lnTo>
                  <a:pt x="5632094" y="1299870"/>
                </a:lnTo>
                <a:lnTo>
                  <a:pt x="6629" y="1299870"/>
                </a:lnTo>
                <a:lnTo>
                  <a:pt x="3060" y="1296809"/>
                </a:lnTo>
                <a:lnTo>
                  <a:pt x="6629" y="1296809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5632094" y="3060"/>
                </a:lnTo>
                <a:lnTo>
                  <a:pt x="5632094" y="1536"/>
                </a:lnTo>
                <a:lnTo>
                  <a:pt x="5630557" y="0"/>
                </a:lnTo>
                <a:close/>
              </a:path>
              <a:path w="5632450" h="1303020">
                <a:moveTo>
                  <a:pt x="6629" y="1296809"/>
                </a:moveTo>
                <a:lnTo>
                  <a:pt x="3060" y="1296809"/>
                </a:lnTo>
                <a:lnTo>
                  <a:pt x="6629" y="1299870"/>
                </a:lnTo>
                <a:lnTo>
                  <a:pt x="6629" y="1296809"/>
                </a:lnTo>
                <a:close/>
              </a:path>
              <a:path w="5632450" h="1303020">
                <a:moveTo>
                  <a:pt x="5625465" y="1296809"/>
                </a:moveTo>
                <a:lnTo>
                  <a:pt x="6629" y="1296809"/>
                </a:lnTo>
                <a:lnTo>
                  <a:pt x="6629" y="1299870"/>
                </a:lnTo>
                <a:lnTo>
                  <a:pt x="5625465" y="1299870"/>
                </a:lnTo>
                <a:lnTo>
                  <a:pt x="5625465" y="1296809"/>
                </a:lnTo>
                <a:close/>
              </a:path>
              <a:path w="5632450" h="1303020">
                <a:moveTo>
                  <a:pt x="5625465" y="3060"/>
                </a:moveTo>
                <a:lnTo>
                  <a:pt x="5625465" y="1299870"/>
                </a:lnTo>
                <a:lnTo>
                  <a:pt x="5628525" y="1296809"/>
                </a:lnTo>
                <a:lnTo>
                  <a:pt x="5632094" y="1296809"/>
                </a:lnTo>
                <a:lnTo>
                  <a:pt x="5632094" y="6629"/>
                </a:lnTo>
                <a:lnTo>
                  <a:pt x="5628525" y="6629"/>
                </a:lnTo>
                <a:lnTo>
                  <a:pt x="5625465" y="3060"/>
                </a:lnTo>
                <a:close/>
              </a:path>
              <a:path w="5632450" h="1303020">
                <a:moveTo>
                  <a:pt x="5632094" y="1296809"/>
                </a:moveTo>
                <a:lnTo>
                  <a:pt x="5628525" y="1296809"/>
                </a:lnTo>
                <a:lnTo>
                  <a:pt x="5625465" y="1299870"/>
                </a:lnTo>
                <a:lnTo>
                  <a:pt x="5632094" y="1299870"/>
                </a:lnTo>
                <a:lnTo>
                  <a:pt x="5632094" y="1296809"/>
                </a:lnTo>
                <a:close/>
              </a:path>
              <a:path w="5632450" h="1303020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5632450" h="1303020">
                <a:moveTo>
                  <a:pt x="5625465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5625465" y="6629"/>
                </a:lnTo>
                <a:lnTo>
                  <a:pt x="5625465" y="3060"/>
                </a:lnTo>
                <a:close/>
              </a:path>
              <a:path w="5632450" h="1303020">
                <a:moveTo>
                  <a:pt x="5632094" y="3060"/>
                </a:moveTo>
                <a:lnTo>
                  <a:pt x="5625465" y="3060"/>
                </a:lnTo>
                <a:lnTo>
                  <a:pt x="5628525" y="6629"/>
                </a:lnTo>
                <a:lnTo>
                  <a:pt x="5632094" y="6629"/>
                </a:lnTo>
                <a:lnTo>
                  <a:pt x="5632094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105908" y="502696"/>
            <a:ext cx="5528945" cy="19088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7653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240"/>
              </a:spcBef>
            </a:pPr>
            <a:r>
              <a:rPr dirty="0" sz="1300" spc="-290" b="1">
                <a:solidFill>
                  <a:srgbClr val="30946A"/>
                </a:solidFill>
                <a:latin typeface="Times New Roman"/>
                <a:cs typeface="Times New Roman"/>
              </a:rPr>
              <a:t>$UWtFXOR</a:t>
            </a:r>
            <a:r>
              <a:rPr dirty="0" sz="1300" spc="420" b="1">
                <a:solidFill>
                  <a:srgbClr val="30946A"/>
                </a:solidFill>
                <a:latin typeface="Times New Roman"/>
                <a:cs typeface="Times New Roman"/>
              </a:rPr>
              <a:t>    </a:t>
            </a:r>
            <a:r>
              <a:rPr dirty="0" sz="1300" spc="-445" b="1">
                <a:solidFill>
                  <a:srgbClr val="30946A"/>
                </a:solidFill>
                <a:latin typeface="Times New Roman"/>
                <a:cs typeface="Times New Roman"/>
              </a:rPr>
              <a:t>GHO</a:t>
            </a:r>
            <a:r>
              <a:rPr dirty="0" sz="1300" spc="1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30946A"/>
                </a:solidFill>
                <a:latin typeface="Times New Roman"/>
                <a:cs typeface="Times New Roman"/>
              </a:rPr>
              <a:t>5%7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2899"/>
              </a:lnSpc>
            </a:pP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³/R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-365">
                <a:solidFill>
                  <a:srgbClr val="231F20"/>
                </a:solidFill>
                <a:latin typeface="Times New Roman"/>
                <a:cs typeface="Times New Roman"/>
              </a:rPr>
              <a:t>LVWHPD</a:t>
            </a:r>
            <a:r>
              <a:rPr dirty="0" sz="1300" spc="-36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95">
                <a:solidFill>
                  <a:srgbClr val="231F20"/>
                </a:solidFill>
                <a:latin typeface="Times New Roman"/>
                <a:cs typeface="Times New Roman"/>
              </a:rPr>
              <a:t>SURWHFFLy</a:t>
            </a:r>
            <a:r>
              <a:rPr dirty="0" sz="1300" spc="-320">
                <a:solidFill>
                  <a:srgbClr val="231F20"/>
                </a:solidFill>
                <a:latin typeface="Times New Roman"/>
                <a:cs typeface="Times New Roman"/>
              </a:rPr>
              <a:t>Q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6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1300" spc="-405">
                <a:solidFill>
                  <a:srgbClr val="231F20"/>
                </a:solidFill>
                <a:latin typeface="Times New Roman"/>
                <a:cs typeface="Times New Roman"/>
              </a:rPr>
              <a:t>DU</a:t>
            </a:r>
            <a:r>
              <a:rPr dirty="0" sz="1300" spc="-40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8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dirty="0" sz="1300" spc="-39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-38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>
                <a:solidFill>
                  <a:srgbClr val="231F20"/>
                </a:solidFill>
                <a:latin typeface="Times New Roman"/>
                <a:cs typeface="Times New Roman"/>
              </a:rPr>
              <a:t>LQVWDODFLRQH</a:t>
            </a:r>
            <a:r>
              <a:rPr dirty="0" sz="1300" spc="-40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3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300" spc="-434">
                <a:solidFill>
                  <a:srgbClr val="231F20"/>
                </a:solidFill>
                <a:latin typeface="Times New Roman"/>
                <a:cs typeface="Times New Roman"/>
              </a:rPr>
              <a:t>QWHULRUH</a:t>
            </a:r>
            <a:r>
              <a:rPr dirty="0" sz="1300" spc="-42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0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0">
                <a:solidFill>
                  <a:srgbClr val="231F20"/>
                </a:solidFill>
                <a:latin typeface="Times New Roman"/>
                <a:cs typeface="Times New Roman"/>
              </a:rPr>
              <a:t>UHFHSWR</a:t>
            </a:r>
            <a:r>
              <a:rPr dirty="0" sz="1300" spc="-400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300" spc="-39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-38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80">
                <a:solidFill>
                  <a:srgbClr val="231F20"/>
                </a:solidFill>
                <a:latin typeface="Times New Roman"/>
                <a:cs typeface="Times New Roman"/>
              </a:rPr>
              <a:t>SDUD </a:t>
            </a:r>
            <a:r>
              <a:rPr dirty="0" sz="1300" spc="-409">
                <a:solidFill>
                  <a:srgbClr val="231F20"/>
                </a:solidFill>
                <a:latin typeface="Times New Roman"/>
                <a:cs typeface="Times New Roman"/>
              </a:rPr>
              <a:t>EDM</a:t>
            </a:r>
            <a:r>
              <a:rPr dirty="0" sz="1300" spc="-395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0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3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300" spc="-165">
                <a:solidFill>
                  <a:srgbClr val="231F20"/>
                </a:solidFill>
                <a:latin typeface="Times New Roman"/>
                <a:cs typeface="Times New Roman"/>
              </a:rPr>
              <a:t>PSHGLUiQ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0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 spc="-325">
                <a:solidFill>
                  <a:srgbClr val="231F20"/>
                </a:solidFill>
                <a:latin typeface="Times New Roman"/>
                <a:cs typeface="Times New Roman"/>
              </a:rPr>
              <a:t>IHFWR</a:t>
            </a:r>
            <a:r>
              <a:rPr dirty="0" sz="1300" spc="-35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-370">
                <a:solidFill>
                  <a:srgbClr val="231F20"/>
                </a:solidFill>
                <a:latin typeface="Times New Roman"/>
                <a:cs typeface="Times New Roman"/>
              </a:rPr>
              <a:t>REUHLQWHQVLGDGH</a:t>
            </a:r>
            <a:r>
              <a:rPr dirty="0" sz="1300" spc="-37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-395">
                <a:solidFill>
                  <a:srgbClr val="231F20"/>
                </a:solidFill>
                <a:latin typeface="Times New Roman"/>
                <a:cs typeface="Times New Roman"/>
              </a:rPr>
              <a:t>REUHWHQVL</a:t>
            </a:r>
            <a:r>
              <a:rPr dirty="0" sz="1300" spc="-315">
                <a:solidFill>
                  <a:srgbClr val="231F20"/>
                </a:solidFill>
                <a:latin typeface="Times New Roman"/>
                <a:cs typeface="Times New Roman"/>
              </a:rPr>
              <a:t>RQH</a:t>
            </a:r>
            <a:r>
              <a:rPr dirty="0" sz="1300" spc="-31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15">
                <a:solidFill>
                  <a:srgbClr val="231F20"/>
                </a:solidFill>
                <a:latin typeface="Times New Roman"/>
                <a:cs typeface="Times New Roman"/>
              </a:rPr>
              <a:t>TXH </a:t>
            </a:r>
            <a:r>
              <a:rPr dirty="0" sz="1300" spc="-245">
                <a:solidFill>
                  <a:srgbClr val="231F20"/>
                </a:solidFill>
                <a:latin typeface="Times New Roman"/>
                <a:cs typeface="Times New Roman"/>
              </a:rPr>
              <a:t>SR</a:t>
            </a:r>
            <a:r>
              <a:rPr dirty="0" sz="1300" spc="-280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84">
                <a:solidFill>
                  <a:srgbClr val="231F20"/>
                </a:solidFill>
                <a:latin typeface="Times New Roman"/>
                <a:cs typeface="Times New Roman"/>
              </a:rPr>
              <a:t>GLVWLQWD</a:t>
            </a:r>
            <a:r>
              <a:rPr dirty="0" sz="1300" spc="-46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300" spc="-365">
                <a:solidFill>
                  <a:srgbClr val="231F20"/>
                </a:solidFill>
                <a:latin typeface="Times New Roman"/>
                <a:cs typeface="Times New Roman"/>
              </a:rPr>
              <a:t>DXVD</a:t>
            </a:r>
            <a:r>
              <a:rPr dirty="0" sz="1300" spc="-36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3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dirty="0" sz="1300" spc="-275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300" spc="-29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5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1300" spc="-395">
                <a:solidFill>
                  <a:srgbClr val="231F20"/>
                </a:solidFill>
                <a:latin typeface="Times New Roman"/>
                <a:cs typeface="Times New Roman"/>
              </a:rPr>
              <a:t>UHYH</a:t>
            </a:r>
            <a:r>
              <a:rPr dirty="0" sz="1300" spc="-390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 spc="-275">
                <a:solidFill>
                  <a:srgbClr val="231F20"/>
                </a:solidFill>
                <a:latin typeface="Times New Roman"/>
                <a:cs typeface="Times New Roman"/>
              </a:rPr>
              <a:t>Q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75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dirty="0" sz="1300" spc="-39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-38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65">
                <a:solidFill>
                  <a:srgbClr val="231F20"/>
                </a:solidFill>
                <a:latin typeface="Times New Roman"/>
                <a:cs typeface="Times New Roman"/>
              </a:rPr>
              <a:t>PLVPD</a:t>
            </a:r>
            <a:r>
              <a:rPr dirty="0" sz="1300" spc="-18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85">
                <a:solidFill>
                  <a:srgbClr val="231F20"/>
                </a:solidFill>
                <a:latin typeface="Times New Roman"/>
                <a:cs typeface="Times New Roman"/>
              </a:rPr>
              <a:t>UHVJXDUGDUi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Q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5">
                <a:solidFill>
                  <a:srgbClr val="231F20"/>
                </a:solidFill>
                <a:latin typeface="Times New Roman"/>
                <a:cs typeface="Times New Roman"/>
              </a:rPr>
              <a:t>VX</a:t>
            </a:r>
            <a:r>
              <a:rPr dirty="0" sz="1300" spc="-37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5">
                <a:solidFill>
                  <a:srgbClr val="231F20"/>
                </a:solidFill>
                <a:latin typeface="Times New Roman"/>
                <a:cs typeface="Times New Roman"/>
              </a:rPr>
              <a:t>PDWHUL</a:t>
            </a:r>
            <a:r>
              <a:rPr dirty="0" sz="1300" spc="-385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300" spc="-450">
                <a:solidFill>
                  <a:srgbClr val="231F20"/>
                </a:solidFill>
                <a:latin typeface="Times New Roman"/>
                <a:cs typeface="Times New Roman"/>
              </a:rPr>
              <a:t>OH</a:t>
            </a:r>
            <a:r>
              <a:rPr dirty="0" sz="1300" spc="-44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3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90">
                <a:solidFill>
                  <a:srgbClr val="231F20"/>
                </a:solidFill>
                <a:latin typeface="Times New Roman"/>
                <a:cs typeface="Times New Roman"/>
              </a:rPr>
              <a:t>\ </a:t>
            </a:r>
            <a:r>
              <a:rPr dirty="0" sz="1300" spc="-265">
                <a:solidFill>
                  <a:srgbClr val="231F20"/>
                </a:solidFill>
                <a:latin typeface="Times New Roman"/>
                <a:cs typeface="Times New Roman"/>
              </a:rPr>
              <a:t>HTXLSRV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85">
                <a:solidFill>
                  <a:srgbClr val="231F20"/>
                </a:solidFill>
                <a:latin typeface="Times New Roman"/>
                <a:cs typeface="Times New Roman"/>
              </a:rPr>
              <a:t>DFFLRQHV</a:t>
            </a:r>
            <a:r>
              <a:rPr dirty="0" sz="13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5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30">
                <a:solidFill>
                  <a:srgbClr val="231F20"/>
                </a:solidFill>
                <a:latin typeface="Times New Roman"/>
                <a:cs typeface="Times New Roman"/>
              </a:rPr>
              <a:t>HIHFWRV</a:t>
            </a:r>
            <a:r>
              <a:rPr dirty="0" sz="13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300" spc="-35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7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RV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>
                <a:solidFill>
                  <a:srgbClr val="231F20"/>
                </a:solidFill>
                <a:latin typeface="Times New Roman"/>
                <a:cs typeface="Times New Roman"/>
              </a:rPr>
              <a:t>DJHQWHV</a:t>
            </a:r>
            <a:r>
              <a:rPr dirty="0" sz="13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dirty="0" sz="1300" spc="-275">
                <a:solidFill>
                  <a:srgbClr val="231F20"/>
                </a:solidFill>
                <a:latin typeface="Times New Roman"/>
                <a:cs typeface="Times New Roman"/>
              </a:rPr>
              <a:t>[WHUQRV´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74788" y="2940862"/>
            <a:ext cx="5632450" cy="1509395"/>
          </a:xfrm>
          <a:custGeom>
            <a:avLst/>
            <a:gdLst/>
            <a:ahLst/>
            <a:cxnLst/>
            <a:rect l="l" t="t" r="r" b="b"/>
            <a:pathLst>
              <a:path w="5632450" h="1509395">
                <a:moveTo>
                  <a:pt x="5630557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1507261"/>
                </a:lnTo>
                <a:lnTo>
                  <a:pt x="1524" y="1508785"/>
                </a:lnTo>
                <a:lnTo>
                  <a:pt x="5630557" y="1508785"/>
                </a:lnTo>
                <a:lnTo>
                  <a:pt x="5632094" y="1507261"/>
                </a:lnTo>
                <a:lnTo>
                  <a:pt x="5632094" y="1505724"/>
                </a:lnTo>
                <a:lnTo>
                  <a:pt x="6616" y="1505724"/>
                </a:lnTo>
                <a:lnTo>
                  <a:pt x="3060" y="1502676"/>
                </a:lnTo>
                <a:lnTo>
                  <a:pt x="6616" y="1502676"/>
                </a:lnTo>
                <a:lnTo>
                  <a:pt x="6616" y="6629"/>
                </a:lnTo>
                <a:lnTo>
                  <a:pt x="3060" y="6629"/>
                </a:lnTo>
                <a:lnTo>
                  <a:pt x="6616" y="3060"/>
                </a:lnTo>
                <a:lnTo>
                  <a:pt x="5632094" y="3060"/>
                </a:lnTo>
                <a:lnTo>
                  <a:pt x="5632094" y="1536"/>
                </a:lnTo>
                <a:lnTo>
                  <a:pt x="5630557" y="0"/>
                </a:lnTo>
                <a:close/>
              </a:path>
              <a:path w="5632450" h="1509395">
                <a:moveTo>
                  <a:pt x="6616" y="1502676"/>
                </a:moveTo>
                <a:lnTo>
                  <a:pt x="3060" y="1502676"/>
                </a:lnTo>
                <a:lnTo>
                  <a:pt x="6616" y="1505724"/>
                </a:lnTo>
                <a:lnTo>
                  <a:pt x="6616" y="1502676"/>
                </a:lnTo>
                <a:close/>
              </a:path>
              <a:path w="5632450" h="1509395">
                <a:moveTo>
                  <a:pt x="5625465" y="1502676"/>
                </a:moveTo>
                <a:lnTo>
                  <a:pt x="6616" y="1502676"/>
                </a:lnTo>
                <a:lnTo>
                  <a:pt x="6616" y="1505724"/>
                </a:lnTo>
                <a:lnTo>
                  <a:pt x="5625465" y="1505724"/>
                </a:lnTo>
                <a:lnTo>
                  <a:pt x="5625465" y="1502676"/>
                </a:lnTo>
                <a:close/>
              </a:path>
              <a:path w="5632450" h="1509395">
                <a:moveTo>
                  <a:pt x="5625465" y="3060"/>
                </a:moveTo>
                <a:lnTo>
                  <a:pt x="5625465" y="1505724"/>
                </a:lnTo>
                <a:lnTo>
                  <a:pt x="5628525" y="1502676"/>
                </a:lnTo>
                <a:lnTo>
                  <a:pt x="5632094" y="1502676"/>
                </a:lnTo>
                <a:lnTo>
                  <a:pt x="5632094" y="6629"/>
                </a:lnTo>
                <a:lnTo>
                  <a:pt x="5628525" y="6629"/>
                </a:lnTo>
                <a:lnTo>
                  <a:pt x="5625465" y="3060"/>
                </a:lnTo>
                <a:close/>
              </a:path>
              <a:path w="5632450" h="1509395">
                <a:moveTo>
                  <a:pt x="5632094" y="1502676"/>
                </a:moveTo>
                <a:lnTo>
                  <a:pt x="5628525" y="1502676"/>
                </a:lnTo>
                <a:lnTo>
                  <a:pt x="5625465" y="1505724"/>
                </a:lnTo>
                <a:lnTo>
                  <a:pt x="5632094" y="1505724"/>
                </a:lnTo>
                <a:lnTo>
                  <a:pt x="5632094" y="1502676"/>
                </a:lnTo>
                <a:close/>
              </a:path>
              <a:path w="5632450" h="1509395">
                <a:moveTo>
                  <a:pt x="6616" y="3060"/>
                </a:moveTo>
                <a:lnTo>
                  <a:pt x="3060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5632450" h="1509395">
                <a:moveTo>
                  <a:pt x="5625465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5625465" y="6629"/>
                </a:lnTo>
                <a:lnTo>
                  <a:pt x="5625465" y="3060"/>
                </a:lnTo>
                <a:close/>
              </a:path>
              <a:path w="5632450" h="1509395">
                <a:moveTo>
                  <a:pt x="5632094" y="3060"/>
                </a:moveTo>
                <a:lnTo>
                  <a:pt x="5625465" y="3060"/>
                </a:lnTo>
                <a:lnTo>
                  <a:pt x="5628525" y="6629"/>
                </a:lnTo>
                <a:lnTo>
                  <a:pt x="5632094" y="6629"/>
                </a:lnTo>
                <a:lnTo>
                  <a:pt x="5632094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126290" y="2956705"/>
            <a:ext cx="5529580" cy="14522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6350">
              <a:lnSpc>
                <a:spcPct val="102899"/>
              </a:lnSpc>
              <a:spcBef>
                <a:spcPts val="90"/>
              </a:spcBef>
            </a:pPr>
            <a:r>
              <a:rPr dirty="0" sz="1300" spc="95" b="1">
                <a:solidFill>
                  <a:srgbClr val="30946A"/>
                </a:solidFill>
                <a:latin typeface="Times New Roman"/>
                <a:cs typeface="Times New Roman"/>
              </a:rPr>
              <a:t>,7&amp;</a:t>
            </a:r>
            <a:r>
              <a:rPr dirty="0" sz="1300" spc="-6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0946A"/>
                </a:solidFill>
                <a:latin typeface="Times New Roman"/>
                <a:cs typeface="Times New Roman"/>
              </a:rPr>
              <a:t>%</a:t>
            </a:r>
            <a:r>
              <a:rPr dirty="0" sz="1300" spc="220" b="1">
                <a:solidFill>
                  <a:srgbClr val="30946A"/>
                </a:solidFill>
                <a:latin typeface="Times New Roman"/>
                <a:cs typeface="Times New Roman"/>
              </a:rPr>
              <a:t>7</a:t>
            </a:r>
            <a:r>
              <a:rPr dirty="0" sz="1300" spc="450" b="1">
                <a:solidFill>
                  <a:srgbClr val="30946A"/>
                </a:solidFill>
                <a:latin typeface="Times New Roman"/>
                <a:cs typeface="Times New Roman"/>
              </a:rPr>
              <a:t>     </a:t>
            </a:r>
            <a:r>
              <a:rPr dirty="0" sz="1300" spc="-315" b="1">
                <a:solidFill>
                  <a:srgbClr val="30946A"/>
                </a:solidFill>
                <a:latin typeface="Times New Roman"/>
                <a:cs typeface="Times New Roman"/>
              </a:rPr>
              <a:t>3URWHFFLyQ</a:t>
            </a:r>
            <a:r>
              <a:rPr dirty="0" sz="1300" spc="24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0946A"/>
                </a:solidFill>
                <a:latin typeface="Times New Roman"/>
                <a:cs typeface="Times New Roman"/>
              </a:rPr>
              <a:t>FRQWUD</a:t>
            </a:r>
            <a:r>
              <a:rPr dirty="0" sz="1300" spc="34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0946A"/>
                </a:solidFill>
                <a:latin typeface="Times New Roman"/>
                <a:cs typeface="Times New Roman"/>
              </a:rPr>
              <a:t>VREUHWHQVLRQHV</a:t>
            </a:r>
            <a:r>
              <a:rPr dirty="0" sz="1300" spc="335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520" b="1">
                <a:solidFill>
                  <a:srgbClr val="30946A"/>
                </a:solidFill>
                <a:latin typeface="Times New Roman"/>
                <a:cs typeface="Times New Roman"/>
              </a:rPr>
              <a:t>HQ</a:t>
            </a:r>
            <a:r>
              <a:rPr dirty="0" sz="1300" spc="434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30946A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36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480" b="1">
                <a:solidFill>
                  <a:srgbClr val="30946A"/>
                </a:solidFill>
                <a:latin typeface="Times New Roman"/>
                <a:cs typeface="Times New Roman"/>
              </a:rPr>
              <a:t>LQWHULRUHV</a:t>
            </a:r>
            <a:r>
              <a:rPr dirty="0" sz="1300" spc="395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0946A"/>
                </a:solidFill>
                <a:latin typeface="Times New Roman"/>
                <a:cs typeface="Times New Roman"/>
              </a:rPr>
              <a:t>R</a:t>
            </a:r>
            <a:r>
              <a:rPr dirty="0" sz="130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0946A"/>
                </a:solidFill>
                <a:latin typeface="Times New Roman"/>
                <a:cs typeface="Times New Roman"/>
              </a:rPr>
              <a:t>UHFHSWRUDV</a:t>
            </a:r>
            <a:r>
              <a:rPr dirty="0" sz="1300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 indent="-635">
              <a:lnSpc>
                <a:spcPct val="102899"/>
              </a:lnSpc>
            </a:pPr>
            <a:r>
              <a:rPr dirty="0" sz="1300" spc="-330">
                <a:solidFill>
                  <a:srgbClr val="231F20"/>
                </a:solidFill>
                <a:latin typeface="Times New Roman"/>
                <a:cs typeface="Times New Roman"/>
              </a:rPr>
              <a:t>(VWD</a:t>
            </a:r>
            <a:r>
              <a:rPr dirty="0" sz="1300" spc="2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>
                <a:solidFill>
                  <a:srgbClr val="231F20"/>
                </a:solidFill>
                <a:latin typeface="Times New Roman"/>
                <a:cs typeface="Times New Roman"/>
              </a:rPr>
              <a:t>LQVWUXFFLyQ</a:t>
            </a:r>
            <a:r>
              <a:rPr dirty="0" sz="1300" spc="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660">
                <a:solidFill>
                  <a:srgbClr val="231F20"/>
                </a:solidFill>
                <a:latin typeface="Times New Roman"/>
                <a:cs typeface="Times New Roman"/>
              </a:rPr>
              <a:t>WUDWD</a:t>
            </a:r>
            <a:r>
              <a:rPr dirty="0" sz="1300" spc="12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-35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655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300" spc="12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-305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300" spc="2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6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3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54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45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5">
                <a:solidFill>
                  <a:srgbClr val="231F20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3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5">
                <a:solidFill>
                  <a:srgbClr val="231F20"/>
                </a:solidFill>
                <a:latin typeface="Times New Roman"/>
                <a:cs typeface="Times New Roman"/>
              </a:rPr>
              <a:t>HOpFWULFDV</a:t>
            </a:r>
            <a:r>
              <a:rPr dirty="0" sz="1300" spc="3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5">
                <a:solidFill>
                  <a:srgbClr val="231F20"/>
                </a:solidFill>
                <a:latin typeface="Times New Roman"/>
                <a:cs typeface="Times New Roman"/>
              </a:rPr>
              <a:t>LQWHULRUHV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5">
                <a:solidFill>
                  <a:srgbClr val="231F20"/>
                </a:solidFill>
                <a:latin typeface="Times New Roman"/>
                <a:cs typeface="Times New Roman"/>
              </a:rPr>
              <a:t>FRQWUD</a:t>
            </a:r>
            <a:r>
              <a:rPr dirty="0" sz="1300" spc="4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4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ED2024"/>
                </a:solidFill>
                <a:latin typeface="Times New Roman"/>
                <a:cs typeface="Times New Roman"/>
              </a:rPr>
              <a:t>VREUHWHQVLRQHV</a:t>
            </a:r>
            <a:r>
              <a:rPr dirty="0" sz="1300" spc="4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ED2024"/>
                </a:solidFill>
                <a:latin typeface="Times New Roman"/>
                <a:cs typeface="Times New Roman"/>
              </a:rPr>
              <a:t>WUDQVLWRULDV</a:t>
            </a:r>
            <a:r>
              <a:rPr dirty="0" sz="1300" spc="4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54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300" spc="4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90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spc="4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5">
                <a:solidFill>
                  <a:srgbClr val="231F20"/>
                </a:solidFill>
                <a:latin typeface="Times New Roman"/>
                <a:cs typeface="Times New Roman"/>
              </a:rPr>
              <a:t>WUDQVPLWHQ</a:t>
            </a:r>
            <a:r>
              <a:rPr dirty="0" sz="1300" spc="4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60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300" spc="4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4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0">
                <a:solidFill>
                  <a:srgbClr val="231F20"/>
                </a:solidFill>
                <a:latin typeface="Times New Roman"/>
                <a:cs typeface="Times New Roman"/>
              </a:rPr>
              <a:t>UHGHV</a:t>
            </a:r>
            <a:r>
              <a:rPr dirty="0" sz="1300" spc="4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>
                <a:solidFill>
                  <a:srgbClr val="231F20"/>
                </a:solidFill>
                <a:latin typeface="Times New Roman"/>
                <a:cs typeface="Times New Roman"/>
              </a:rPr>
              <a:t>GLVWULEXFLyQ</a:t>
            </a:r>
            <a:r>
              <a:rPr dirty="0" sz="1300" spc="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0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300" spc="1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54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300" spc="2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25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300" spc="3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85">
                <a:solidFill>
                  <a:srgbClr val="231F20"/>
                </a:solidFill>
                <a:latin typeface="Times New Roman"/>
                <a:cs typeface="Times New Roman"/>
              </a:rPr>
              <a:t>RULJLQDQ</a:t>
            </a:r>
            <a:r>
              <a:rPr dirty="0" sz="1300" spc="4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00">
                <a:solidFill>
                  <a:srgbClr val="231F20"/>
                </a:solidFill>
                <a:latin typeface="Times New Roman"/>
                <a:cs typeface="Times New Roman"/>
              </a:rPr>
              <a:t>IXQGDPHQWDOPHQWH</a:t>
            </a:r>
            <a:r>
              <a:rPr dirty="0" sz="1300" spc="48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FRPR</a:t>
            </a:r>
            <a:r>
              <a:rPr dirty="0" sz="1300" spc="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85">
                <a:solidFill>
                  <a:srgbClr val="231F20"/>
                </a:solidFill>
                <a:latin typeface="Times New Roman"/>
                <a:cs typeface="Times New Roman"/>
              </a:rPr>
              <a:t>FRQVHFXHQFLD</a:t>
            </a:r>
            <a:r>
              <a:rPr dirty="0" sz="1300" spc="2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84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05">
                <a:solidFill>
                  <a:srgbClr val="231F20"/>
                </a:solidFill>
                <a:latin typeface="Times New Roman"/>
                <a:cs typeface="Times New Roman"/>
              </a:rPr>
              <a:t>GHVFDUJDV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75">
                <a:solidFill>
                  <a:srgbClr val="231F20"/>
                </a:solidFill>
                <a:latin typeface="Times New Roman"/>
                <a:cs typeface="Times New Roman"/>
              </a:rPr>
              <a:t>DWPRVIpULFDV</a:t>
            </a:r>
            <a:r>
              <a:rPr dirty="0" sz="1300" spc="2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280">
                <a:solidFill>
                  <a:srgbClr val="231F20"/>
                </a:solidFill>
                <a:latin typeface="Times New Roman"/>
                <a:cs typeface="Times New Roman"/>
              </a:rPr>
              <a:t>FRQPXWDFLRQHV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80">
                <a:solidFill>
                  <a:srgbClr val="231F20"/>
                </a:solidFill>
                <a:latin typeface="Times New Roman"/>
                <a:cs typeface="Times New Roman"/>
              </a:rPr>
              <a:t>UHGHV</a:t>
            </a:r>
            <a:r>
              <a:rPr dirty="0" sz="13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300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3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25">
                <a:solidFill>
                  <a:srgbClr val="231F20"/>
                </a:solidFill>
                <a:latin typeface="Times New Roman"/>
                <a:cs typeface="Times New Roman"/>
              </a:rPr>
              <a:t>GHIHFWRV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0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3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0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231F20"/>
                </a:solidFill>
                <a:latin typeface="Times New Roman"/>
                <a:cs typeface="Times New Roman"/>
              </a:rPr>
              <a:t>PLVPDV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025359" y="8072043"/>
            <a:ext cx="4866640" cy="314960"/>
          </a:xfrm>
          <a:custGeom>
            <a:avLst/>
            <a:gdLst/>
            <a:ahLst/>
            <a:cxnLst/>
            <a:rect l="l" t="t" r="r" b="b"/>
            <a:pathLst>
              <a:path w="4866640" h="314959">
                <a:moveTo>
                  <a:pt x="4866233" y="0"/>
                </a:moveTo>
                <a:lnTo>
                  <a:pt x="0" y="0"/>
                </a:lnTo>
                <a:lnTo>
                  <a:pt x="0" y="314909"/>
                </a:lnTo>
                <a:lnTo>
                  <a:pt x="4866233" y="314909"/>
                </a:lnTo>
                <a:lnTo>
                  <a:pt x="4866233" y="311848"/>
                </a:lnTo>
                <a:lnTo>
                  <a:pt x="6121" y="311848"/>
                </a:lnTo>
                <a:lnTo>
                  <a:pt x="3060" y="308787"/>
                </a:lnTo>
                <a:lnTo>
                  <a:pt x="6121" y="308787"/>
                </a:lnTo>
                <a:lnTo>
                  <a:pt x="6121" y="6121"/>
                </a:lnTo>
                <a:lnTo>
                  <a:pt x="3060" y="6121"/>
                </a:lnTo>
                <a:lnTo>
                  <a:pt x="6121" y="3060"/>
                </a:lnTo>
                <a:lnTo>
                  <a:pt x="4866233" y="3060"/>
                </a:lnTo>
                <a:lnTo>
                  <a:pt x="4866233" y="0"/>
                </a:lnTo>
                <a:close/>
              </a:path>
              <a:path w="4866640" h="314959">
                <a:moveTo>
                  <a:pt x="6121" y="308787"/>
                </a:moveTo>
                <a:lnTo>
                  <a:pt x="3060" y="308787"/>
                </a:lnTo>
                <a:lnTo>
                  <a:pt x="6121" y="311848"/>
                </a:lnTo>
                <a:lnTo>
                  <a:pt x="6121" y="308787"/>
                </a:lnTo>
                <a:close/>
              </a:path>
              <a:path w="4866640" h="314959">
                <a:moveTo>
                  <a:pt x="4859616" y="308787"/>
                </a:moveTo>
                <a:lnTo>
                  <a:pt x="6121" y="308787"/>
                </a:lnTo>
                <a:lnTo>
                  <a:pt x="6121" y="311848"/>
                </a:lnTo>
                <a:lnTo>
                  <a:pt x="4859616" y="311848"/>
                </a:lnTo>
                <a:lnTo>
                  <a:pt x="4859616" y="308787"/>
                </a:lnTo>
                <a:close/>
              </a:path>
              <a:path w="4866640" h="314959">
                <a:moveTo>
                  <a:pt x="4859616" y="3060"/>
                </a:moveTo>
                <a:lnTo>
                  <a:pt x="4859616" y="311848"/>
                </a:lnTo>
                <a:lnTo>
                  <a:pt x="4862664" y="308787"/>
                </a:lnTo>
                <a:lnTo>
                  <a:pt x="4866233" y="308787"/>
                </a:lnTo>
                <a:lnTo>
                  <a:pt x="4866233" y="6121"/>
                </a:lnTo>
                <a:lnTo>
                  <a:pt x="4862664" y="6121"/>
                </a:lnTo>
                <a:lnTo>
                  <a:pt x="4859616" y="3060"/>
                </a:lnTo>
                <a:close/>
              </a:path>
              <a:path w="4866640" h="314959">
                <a:moveTo>
                  <a:pt x="4866233" y="308787"/>
                </a:moveTo>
                <a:lnTo>
                  <a:pt x="4862664" y="308787"/>
                </a:lnTo>
                <a:lnTo>
                  <a:pt x="4859616" y="311848"/>
                </a:lnTo>
                <a:lnTo>
                  <a:pt x="4866233" y="311848"/>
                </a:lnTo>
                <a:lnTo>
                  <a:pt x="4866233" y="308787"/>
                </a:lnTo>
                <a:close/>
              </a:path>
              <a:path w="4866640" h="314959">
                <a:moveTo>
                  <a:pt x="6121" y="3060"/>
                </a:moveTo>
                <a:lnTo>
                  <a:pt x="3060" y="6121"/>
                </a:lnTo>
                <a:lnTo>
                  <a:pt x="6121" y="6121"/>
                </a:lnTo>
                <a:lnTo>
                  <a:pt x="6121" y="3060"/>
                </a:lnTo>
                <a:close/>
              </a:path>
              <a:path w="4866640" h="314959">
                <a:moveTo>
                  <a:pt x="4859616" y="3060"/>
                </a:moveTo>
                <a:lnTo>
                  <a:pt x="6121" y="3060"/>
                </a:lnTo>
                <a:lnTo>
                  <a:pt x="6121" y="6121"/>
                </a:lnTo>
                <a:lnTo>
                  <a:pt x="4859616" y="6121"/>
                </a:lnTo>
                <a:lnTo>
                  <a:pt x="4859616" y="3060"/>
                </a:lnTo>
                <a:close/>
              </a:path>
              <a:path w="4866640" h="314959">
                <a:moveTo>
                  <a:pt x="4866233" y="3060"/>
                </a:moveTo>
                <a:lnTo>
                  <a:pt x="4859616" y="3060"/>
                </a:lnTo>
                <a:lnTo>
                  <a:pt x="4862664" y="6121"/>
                </a:lnTo>
                <a:lnTo>
                  <a:pt x="4866233" y="6121"/>
                </a:lnTo>
                <a:lnTo>
                  <a:pt x="4866233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026890" y="8073390"/>
            <a:ext cx="486346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6LWXDFLRQHV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30" b="1">
                <a:solidFill>
                  <a:srgbClr val="9A3466"/>
                </a:solidFill>
                <a:latin typeface="Times New Roman"/>
                <a:cs typeface="Times New Roman"/>
              </a:rPr>
              <a:t>TXH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9A3466"/>
                </a:solidFill>
                <a:latin typeface="Times New Roman"/>
                <a:cs typeface="Times New Roman"/>
              </a:rPr>
              <a:t>FDXVDQ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05" b="1">
                <a:solidFill>
                  <a:srgbClr val="9A3466"/>
                </a:solidFill>
                <a:latin typeface="Times New Roman"/>
                <a:cs typeface="Times New Roman"/>
              </a:rPr>
              <a:t>VREUHWHQVLRQHV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75" b="1">
                <a:solidFill>
                  <a:srgbClr val="9A3466"/>
                </a:solidFill>
                <a:latin typeface="Times New Roman"/>
                <a:cs typeface="Times New Roman"/>
              </a:rPr>
              <a:t>WUDQVLWRULDV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47691" y="8542406"/>
            <a:ext cx="5241290" cy="1535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19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6REUHWHQVLRQHV</a:t>
            </a:r>
            <a:r>
              <a:rPr dirty="0" u="heavy" sz="1050" spc="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8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GHELGDV</a:t>
            </a:r>
            <a:r>
              <a:rPr dirty="0" u="heavy" sz="1050" spc="4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7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D</a:t>
            </a:r>
            <a:r>
              <a:rPr dirty="0" u="heavy" sz="1050" spc="4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4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GHVFDUJDV</a:t>
            </a:r>
            <a:r>
              <a:rPr dirty="0" u="heavy" sz="1050" spc="4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6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DWPRVIpULFDV</a:t>
            </a:r>
            <a:r>
              <a:rPr dirty="0" u="heavy" sz="105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83515" marR="273050">
              <a:lnSpc>
                <a:spcPct val="101899"/>
              </a:lnSpc>
            </a:pP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6H</a:t>
            </a:r>
            <a:r>
              <a:rPr dirty="0" sz="1050" spc="-6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60" b="1">
                <a:solidFill>
                  <a:srgbClr val="009A72"/>
                </a:solidFill>
                <a:latin typeface="Arial"/>
                <a:cs typeface="Arial"/>
              </a:rPr>
              <a:t>GHEHQ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D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30" b="1">
                <a:solidFill>
                  <a:srgbClr val="009A72"/>
                </a:solidFill>
                <a:latin typeface="Arial"/>
                <a:cs typeface="Arial"/>
              </a:rPr>
              <a:t>FDtGD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5" b="1">
                <a:solidFill>
                  <a:srgbClr val="009A72"/>
                </a:solidFill>
                <a:latin typeface="Arial"/>
                <a:cs typeface="Arial"/>
              </a:rPr>
              <a:t>GLUHFWD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009A72"/>
                </a:solidFill>
                <a:latin typeface="Arial"/>
                <a:cs typeface="Arial"/>
              </a:rPr>
              <a:t>R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LQGLUHFWD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009A72"/>
                </a:solidFill>
                <a:latin typeface="Arial"/>
                <a:cs typeface="Arial"/>
              </a:rPr>
              <a:t>XQ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009A72"/>
                </a:solidFill>
                <a:latin typeface="Arial"/>
                <a:cs typeface="Arial"/>
              </a:rPr>
              <a:t>UD\R</a:t>
            </a:r>
            <a:r>
              <a:rPr dirty="0" sz="1050" spc="24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009A72"/>
                </a:solidFill>
                <a:latin typeface="Arial"/>
                <a:cs typeface="Arial"/>
              </a:rPr>
              <a:t>6RQ</a:t>
            </a:r>
            <a:r>
              <a:rPr dirty="0" sz="1050" spc="-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ODV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140" b="1">
                <a:solidFill>
                  <a:srgbClr val="009A72"/>
                </a:solidFill>
                <a:latin typeface="Arial"/>
                <a:cs typeface="Arial"/>
              </a:rPr>
              <a:t>PiV</a:t>
            </a:r>
            <a:r>
              <a:rPr dirty="0" sz="1050" spc="-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9A72"/>
                </a:solidFill>
                <a:latin typeface="Arial"/>
                <a:cs typeface="Arial"/>
              </a:rPr>
              <a:t>SHOLJURVDV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25" b="1">
                <a:solidFill>
                  <a:srgbClr val="009A72"/>
                </a:solidFill>
                <a:latin typeface="Arial"/>
                <a:cs typeface="Arial"/>
              </a:rPr>
              <a:t>SRUTXH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SRVHHQ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9" b="1">
                <a:solidFill>
                  <a:srgbClr val="009A72"/>
                </a:solidFill>
                <a:latin typeface="Arial"/>
                <a:cs typeface="Arial"/>
              </a:rPr>
              <a:t>YDORUHV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4" b="1">
                <a:solidFill>
                  <a:srgbClr val="009A72"/>
                </a:solidFill>
                <a:latin typeface="Arial"/>
                <a:cs typeface="Arial"/>
              </a:rPr>
              <a:t>FUHVWD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165" b="1">
                <a:solidFill>
                  <a:srgbClr val="009A72"/>
                </a:solidFill>
                <a:latin typeface="Arial"/>
                <a:cs typeface="Arial"/>
              </a:rPr>
              <a:t>PX\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00" b="1">
                <a:solidFill>
                  <a:srgbClr val="009A72"/>
                </a:solidFill>
                <a:latin typeface="Arial"/>
                <a:cs typeface="Arial"/>
              </a:rPr>
              <a:t>HOHYDGRV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300" b="1">
                <a:solidFill>
                  <a:srgbClr val="009A72"/>
                </a:solidFill>
                <a:latin typeface="Arial"/>
                <a:cs typeface="Arial"/>
              </a:rPr>
              <a:t>\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XQD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80" b="1">
                <a:solidFill>
                  <a:srgbClr val="009A72"/>
                </a:solidFill>
                <a:latin typeface="Arial"/>
                <a:cs typeface="Arial"/>
              </a:rPr>
              <a:t>DOWD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9A72"/>
                </a:solidFill>
                <a:latin typeface="Arial"/>
                <a:cs typeface="Arial"/>
              </a:rPr>
              <a:t>HQHUJtD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1R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VRQ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ODV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140" b="1">
                <a:solidFill>
                  <a:srgbClr val="009A72"/>
                </a:solidFill>
                <a:latin typeface="Arial"/>
                <a:cs typeface="Arial"/>
              </a:rPr>
              <a:t>PiV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IUHFXHQWHV</a:t>
            </a:r>
            <a:r>
              <a:rPr dirty="0" sz="1050" spc="254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25" b="1">
                <a:solidFill>
                  <a:srgbClr val="009A72"/>
                </a:solidFill>
                <a:latin typeface="Arial"/>
                <a:cs typeface="Arial"/>
              </a:rPr>
              <a:t>DSUR[LPDGDPHQWH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9A72"/>
                </a:solidFill>
                <a:latin typeface="Arial"/>
                <a:cs typeface="Arial"/>
              </a:rPr>
              <a:t>XQ</a:t>
            </a:r>
            <a:r>
              <a:rPr dirty="0" sz="1050" spc="-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01899"/>
              </a:lnSpc>
            </a:pPr>
            <a:r>
              <a:rPr dirty="0" sz="1050" spc="-110" b="1">
                <a:solidFill>
                  <a:srgbClr val="009A72"/>
                </a:solidFill>
                <a:latin typeface="Arial"/>
                <a:cs typeface="Arial"/>
              </a:rPr>
              <a:t>3XHGHQ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0" b="1">
                <a:solidFill>
                  <a:srgbClr val="009A72"/>
                </a:solidFill>
                <a:latin typeface="Arial"/>
                <a:cs typeface="Arial"/>
              </a:rPr>
              <a:t>SURYRFDU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WDQWR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00" b="1">
                <a:solidFill>
                  <a:srgbClr val="009A72"/>
                </a:solidFill>
                <a:latin typeface="Arial"/>
                <a:cs typeface="Arial"/>
              </a:rPr>
              <a:t>GHVWUXFFLyQ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4" b="1">
                <a:solidFill>
                  <a:srgbClr val="009A72"/>
                </a:solidFill>
                <a:latin typeface="Arial"/>
                <a:cs typeface="Arial"/>
              </a:rPr>
              <a:t>ORV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9" b="1">
                <a:solidFill>
                  <a:srgbClr val="009A72"/>
                </a:solidFill>
                <a:latin typeface="Arial"/>
                <a:cs typeface="Arial"/>
              </a:rPr>
              <a:t>DSDUDWRV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FRPR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HO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5" b="1">
                <a:solidFill>
                  <a:srgbClr val="009A72"/>
                </a:solidFill>
                <a:latin typeface="Arial"/>
                <a:cs typeface="Arial"/>
              </a:rPr>
              <a:t>HQYHMHFLPLHQWR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95" b="1">
                <a:solidFill>
                  <a:srgbClr val="009A72"/>
                </a:solidFill>
                <a:latin typeface="Arial"/>
                <a:cs typeface="Arial"/>
              </a:rPr>
              <a:t>SUHPDWXUR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4" b="1">
                <a:solidFill>
                  <a:srgbClr val="009A72"/>
                </a:solidFill>
                <a:latin typeface="Arial"/>
                <a:cs typeface="Arial"/>
              </a:rPr>
              <a:t>ORV</a:t>
            </a:r>
            <a:r>
              <a:rPr dirty="0" sz="1050" spc="4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9A72"/>
                </a:solidFill>
                <a:latin typeface="Arial"/>
                <a:cs typeface="Arial"/>
              </a:rPr>
              <a:t>PLVPRV 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151229" y="6826707"/>
            <a:ext cx="1433830" cy="414655"/>
            <a:chOff x="1151229" y="6826707"/>
            <a:chExt cx="1433830" cy="414655"/>
          </a:xfrm>
        </p:grpSpPr>
        <p:sp>
          <p:nvSpPr>
            <p:cNvPr id="11" name="object 11" descr=""/>
            <p:cNvSpPr/>
            <p:nvPr/>
          </p:nvSpPr>
          <p:spPr>
            <a:xfrm>
              <a:off x="1159370" y="6834860"/>
              <a:ext cx="1416685" cy="397510"/>
            </a:xfrm>
            <a:custGeom>
              <a:avLst/>
              <a:gdLst/>
              <a:ahLst/>
              <a:cxnLst/>
              <a:rect l="l" t="t" r="r" b="b"/>
              <a:pathLst>
                <a:path w="1416685" h="397509">
                  <a:moveTo>
                    <a:pt x="1416558" y="0"/>
                  </a:moveTo>
                  <a:lnTo>
                    <a:pt x="0" y="0"/>
                  </a:lnTo>
                  <a:lnTo>
                    <a:pt x="0" y="397446"/>
                  </a:lnTo>
                  <a:lnTo>
                    <a:pt x="1416558" y="397446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51229" y="6826707"/>
              <a:ext cx="1433830" cy="414655"/>
            </a:xfrm>
            <a:custGeom>
              <a:avLst/>
              <a:gdLst/>
              <a:ahLst/>
              <a:cxnLst/>
              <a:rect l="l" t="t" r="r" b="b"/>
              <a:pathLst>
                <a:path w="1433830" h="414654">
                  <a:moveTo>
                    <a:pt x="1429804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410692"/>
                  </a:lnTo>
                  <a:lnTo>
                    <a:pt x="3568" y="414261"/>
                  </a:lnTo>
                  <a:lnTo>
                    <a:pt x="1429804" y="414261"/>
                  </a:lnTo>
                  <a:lnTo>
                    <a:pt x="1433372" y="410692"/>
                  </a:lnTo>
                  <a:lnTo>
                    <a:pt x="1433372" y="405599"/>
                  </a:lnTo>
                  <a:lnTo>
                    <a:pt x="16814" y="405599"/>
                  </a:lnTo>
                  <a:lnTo>
                    <a:pt x="8153" y="397446"/>
                  </a:lnTo>
                  <a:lnTo>
                    <a:pt x="16814" y="397446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1433372" y="8153"/>
                  </a:lnTo>
                  <a:lnTo>
                    <a:pt x="1433372" y="3568"/>
                  </a:lnTo>
                  <a:lnTo>
                    <a:pt x="1429804" y="0"/>
                  </a:lnTo>
                  <a:close/>
                </a:path>
                <a:path w="1433830" h="414654">
                  <a:moveTo>
                    <a:pt x="16814" y="397446"/>
                  </a:moveTo>
                  <a:lnTo>
                    <a:pt x="8153" y="397446"/>
                  </a:lnTo>
                  <a:lnTo>
                    <a:pt x="16814" y="405599"/>
                  </a:lnTo>
                  <a:lnTo>
                    <a:pt x="16814" y="397446"/>
                  </a:lnTo>
                  <a:close/>
                </a:path>
                <a:path w="1433830" h="414654">
                  <a:moveTo>
                    <a:pt x="1416558" y="397446"/>
                  </a:moveTo>
                  <a:lnTo>
                    <a:pt x="16814" y="397446"/>
                  </a:lnTo>
                  <a:lnTo>
                    <a:pt x="16814" y="405599"/>
                  </a:lnTo>
                  <a:lnTo>
                    <a:pt x="1416558" y="405599"/>
                  </a:lnTo>
                  <a:lnTo>
                    <a:pt x="1416558" y="397446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416558" y="405599"/>
                  </a:lnTo>
                  <a:lnTo>
                    <a:pt x="1424711" y="397446"/>
                  </a:lnTo>
                  <a:lnTo>
                    <a:pt x="1433372" y="397446"/>
                  </a:lnTo>
                  <a:lnTo>
                    <a:pt x="1433372" y="16814"/>
                  </a:lnTo>
                  <a:lnTo>
                    <a:pt x="1424711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397446"/>
                  </a:moveTo>
                  <a:lnTo>
                    <a:pt x="1424711" y="397446"/>
                  </a:lnTo>
                  <a:lnTo>
                    <a:pt x="1416558" y="405599"/>
                  </a:lnTo>
                  <a:lnTo>
                    <a:pt x="1433372" y="405599"/>
                  </a:lnTo>
                  <a:lnTo>
                    <a:pt x="1433372" y="397446"/>
                  </a:lnTo>
                  <a:close/>
                </a:path>
                <a:path w="1433830" h="414654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1416558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8153"/>
                  </a:moveTo>
                  <a:lnTo>
                    <a:pt x="1416558" y="8153"/>
                  </a:lnTo>
                  <a:lnTo>
                    <a:pt x="1424711" y="16814"/>
                  </a:lnTo>
                  <a:lnTo>
                    <a:pt x="1433372" y="16814"/>
                  </a:lnTo>
                  <a:lnTo>
                    <a:pt x="1433372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159370" y="6834860"/>
            <a:ext cx="1416685" cy="397510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248920" marR="210820" indent="178435">
              <a:lnSpc>
                <a:spcPts val="1440"/>
              </a:lnSpc>
              <a:spcBef>
                <a:spcPts val="15"/>
              </a:spcBef>
            </a:pPr>
            <a:r>
              <a:rPr dirty="0" sz="1200" spc="130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200" spc="-480" b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200" spc="-229" b="1">
                <a:solidFill>
                  <a:srgbClr val="231F20"/>
                </a:solidFill>
                <a:latin typeface="Times New Roman"/>
                <a:cs typeface="Times New Roman"/>
              </a:rPr>
              <a:t>SR</a:t>
            </a:r>
            <a:r>
              <a:rPr dirty="0" sz="1200" spc="-229" b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VREUHWHQVLRQHV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674785" y="6383388"/>
            <a:ext cx="309880" cy="1443990"/>
          </a:xfrm>
          <a:custGeom>
            <a:avLst/>
            <a:gdLst/>
            <a:ahLst/>
            <a:cxnLst/>
            <a:rect l="l" t="t" r="r" b="b"/>
            <a:pathLst>
              <a:path w="309880" h="1443990">
                <a:moveTo>
                  <a:pt x="74712" y="721769"/>
                </a:moveTo>
                <a:lnTo>
                  <a:pt x="49315" y="723595"/>
                </a:lnTo>
                <a:lnTo>
                  <a:pt x="3568" y="725093"/>
                </a:lnTo>
                <a:lnTo>
                  <a:pt x="18846" y="725093"/>
                </a:lnTo>
                <a:lnTo>
                  <a:pt x="85526" y="728981"/>
                </a:lnTo>
                <a:lnTo>
                  <a:pt x="150825" y="744461"/>
                </a:lnTo>
                <a:lnTo>
                  <a:pt x="152349" y="745477"/>
                </a:lnTo>
                <a:lnTo>
                  <a:pt x="151841" y="745477"/>
                </a:lnTo>
                <a:lnTo>
                  <a:pt x="152857" y="746493"/>
                </a:lnTo>
                <a:lnTo>
                  <a:pt x="152857" y="1415033"/>
                </a:lnTo>
                <a:lnTo>
                  <a:pt x="153365" y="1416557"/>
                </a:lnTo>
                <a:lnTo>
                  <a:pt x="153365" y="1417573"/>
                </a:lnTo>
                <a:lnTo>
                  <a:pt x="153885" y="1418602"/>
                </a:lnTo>
                <a:lnTo>
                  <a:pt x="154393" y="1419110"/>
                </a:lnTo>
                <a:lnTo>
                  <a:pt x="155409" y="1420634"/>
                </a:lnTo>
                <a:lnTo>
                  <a:pt x="224683" y="1439308"/>
                </a:lnTo>
                <a:lnTo>
                  <a:pt x="263028" y="1442062"/>
                </a:lnTo>
                <a:lnTo>
                  <a:pt x="308787" y="1443570"/>
                </a:lnTo>
                <a:lnTo>
                  <a:pt x="309295" y="1436941"/>
                </a:lnTo>
                <a:lnTo>
                  <a:pt x="293496" y="1436941"/>
                </a:lnTo>
                <a:lnTo>
                  <a:pt x="263103" y="1435635"/>
                </a:lnTo>
                <a:lnTo>
                  <a:pt x="226553" y="1433053"/>
                </a:lnTo>
                <a:lnTo>
                  <a:pt x="190353" y="1427574"/>
                </a:lnTo>
                <a:lnTo>
                  <a:pt x="161010" y="1417573"/>
                </a:lnTo>
                <a:lnTo>
                  <a:pt x="159994" y="1416557"/>
                </a:lnTo>
                <a:lnTo>
                  <a:pt x="160502" y="1416557"/>
                </a:lnTo>
                <a:lnTo>
                  <a:pt x="159486" y="1415541"/>
                </a:lnTo>
                <a:lnTo>
                  <a:pt x="159486" y="747013"/>
                </a:lnTo>
                <a:lnTo>
                  <a:pt x="158978" y="745477"/>
                </a:lnTo>
                <a:lnTo>
                  <a:pt x="158978" y="744461"/>
                </a:lnTo>
                <a:lnTo>
                  <a:pt x="158470" y="743445"/>
                </a:lnTo>
                <a:lnTo>
                  <a:pt x="157962" y="742937"/>
                </a:lnTo>
                <a:lnTo>
                  <a:pt x="156933" y="741400"/>
                </a:lnTo>
                <a:lnTo>
                  <a:pt x="156933" y="740892"/>
                </a:lnTo>
                <a:lnTo>
                  <a:pt x="156425" y="740892"/>
                </a:lnTo>
                <a:lnTo>
                  <a:pt x="155409" y="739876"/>
                </a:lnTo>
                <a:lnTo>
                  <a:pt x="123068" y="728135"/>
                </a:lnTo>
                <a:lnTo>
                  <a:pt x="88542" y="722642"/>
                </a:lnTo>
                <a:lnTo>
                  <a:pt x="74712" y="721769"/>
                </a:lnTo>
                <a:close/>
              </a:path>
              <a:path w="309880" h="1443990">
                <a:moveTo>
                  <a:pt x="159486" y="1414525"/>
                </a:moveTo>
                <a:lnTo>
                  <a:pt x="159486" y="1415541"/>
                </a:lnTo>
                <a:lnTo>
                  <a:pt x="159994" y="1416049"/>
                </a:lnTo>
                <a:lnTo>
                  <a:pt x="159486" y="1414525"/>
                </a:lnTo>
                <a:close/>
              </a:path>
              <a:path w="309880" h="1443990">
                <a:moveTo>
                  <a:pt x="152349" y="745985"/>
                </a:moveTo>
                <a:lnTo>
                  <a:pt x="152857" y="747521"/>
                </a:lnTo>
                <a:lnTo>
                  <a:pt x="152857" y="746493"/>
                </a:lnTo>
                <a:lnTo>
                  <a:pt x="152349" y="745985"/>
                </a:lnTo>
                <a:close/>
              </a:path>
              <a:path w="309880" h="1443990">
                <a:moveTo>
                  <a:pt x="3568" y="718477"/>
                </a:moveTo>
                <a:lnTo>
                  <a:pt x="1523" y="718477"/>
                </a:lnTo>
                <a:lnTo>
                  <a:pt x="0" y="720001"/>
                </a:lnTo>
                <a:lnTo>
                  <a:pt x="25" y="723595"/>
                </a:lnTo>
                <a:lnTo>
                  <a:pt x="1523" y="725093"/>
                </a:lnTo>
                <a:lnTo>
                  <a:pt x="3568" y="725093"/>
                </a:lnTo>
                <a:lnTo>
                  <a:pt x="3568" y="718477"/>
                </a:lnTo>
                <a:close/>
              </a:path>
              <a:path w="309880" h="1443990">
                <a:moveTo>
                  <a:pt x="18846" y="718477"/>
                </a:moveTo>
                <a:lnTo>
                  <a:pt x="3568" y="718477"/>
                </a:lnTo>
                <a:lnTo>
                  <a:pt x="3568" y="725093"/>
                </a:lnTo>
                <a:lnTo>
                  <a:pt x="49315" y="723595"/>
                </a:lnTo>
                <a:lnTo>
                  <a:pt x="74712" y="721769"/>
                </a:lnTo>
                <a:lnTo>
                  <a:pt x="18846" y="718477"/>
                </a:lnTo>
                <a:close/>
              </a:path>
              <a:path w="309880" h="1443990">
                <a:moveTo>
                  <a:pt x="308787" y="0"/>
                </a:moveTo>
                <a:lnTo>
                  <a:pt x="293496" y="0"/>
                </a:lnTo>
                <a:lnTo>
                  <a:pt x="223805" y="4171"/>
                </a:lnTo>
                <a:lnTo>
                  <a:pt x="189280" y="9669"/>
                </a:lnTo>
                <a:lnTo>
                  <a:pt x="156933" y="21412"/>
                </a:lnTo>
                <a:lnTo>
                  <a:pt x="155917" y="22428"/>
                </a:lnTo>
                <a:lnTo>
                  <a:pt x="155409" y="22428"/>
                </a:lnTo>
                <a:lnTo>
                  <a:pt x="155409" y="22936"/>
                </a:lnTo>
                <a:lnTo>
                  <a:pt x="154393" y="24460"/>
                </a:lnTo>
                <a:lnTo>
                  <a:pt x="153885" y="24968"/>
                </a:lnTo>
                <a:lnTo>
                  <a:pt x="153365" y="25996"/>
                </a:lnTo>
                <a:lnTo>
                  <a:pt x="153365" y="27012"/>
                </a:lnTo>
                <a:lnTo>
                  <a:pt x="152857" y="28536"/>
                </a:lnTo>
                <a:lnTo>
                  <a:pt x="152857" y="697077"/>
                </a:lnTo>
                <a:lnTo>
                  <a:pt x="151841" y="698093"/>
                </a:lnTo>
                <a:lnTo>
                  <a:pt x="152349" y="698093"/>
                </a:lnTo>
                <a:lnTo>
                  <a:pt x="151333" y="699109"/>
                </a:lnTo>
                <a:lnTo>
                  <a:pt x="122034" y="709077"/>
                </a:lnTo>
                <a:lnTo>
                  <a:pt x="85775" y="714570"/>
                </a:lnTo>
                <a:lnTo>
                  <a:pt x="49174" y="717174"/>
                </a:lnTo>
                <a:lnTo>
                  <a:pt x="18846" y="718477"/>
                </a:lnTo>
                <a:lnTo>
                  <a:pt x="74712" y="721769"/>
                </a:lnTo>
                <a:lnTo>
                  <a:pt x="87660" y="720837"/>
                </a:lnTo>
                <a:lnTo>
                  <a:pt x="125611" y="714857"/>
                </a:lnTo>
                <a:lnTo>
                  <a:pt x="154901" y="704202"/>
                </a:lnTo>
                <a:lnTo>
                  <a:pt x="156425" y="702678"/>
                </a:lnTo>
                <a:lnTo>
                  <a:pt x="156933" y="702678"/>
                </a:lnTo>
                <a:lnTo>
                  <a:pt x="156933" y="702170"/>
                </a:lnTo>
                <a:lnTo>
                  <a:pt x="157962" y="700633"/>
                </a:lnTo>
                <a:lnTo>
                  <a:pt x="158470" y="700125"/>
                </a:lnTo>
                <a:lnTo>
                  <a:pt x="158978" y="699109"/>
                </a:lnTo>
                <a:lnTo>
                  <a:pt x="158978" y="698093"/>
                </a:lnTo>
                <a:lnTo>
                  <a:pt x="159486" y="696556"/>
                </a:lnTo>
                <a:lnTo>
                  <a:pt x="159486" y="28028"/>
                </a:lnTo>
                <a:lnTo>
                  <a:pt x="160502" y="27012"/>
                </a:lnTo>
                <a:lnTo>
                  <a:pt x="159994" y="27012"/>
                </a:lnTo>
                <a:lnTo>
                  <a:pt x="161518" y="25996"/>
                </a:lnTo>
                <a:lnTo>
                  <a:pt x="190259" y="16041"/>
                </a:lnTo>
                <a:lnTo>
                  <a:pt x="226841" y="10521"/>
                </a:lnTo>
                <a:lnTo>
                  <a:pt x="263756" y="7898"/>
                </a:lnTo>
                <a:lnTo>
                  <a:pt x="293496" y="6629"/>
                </a:lnTo>
                <a:lnTo>
                  <a:pt x="309295" y="6629"/>
                </a:lnTo>
                <a:lnTo>
                  <a:pt x="308787" y="0"/>
                </a:lnTo>
                <a:close/>
              </a:path>
              <a:path w="309880" h="1443990">
                <a:moveTo>
                  <a:pt x="152857" y="696048"/>
                </a:moveTo>
                <a:lnTo>
                  <a:pt x="152349" y="697585"/>
                </a:lnTo>
                <a:lnTo>
                  <a:pt x="152857" y="697077"/>
                </a:lnTo>
                <a:lnTo>
                  <a:pt x="152857" y="696048"/>
                </a:lnTo>
                <a:close/>
              </a:path>
              <a:path w="309880" h="1443990">
                <a:moveTo>
                  <a:pt x="159994" y="27520"/>
                </a:moveTo>
                <a:lnTo>
                  <a:pt x="159486" y="28028"/>
                </a:lnTo>
                <a:lnTo>
                  <a:pt x="159486" y="29044"/>
                </a:lnTo>
                <a:lnTo>
                  <a:pt x="159994" y="27520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119405" y="5679233"/>
            <a:ext cx="4311015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986155" marR="5080">
              <a:lnSpc>
                <a:spcPct val="101099"/>
              </a:lnSpc>
              <a:spcBef>
                <a:spcPts val="1370"/>
              </a:spcBef>
            </a:pPr>
            <a:r>
              <a:rPr dirty="0" sz="1300" spc="-120" b="1">
                <a:solidFill>
                  <a:srgbClr val="BF2026"/>
                </a:solidFill>
                <a:latin typeface="Times New Roman"/>
                <a:cs typeface="Times New Roman"/>
              </a:rPr>
              <a:t>7U</a:t>
            </a:r>
            <a:r>
              <a:rPr dirty="0" sz="1300" spc="-285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300" spc="-260" b="1">
                <a:solidFill>
                  <a:srgbClr val="BF2026"/>
                </a:solidFill>
                <a:latin typeface="Times New Roman"/>
                <a:cs typeface="Times New Roman"/>
              </a:rPr>
              <a:t>Q</a:t>
            </a:r>
            <a:r>
              <a:rPr dirty="0" sz="1300" spc="-434" b="1">
                <a:solidFill>
                  <a:srgbClr val="BF2026"/>
                </a:solidFill>
                <a:latin typeface="Times New Roman"/>
                <a:cs typeface="Times New Roman"/>
              </a:rPr>
              <a:t>V</a:t>
            </a:r>
            <a:r>
              <a:rPr dirty="0" sz="1300" spc="-545" b="1">
                <a:solidFill>
                  <a:srgbClr val="BF2026"/>
                </a:solidFill>
                <a:latin typeface="Times New Roman"/>
                <a:cs typeface="Times New Roman"/>
              </a:rPr>
              <a:t>L</a:t>
            </a:r>
            <a:r>
              <a:rPr dirty="0" sz="1300" spc="-740" b="1">
                <a:solidFill>
                  <a:srgbClr val="BF2026"/>
                </a:solidFill>
                <a:latin typeface="Times New Roman"/>
                <a:cs typeface="Times New Roman"/>
              </a:rPr>
              <a:t>W</a:t>
            </a:r>
            <a:r>
              <a:rPr dirty="0" sz="1300" spc="-285" b="1">
                <a:solidFill>
                  <a:srgbClr val="BF2026"/>
                </a:solidFill>
                <a:latin typeface="Times New Roman"/>
                <a:cs typeface="Times New Roman"/>
              </a:rPr>
              <a:t>R</a:t>
            </a:r>
            <a:r>
              <a:rPr dirty="0" sz="1300" spc="-360" b="1">
                <a:solidFill>
                  <a:srgbClr val="BF2026"/>
                </a:solidFill>
                <a:latin typeface="Times New Roman"/>
                <a:cs typeface="Times New Roman"/>
              </a:rPr>
              <a:t>U</a:t>
            </a:r>
            <a:r>
              <a:rPr dirty="0" sz="1300" spc="-545" b="1">
                <a:solidFill>
                  <a:srgbClr val="BF2026"/>
                </a:solidFill>
                <a:latin typeface="Times New Roman"/>
                <a:cs typeface="Times New Roman"/>
              </a:rPr>
              <a:t>L</a:t>
            </a:r>
            <a:r>
              <a:rPr dirty="0" sz="1300" spc="-285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300" spc="-434" b="1">
                <a:solidFill>
                  <a:srgbClr val="BF2026"/>
                </a:solidFill>
                <a:latin typeface="Times New Roman"/>
                <a:cs typeface="Times New Roman"/>
              </a:rPr>
              <a:t>V</a:t>
            </a:r>
            <a:r>
              <a:rPr dirty="0" sz="1300" spc="44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25">
                <a:solidFill>
                  <a:srgbClr val="231F20"/>
                </a:solidFill>
                <a:latin typeface="Times New Roman"/>
                <a:cs typeface="Times New Roman"/>
              </a:rPr>
              <a:t>6REUHWHQVLRQHV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85">
                <a:solidFill>
                  <a:srgbClr val="231F20"/>
                </a:solidFill>
                <a:latin typeface="Times New Roman"/>
                <a:cs typeface="Times New Roman"/>
              </a:rPr>
              <a:t>PX\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FRUWD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GXUDFLyQ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>
                <a:solidFill>
                  <a:srgbClr val="231F20"/>
                </a:solidFill>
                <a:latin typeface="Times New Roman"/>
                <a:cs typeface="Times New Roman"/>
              </a:rPr>
              <a:t>SHUR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>
                <a:solidFill>
                  <a:srgbClr val="231F20"/>
                </a:solidFill>
                <a:latin typeface="Times New Roman"/>
                <a:cs typeface="Times New Roman"/>
              </a:rPr>
              <a:t>YDORU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85">
                <a:solidFill>
                  <a:srgbClr val="231F20"/>
                </a:solidFill>
                <a:latin typeface="Times New Roman"/>
                <a:cs typeface="Times New Roman"/>
              </a:rPr>
              <a:t>PX\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>
                <a:solidFill>
                  <a:srgbClr val="231F20"/>
                </a:solidFill>
                <a:latin typeface="Times New Roman"/>
                <a:cs typeface="Times New Roman"/>
              </a:rPr>
              <a:t>HOHYDGR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093161" y="7183934"/>
            <a:ext cx="3435985" cy="5969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125"/>
              </a:spcBef>
            </a:pPr>
            <a:r>
              <a:rPr dirty="0" sz="1300" spc="-280" b="1">
                <a:solidFill>
                  <a:srgbClr val="BF2026"/>
                </a:solidFill>
                <a:latin typeface="Times New Roman"/>
                <a:cs typeface="Times New Roman"/>
              </a:rPr>
              <a:t>3HUPDQHQWHV</a:t>
            </a:r>
            <a:r>
              <a:rPr dirty="0" sz="1300" spc="204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25">
                <a:solidFill>
                  <a:srgbClr val="231F20"/>
                </a:solidFill>
                <a:latin typeface="Times New Roman"/>
                <a:cs typeface="Times New Roman"/>
              </a:rPr>
              <a:t>6REUHWHQVLRQHV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HQFLPD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spc="409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WHQVLyQ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>
                <a:solidFill>
                  <a:srgbClr val="231F20"/>
                </a:solidFill>
                <a:latin typeface="Times New Roman"/>
                <a:cs typeface="Times New Roman"/>
              </a:rPr>
              <a:t>QRPLQDO</a:t>
            </a:r>
            <a:r>
              <a:rPr dirty="0" sz="1200" spc="400">
                <a:solidFill>
                  <a:srgbClr val="231F20"/>
                </a:solidFill>
                <a:latin typeface="Times New Roman"/>
                <a:cs typeface="Times New Roman"/>
              </a:rPr>
              <a:t>    </a:t>
            </a:r>
            <a:r>
              <a:rPr dirty="0" sz="1200" spc="240">
                <a:solidFill>
                  <a:srgbClr val="231F20"/>
                </a:solidFill>
                <a:latin typeface="Times New Roman"/>
                <a:cs typeface="Times New Roman"/>
              </a:rPr>
              <a:t>9</a:t>
            </a:r>
            <a:r>
              <a:rPr dirty="0" sz="1200" spc="4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0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PDQWLHQHQ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15">
                <a:solidFill>
                  <a:srgbClr val="231F20"/>
                </a:solidFill>
                <a:latin typeface="Times New Roman"/>
                <a:cs typeface="Times New Roman"/>
              </a:rPr>
              <a:t>GXUDQWH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YDULRV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FLFORV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60">
                <a:solidFill>
                  <a:srgbClr val="231F20"/>
                </a:solidFill>
                <a:latin typeface="Times New Roman"/>
                <a:cs typeface="Times New Roman"/>
              </a:rPr>
              <a:t>IRUPD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SHUPDQHQWH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598104" y="1636928"/>
            <a:ext cx="318135" cy="0"/>
          </a:xfrm>
          <a:custGeom>
            <a:avLst/>
            <a:gdLst/>
            <a:ahLst/>
            <a:cxnLst/>
            <a:rect l="l" t="t" r="r" b="b"/>
            <a:pathLst>
              <a:path w="318135" h="0">
                <a:moveTo>
                  <a:pt x="0" y="0"/>
                </a:moveTo>
                <a:lnTo>
                  <a:pt x="317957" y="0"/>
                </a:lnTo>
              </a:path>
            </a:pathLst>
          </a:custGeom>
          <a:ln w="8152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860272" y="1702150"/>
            <a:ext cx="5666740" cy="2910840"/>
            <a:chOff x="860272" y="1702150"/>
            <a:chExt cx="5666740" cy="291084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5431" y="1702150"/>
              <a:ext cx="660380" cy="3791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272" y="2064943"/>
              <a:ext cx="5666219" cy="105171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0266" y="3100358"/>
              <a:ext cx="2453995" cy="12636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5870" y="3214497"/>
              <a:ext cx="5580621" cy="24457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58479" y="3442779"/>
              <a:ext cx="3750309" cy="10190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70709" y="3532454"/>
              <a:ext cx="2453995" cy="1080249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251610" y="4718697"/>
            <a:ext cx="4076700" cy="114300"/>
            <a:chOff x="1251610" y="4718697"/>
            <a:chExt cx="4076700" cy="114300"/>
          </a:xfrm>
        </p:grpSpPr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1610" y="4718697"/>
              <a:ext cx="4076420" cy="11413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594021" y="4818379"/>
              <a:ext cx="13335" cy="0"/>
            </a:xfrm>
            <a:custGeom>
              <a:avLst/>
              <a:gdLst/>
              <a:ahLst/>
              <a:cxnLst/>
              <a:rect l="l" t="t" r="r" b="b"/>
              <a:pathLst>
                <a:path w="13335" h="0">
                  <a:moveTo>
                    <a:pt x="0" y="0"/>
                  </a:moveTo>
                  <a:lnTo>
                    <a:pt x="13106" y="0"/>
                  </a:lnTo>
                </a:path>
              </a:pathLst>
            </a:custGeom>
            <a:ln w="4724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2152484" y="1128394"/>
            <a:ext cx="3484879" cy="314960"/>
          </a:xfrm>
          <a:custGeom>
            <a:avLst/>
            <a:gdLst/>
            <a:ahLst/>
            <a:cxnLst/>
            <a:rect l="l" t="t" r="r" b="b"/>
            <a:pathLst>
              <a:path w="3484879" h="314959">
                <a:moveTo>
                  <a:pt x="3484333" y="0"/>
                </a:moveTo>
                <a:lnTo>
                  <a:pt x="0" y="0"/>
                </a:lnTo>
                <a:lnTo>
                  <a:pt x="0" y="314896"/>
                </a:lnTo>
                <a:lnTo>
                  <a:pt x="3484333" y="314896"/>
                </a:lnTo>
                <a:lnTo>
                  <a:pt x="3484333" y="311835"/>
                </a:lnTo>
                <a:lnTo>
                  <a:pt x="6121" y="311835"/>
                </a:lnTo>
                <a:lnTo>
                  <a:pt x="3060" y="308787"/>
                </a:lnTo>
                <a:lnTo>
                  <a:pt x="6121" y="308787"/>
                </a:lnTo>
                <a:lnTo>
                  <a:pt x="6121" y="6616"/>
                </a:lnTo>
                <a:lnTo>
                  <a:pt x="3060" y="6616"/>
                </a:lnTo>
                <a:lnTo>
                  <a:pt x="6121" y="3048"/>
                </a:lnTo>
                <a:lnTo>
                  <a:pt x="3484333" y="3048"/>
                </a:lnTo>
                <a:lnTo>
                  <a:pt x="3484333" y="0"/>
                </a:lnTo>
                <a:close/>
              </a:path>
              <a:path w="3484879" h="314959">
                <a:moveTo>
                  <a:pt x="6121" y="308787"/>
                </a:moveTo>
                <a:lnTo>
                  <a:pt x="3060" y="308787"/>
                </a:lnTo>
                <a:lnTo>
                  <a:pt x="6121" y="311835"/>
                </a:lnTo>
                <a:lnTo>
                  <a:pt x="6121" y="308787"/>
                </a:lnTo>
                <a:close/>
              </a:path>
              <a:path w="3484879" h="314959">
                <a:moveTo>
                  <a:pt x="3477704" y="308787"/>
                </a:moveTo>
                <a:lnTo>
                  <a:pt x="6121" y="308787"/>
                </a:lnTo>
                <a:lnTo>
                  <a:pt x="6121" y="311835"/>
                </a:lnTo>
                <a:lnTo>
                  <a:pt x="3477704" y="311835"/>
                </a:lnTo>
                <a:lnTo>
                  <a:pt x="3477704" y="308787"/>
                </a:lnTo>
                <a:close/>
              </a:path>
              <a:path w="3484879" h="314959">
                <a:moveTo>
                  <a:pt x="3477704" y="3048"/>
                </a:moveTo>
                <a:lnTo>
                  <a:pt x="3477704" y="311835"/>
                </a:lnTo>
                <a:lnTo>
                  <a:pt x="3480765" y="308787"/>
                </a:lnTo>
                <a:lnTo>
                  <a:pt x="3484333" y="308787"/>
                </a:lnTo>
                <a:lnTo>
                  <a:pt x="3484333" y="6616"/>
                </a:lnTo>
                <a:lnTo>
                  <a:pt x="3480765" y="6616"/>
                </a:lnTo>
                <a:lnTo>
                  <a:pt x="3477704" y="3048"/>
                </a:lnTo>
                <a:close/>
              </a:path>
              <a:path w="3484879" h="314959">
                <a:moveTo>
                  <a:pt x="3484333" y="308787"/>
                </a:moveTo>
                <a:lnTo>
                  <a:pt x="3480765" y="308787"/>
                </a:lnTo>
                <a:lnTo>
                  <a:pt x="3477704" y="311835"/>
                </a:lnTo>
                <a:lnTo>
                  <a:pt x="3484333" y="311835"/>
                </a:lnTo>
                <a:lnTo>
                  <a:pt x="3484333" y="308787"/>
                </a:lnTo>
                <a:close/>
              </a:path>
              <a:path w="3484879" h="314959">
                <a:moveTo>
                  <a:pt x="6121" y="3048"/>
                </a:moveTo>
                <a:lnTo>
                  <a:pt x="3060" y="6616"/>
                </a:lnTo>
                <a:lnTo>
                  <a:pt x="6121" y="6616"/>
                </a:lnTo>
                <a:lnTo>
                  <a:pt x="6121" y="3048"/>
                </a:lnTo>
                <a:close/>
              </a:path>
              <a:path w="3484879" h="314959">
                <a:moveTo>
                  <a:pt x="3477704" y="3048"/>
                </a:moveTo>
                <a:lnTo>
                  <a:pt x="6121" y="3048"/>
                </a:lnTo>
                <a:lnTo>
                  <a:pt x="6121" y="6616"/>
                </a:lnTo>
                <a:lnTo>
                  <a:pt x="3477704" y="6616"/>
                </a:lnTo>
                <a:lnTo>
                  <a:pt x="3477704" y="3048"/>
                </a:lnTo>
                <a:close/>
              </a:path>
              <a:path w="3484879" h="314959">
                <a:moveTo>
                  <a:pt x="3484333" y="3048"/>
                </a:moveTo>
                <a:lnTo>
                  <a:pt x="3477704" y="3048"/>
                </a:lnTo>
                <a:lnTo>
                  <a:pt x="3480765" y="6616"/>
                </a:lnTo>
                <a:lnTo>
                  <a:pt x="3484333" y="6616"/>
                </a:lnTo>
                <a:lnTo>
                  <a:pt x="3484333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154015" y="1130300"/>
            <a:ext cx="3481070" cy="31115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180" b="1">
                <a:solidFill>
                  <a:srgbClr val="9A3466"/>
                </a:solidFill>
                <a:latin typeface="Times New Roman"/>
                <a:cs typeface="Times New Roman"/>
              </a:rPr>
              <a:t>7</a:t>
            </a:r>
            <a:r>
              <a:rPr dirty="0" sz="1600" spc="-625" b="1">
                <a:solidFill>
                  <a:srgbClr val="9A3466"/>
                </a:solidFill>
                <a:latin typeface="Times New Roman"/>
                <a:cs typeface="Times New Roman"/>
              </a:rPr>
              <a:t>L</a:t>
            </a:r>
            <a:r>
              <a:rPr dirty="0" sz="1600" spc="-300" b="1">
                <a:solidFill>
                  <a:srgbClr val="9A3466"/>
                </a:solidFill>
                <a:latin typeface="Times New Roman"/>
                <a:cs typeface="Times New Roman"/>
              </a:rPr>
              <a:t>SR</a:t>
            </a:r>
            <a:r>
              <a:rPr dirty="0" sz="1600" spc="-300" b="1">
                <a:solidFill>
                  <a:srgbClr val="9A3466"/>
                </a:solidFill>
                <a:latin typeface="Times New Roman"/>
                <a:cs typeface="Times New Roman"/>
              </a:rPr>
              <a:t>V</a:t>
            </a:r>
            <a:r>
              <a:rPr dirty="0" sz="1600" spc="3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05" b="1">
                <a:solidFill>
                  <a:srgbClr val="9A3466"/>
                </a:solidFill>
                <a:latin typeface="Times New Roman"/>
                <a:cs typeface="Times New Roman"/>
              </a:rPr>
              <a:t>VREUHWHQVLRQHV</a:t>
            </a:r>
            <a:r>
              <a:rPr dirty="0" sz="16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85" b="1">
                <a:solidFill>
                  <a:srgbClr val="9A3466"/>
                </a:solidFill>
                <a:latin typeface="Times New Roman"/>
                <a:cs typeface="Times New Roman"/>
              </a:rPr>
              <a:t>DWPRVIpULFDV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457972" y="6315112"/>
            <a:ext cx="4617085" cy="314960"/>
          </a:xfrm>
          <a:custGeom>
            <a:avLst/>
            <a:gdLst/>
            <a:ahLst/>
            <a:cxnLst/>
            <a:rect l="l" t="t" r="r" b="b"/>
            <a:pathLst>
              <a:path w="4617085" h="314959">
                <a:moveTo>
                  <a:pt x="4617059" y="0"/>
                </a:moveTo>
                <a:lnTo>
                  <a:pt x="0" y="0"/>
                </a:lnTo>
                <a:lnTo>
                  <a:pt x="0" y="314909"/>
                </a:lnTo>
                <a:lnTo>
                  <a:pt x="4617059" y="314909"/>
                </a:lnTo>
                <a:lnTo>
                  <a:pt x="4617059" y="311848"/>
                </a:lnTo>
                <a:lnTo>
                  <a:pt x="6629" y="311848"/>
                </a:lnTo>
                <a:lnTo>
                  <a:pt x="3568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568" y="6629"/>
                </a:lnTo>
                <a:lnTo>
                  <a:pt x="6629" y="3060"/>
                </a:lnTo>
                <a:lnTo>
                  <a:pt x="4617059" y="3060"/>
                </a:lnTo>
                <a:lnTo>
                  <a:pt x="4617059" y="0"/>
                </a:lnTo>
                <a:close/>
              </a:path>
              <a:path w="4617085" h="314959">
                <a:moveTo>
                  <a:pt x="6629" y="308787"/>
                </a:moveTo>
                <a:lnTo>
                  <a:pt x="3568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4617085" h="314959">
                <a:moveTo>
                  <a:pt x="4610430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4610430" y="311848"/>
                </a:lnTo>
                <a:lnTo>
                  <a:pt x="4610430" y="308787"/>
                </a:lnTo>
                <a:close/>
              </a:path>
              <a:path w="4617085" h="314959">
                <a:moveTo>
                  <a:pt x="4610430" y="3060"/>
                </a:moveTo>
                <a:lnTo>
                  <a:pt x="4610430" y="311848"/>
                </a:lnTo>
                <a:lnTo>
                  <a:pt x="4613490" y="308787"/>
                </a:lnTo>
                <a:lnTo>
                  <a:pt x="4617059" y="308787"/>
                </a:lnTo>
                <a:lnTo>
                  <a:pt x="4617059" y="6629"/>
                </a:lnTo>
                <a:lnTo>
                  <a:pt x="4613490" y="6629"/>
                </a:lnTo>
                <a:lnTo>
                  <a:pt x="4610430" y="3060"/>
                </a:lnTo>
                <a:close/>
              </a:path>
              <a:path w="4617085" h="314959">
                <a:moveTo>
                  <a:pt x="4617059" y="308787"/>
                </a:moveTo>
                <a:lnTo>
                  <a:pt x="4613490" y="308787"/>
                </a:lnTo>
                <a:lnTo>
                  <a:pt x="4610430" y="311848"/>
                </a:lnTo>
                <a:lnTo>
                  <a:pt x="4617059" y="311848"/>
                </a:lnTo>
                <a:lnTo>
                  <a:pt x="4617059" y="308787"/>
                </a:lnTo>
                <a:close/>
              </a:path>
              <a:path w="4617085" h="314959">
                <a:moveTo>
                  <a:pt x="6629" y="3060"/>
                </a:moveTo>
                <a:lnTo>
                  <a:pt x="3568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4617085" h="314959">
                <a:moveTo>
                  <a:pt x="4610430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4610430" y="6629"/>
                </a:lnTo>
                <a:lnTo>
                  <a:pt x="4610430" y="3060"/>
                </a:lnTo>
                <a:close/>
              </a:path>
              <a:path w="4617085" h="314959">
                <a:moveTo>
                  <a:pt x="4617059" y="3060"/>
                </a:moveTo>
                <a:lnTo>
                  <a:pt x="4610430" y="3060"/>
                </a:lnTo>
                <a:lnTo>
                  <a:pt x="4613490" y="6629"/>
                </a:lnTo>
                <a:lnTo>
                  <a:pt x="4617059" y="6629"/>
                </a:lnTo>
                <a:lnTo>
                  <a:pt x="4617059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459757" y="6316979"/>
            <a:ext cx="4613910" cy="31115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00" b="1">
                <a:solidFill>
                  <a:srgbClr val="9A3466"/>
                </a:solidFill>
                <a:latin typeface="Times New Roman"/>
                <a:cs typeface="Times New Roman"/>
              </a:rPr>
              <a:t>&amp;RQVHFXHQFLDV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9A3466"/>
                </a:solidFill>
                <a:latin typeface="Times New Roman"/>
                <a:cs typeface="Times New Roman"/>
              </a:rPr>
              <a:t>GHO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70" b="1">
                <a:solidFill>
                  <a:srgbClr val="9A3466"/>
                </a:solidFill>
                <a:latin typeface="Times New Roman"/>
                <a:cs typeface="Times New Roman"/>
              </a:rPr>
              <a:t>DXPHQWR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9A3466"/>
                </a:solidFill>
                <a:latin typeface="Times New Roman"/>
                <a:cs typeface="Times New Roman"/>
              </a:rPr>
              <a:t>GHO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00" b="1">
                <a:solidFill>
                  <a:srgbClr val="9A3466"/>
                </a:solidFill>
                <a:latin typeface="Times New Roman"/>
                <a:cs typeface="Times New Roman"/>
              </a:rPr>
              <a:t>SRWHQFLDO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90" b="1">
                <a:solidFill>
                  <a:srgbClr val="9A3466"/>
                </a:solidFill>
                <a:latin typeface="Times New Roman"/>
                <a:cs typeface="Times New Roman"/>
              </a:rPr>
              <a:t>WLHUUD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56340" y="6928104"/>
            <a:ext cx="3966762" cy="272490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25602" y="7109538"/>
            <a:ext cx="1369417" cy="554353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5234302" y="8536793"/>
            <a:ext cx="969644" cy="46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4765">
              <a:lnSpc>
                <a:spcPct val="100000"/>
              </a:lnSpc>
              <a:spcBef>
                <a:spcPts val="100"/>
              </a:spcBef>
            </a:pPr>
            <a:r>
              <a:rPr dirty="0" sz="800" spc="130" b="1">
                <a:solidFill>
                  <a:srgbClr val="231F20"/>
                </a:solidFill>
                <a:latin typeface="Arial"/>
                <a:cs typeface="Arial"/>
              </a:rPr>
              <a:t>$</a:t>
            </a:r>
            <a:r>
              <a:rPr dirty="0" sz="800" spc="350" b="1">
                <a:solidFill>
                  <a:srgbClr val="231F20"/>
                </a:solidFill>
                <a:latin typeface="Arial"/>
                <a:cs typeface="Arial"/>
              </a:rPr>
              <a:t>   </a:t>
            </a:r>
            <a:r>
              <a:rPr dirty="0" sz="800" spc="175" b="1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0" b="1">
                <a:solidFill>
                  <a:srgbClr val="231F20"/>
                </a:solidFill>
                <a:latin typeface="Arial"/>
                <a:cs typeface="Arial"/>
              </a:rPr>
              <a:t>XQ</a:t>
            </a:r>
            <a:r>
              <a:rPr dirty="0" sz="8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80" b="1">
                <a:solidFill>
                  <a:srgbClr val="231F20"/>
                </a:solidFill>
                <a:latin typeface="Arial"/>
                <a:cs typeface="Arial"/>
              </a:rPr>
              <a:t>FDEDOOR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40" b="1">
                <a:solidFill>
                  <a:srgbClr val="231F20"/>
                </a:solidFill>
                <a:latin typeface="Arial"/>
                <a:cs typeface="Arial"/>
              </a:rPr>
              <a:t>HQWUH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85" b="1">
                <a:solidFill>
                  <a:srgbClr val="231F20"/>
                </a:solidFill>
                <a:latin typeface="Arial"/>
                <a:cs typeface="Arial"/>
              </a:rPr>
              <a:t>VXV</a:t>
            </a:r>
            <a:r>
              <a:rPr dirty="0" sz="8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5" b="1">
                <a:solidFill>
                  <a:srgbClr val="231F20"/>
                </a:solidFill>
                <a:latin typeface="Arial"/>
                <a:cs typeface="Arial"/>
              </a:rPr>
              <a:t>SLHUQDV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80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455"/>
              </a:spcBef>
            </a:pPr>
            <a:r>
              <a:rPr dirty="0" sz="900" spc="120" b="1">
                <a:solidFill>
                  <a:srgbClr val="231F20"/>
                </a:solidFill>
                <a:latin typeface="Arial"/>
                <a:cs typeface="Arial"/>
              </a:rPr>
              <a:t>9</a:t>
            </a:r>
            <a:r>
              <a:rPr dirty="0" sz="900" spc="455" b="1">
                <a:solidFill>
                  <a:srgbClr val="231F20"/>
                </a:solidFill>
                <a:latin typeface="Arial"/>
                <a:cs typeface="Arial"/>
              </a:rPr>
              <a:t>    </a:t>
            </a:r>
            <a:r>
              <a:rPr dirty="0" sz="900" spc="70" b="1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5130825" y="8326818"/>
            <a:ext cx="1365250" cy="770890"/>
          </a:xfrm>
          <a:custGeom>
            <a:avLst/>
            <a:gdLst/>
            <a:ahLst/>
            <a:cxnLst/>
            <a:rect l="l" t="t" r="r" b="b"/>
            <a:pathLst>
              <a:path w="1365250" h="770890">
                <a:moveTo>
                  <a:pt x="1365084" y="0"/>
                </a:moveTo>
                <a:lnTo>
                  <a:pt x="0" y="0"/>
                </a:lnTo>
                <a:lnTo>
                  <a:pt x="0" y="770445"/>
                </a:lnTo>
                <a:lnTo>
                  <a:pt x="1365084" y="770445"/>
                </a:lnTo>
                <a:lnTo>
                  <a:pt x="1365084" y="767384"/>
                </a:lnTo>
                <a:lnTo>
                  <a:pt x="6629" y="767384"/>
                </a:lnTo>
                <a:lnTo>
                  <a:pt x="3060" y="764336"/>
                </a:lnTo>
                <a:lnTo>
                  <a:pt x="6629" y="764336"/>
                </a:lnTo>
                <a:lnTo>
                  <a:pt x="6629" y="6121"/>
                </a:lnTo>
                <a:lnTo>
                  <a:pt x="3060" y="6121"/>
                </a:lnTo>
                <a:lnTo>
                  <a:pt x="6629" y="3060"/>
                </a:lnTo>
                <a:lnTo>
                  <a:pt x="1365084" y="3060"/>
                </a:lnTo>
                <a:lnTo>
                  <a:pt x="1365084" y="0"/>
                </a:lnTo>
                <a:close/>
              </a:path>
              <a:path w="1365250" h="770890">
                <a:moveTo>
                  <a:pt x="6629" y="764336"/>
                </a:moveTo>
                <a:lnTo>
                  <a:pt x="3060" y="764336"/>
                </a:lnTo>
                <a:lnTo>
                  <a:pt x="6629" y="767384"/>
                </a:lnTo>
                <a:lnTo>
                  <a:pt x="6629" y="764336"/>
                </a:lnTo>
                <a:close/>
              </a:path>
              <a:path w="1365250" h="770890">
                <a:moveTo>
                  <a:pt x="1358988" y="764336"/>
                </a:moveTo>
                <a:lnTo>
                  <a:pt x="6629" y="764336"/>
                </a:lnTo>
                <a:lnTo>
                  <a:pt x="6629" y="767384"/>
                </a:lnTo>
                <a:lnTo>
                  <a:pt x="1358988" y="767384"/>
                </a:lnTo>
                <a:lnTo>
                  <a:pt x="1358988" y="764336"/>
                </a:lnTo>
                <a:close/>
              </a:path>
              <a:path w="1365250" h="770890">
                <a:moveTo>
                  <a:pt x="1358988" y="3060"/>
                </a:moveTo>
                <a:lnTo>
                  <a:pt x="1358988" y="767384"/>
                </a:lnTo>
                <a:lnTo>
                  <a:pt x="1362036" y="764336"/>
                </a:lnTo>
                <a:lnTo>
                  <a:pt x="1365084" y="764336"/>
                </a:lnTo>
                <a:lnTo>
                  <a:pt x="1365084" y="6121"/>
                </a:lnTo>
                <a:lnTo>
                  <a:pt x="1362036" y="6121"/>
                </a:lnTo>
                <a:lnTo>
                  <a:pt x="1358988" y="3060"/>
                </a:lnTo>
                <a:close/>
              </a:path>
              <a:path w="1365250" h="770890">
                <a:moveTo>
                  <a:pt x="1365084" y="764336"/>
                </a:moveTo>
                <a:lnTo>
                  <a:pt x="1362036" y="764336"/>
                </a:lnTo>
                <a:lnTo>
                  <a:pt x="1358988" y="767384"/>
                </a:lnTo>
                <a:lnTo>
                  <a:pt x="1365084" y="767384"/>
                </a:lnTo>
                <a:lnTo>
                  <a:pt x="1365084" y="764336"/>
                </a:lnTo>
                <a:close/>
              </a:path>
              <a:path w="1365250" h="770890">
                <a:moveTo>
                  <a:pt x="6629" y="3060"/>
                </a:moveTo>
                <a:lnTo>
                  <a:pt x="3060" y="6121"/>
                </a:lnTo>
                <a:lnTo>
                  <a:pt x="6629" y="6121"/>
                </a:lnTo>
                <a:lnTo>
                  <a:pt x="6629" y="3060"/>
                </a:lnTo>
                <a:close/>
              </a:path>
              <a:path w="1365250" h="770890">
                <a:moveTo>
                  <a:pt x="1358988" y="3060"/>
                </a:moveTo>
                <a:lnTo>
                  <a:pt x="6629" y="3060"/>
                </a:lnTo>
                <a:lnTo>
                  <a:pt x="6629" y="6121"/>
                </a:lnTo>
                <a:lnTo>
                  <a:pt x="1358988" y="6121"/>
                </a:lnTo>
                <a:lnTo>
                  <a:pt x="1358988" y="3060"/>
                </a:lnTo>
                <a:close/>
              </a:path>
              <a:path w="1365250" h="770890">
                <a:moveTo>
                  <a:pt x="1365084" y="3060"/>
                </a:moveTo>
                <a:lnTo>
                  <a:pt x="1358988" y="3060"/>
                </a:lnTo>
                <a:lnTo>
                  <a:pt x="1362036" y="6121"/>
                </a:lnTo>
                <a:lnTo>
                  <a:pt x="1365084" y="6121"/>
                </a:lnTo>
                <a:lnTo>
                  <a:pt x="1365084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7929" y="1054261"/>
            <a:ext cx="5022007" cy="396443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68074" y="6263679"/>
            <a:ext cx="5086985" cy="144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19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6REUHWHQVLRQHV</a:t>
            </a:r>
            <a:r>
              <a:rPr dirty="0" u="heavy" sz="1050" spc="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8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GHELGDV</a:t>
            </a:r>
            <a:r>
              <a:rPr dirty="0" u="heavy" sz="1050" spc="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7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D</a:t>
            </a:r>
            <a:r>
              <a:rPr dirty="0" u="heavy" sz="1050" spc="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5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PDQLREUDV</a:t>
            </a:r>
            <a:r>
              <a:rPr dirty="0" u="heavy" sz="1050" spc="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7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HQ</a:t>
            </a:r>
            <a:r>
              <a:rPr dirty="0" u="heavy" sz="1050" spc="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35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OD</a:t>
            </a:r>
            <a:r>
              <a:rPr dirty="0" u="heavy" sz="1050" spc="4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2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UHG</a:t>
            </a:r>
            <a:r>
              <a:rPr dirty="0" u="heavy" sz="105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112395" marR="5080">
              <a:lnSpc>
                <a:spcPct val="101899"/>
              </a:lnSpc>
              <a:spcBef>
                <a:spcPts val="894"/>
              </a:spcBef>
            </a:pPr>
            <a:r>
              <a:rPr dirty="0" sz="1050" spc="-55" b="1">
                <a:solidFill>
                  <a:srgbClr val="009A72"/>
                </a:solidFill>
                <a:latin typeface="Arial"/>
                <a:cs typeface="Arial"/>
              </a:rPr>
              <a:t>(VWiQ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35" b="1">
                <a:solidFill>
                  <a:srgbClr val="009A72"/>
                </a:solidFill>
                <a:latin typeface="Arial"/>
                <a:cs typeface="Arial"/>
              </a:rPr>
              <a:t>FDXVDGDV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15" b="1">
                <a:solidFill>
                  <a:srgbClr val="009A72"/>
                </a:solidFill>
                <a:latin typeface="Arial"/>
                <a:cs typeface="Arial"/>
              </a:rPr>
              <a:t>SULQFLSDOPHQWH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9A72"/>
                </a:solidFill>
                <a:latin typeface="Arial"/>
                <a:cs typeface="Arial"/>
              </a:rPr>
              <a:t>SRU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9A72"/>
                </a:solidFill>
                <a:latin typeface="Arial"/>
                <a:cs typeface="Arial"/>
              </a:rPr>
              <a:t>FRQPXWDFLRQHV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5" b="1">
                <a:solidFill>
                  <a:srgbClr val="009A72"/>
                </a:solidFill>
                <a:latin typeface="Arial"/>
                <a:cs typeface="Arial"/>
              </a:rPr>
              <a:t>SRWHQFLD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HQ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ODV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30" b="1">
                <a:solidFill>
                  <a:srgbClr val="009A72"/>
                </a:solidFill>
                <a:latin typeface="Arial"/>
                <a:cs typeface="Arial"/>
              </a:rPr>
              <a:t>OtQHDV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40" b="1">
                <a:solidFill>
                  <a:srgbClr val="009A72"/>
                </a:solidFill>
                <a:latin typeface="Arial"/>
                <a:cs typeface="Arial"/>
              </a:rPr>
              <a:t>HOpFWULFDV</a:t>
            </a:r>
            <a:r>
              <a:rPr dirty="0" sz="1050" spc="2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5" b="1">
                <a:solidFill>
                  <a:srgbClr val="009A72"/>
                </a:solidFill>
                <a:latin typeface="Arial"/>
                <a:cs typeface="Arial"/>
              </a:rPr>
              <a:t>DFFLRQDPLHQWR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9A72"/>
                </a:solidFill>
                <a:latin typeface="Arial"/>
                <a:cs typeface="Arial"/>
              </a:rPr>
              <a:t>PRWRUHV</a:t>
            </a:r>
            <a:r>
              <a:rPr dirty="0" sz="1050" spc="2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5" b="1">
                <a:solidFill>
                  <a:srgbClr val="009A72"/>
                </a:solidFill>
                <a:latin typeface="Arial"/>
                <a:cs typeface="Arial"/>
              </a:rPr>
              <a:t>GLVSRVLWLYRV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009A72"/>
                </a:solidFill>
                <a:latin typeface="Arial"/>
                <a:cs typeface="Arial"/>
              </a:rPr>
              <a:t>PDQGR</a:t>
            </a:r>
            <a:r>
              <a:rPr dirty="0" sz="1050" spc="26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10" b="1">
                <a:solidFill>
                  <a:srgbClr val="009A72"/>
                </a:solidFill>
                <a:latin typeface="Arial"/>
                <a:cs typeface="Arial"/>
              </a:rPr>
              <a:t>HWF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12395">
              <a:lnSpc>
                <a:spcPct val="100000"/>
              </a:lnSpc>
            </a:pPr>
            <a:r>
              <a:rPr dirty="0" sz="1050" spc="-45" b="1">
                <a:solidFill>
                  <a:srgbClr val="009A72"/>
                </a:solidFill>
                <a:latin typeface="Arial"/>
                <a:cs typeface="Arial"/>
              </a:rPr>
              <a:t>6RQ</a:t>
            </a:r>
            <a:r>
              <a:rPr dirty="0" sz="1050" spc="-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ODV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140" b="1">
                <a:solidFill>
                  <a:srgbClr val="009A72"/>
                </a:solidFill>
                <a:latin typeface="Arial"/>
                <a:cs typeface="Arial"/>
              </a:rPr>
              <a:t>PiV</a:t>
            </a:r>
            <a:r>
              <a:rPr dirty="0" sz="1050" spc="-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40" b="1">
                <a:solidFill>
                  <a:srgbClr val="009A72"/>
                </a:solidFill>
                <a:latin typeface="Arial"/>
                <a:cs typeface="Arial"/>
              </a:rPr>
              <a:t>KDELWXDOHV</a:t>
            </a:r>
            <a:r>
              <a:rPr dirty="0" sz="1050" spc="2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009A72"/>
                </a:solidFill>
                <a:latin typeface="Arial"/>
                <a:cs typeface="Arial"/>
              </a:rPr>
              <a:t>DSUR[LPDGDPHQWH</a:t>
            </a:r>
            <a:r>
              <a:rPr dirty="0" sz="1050" spc="-6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12395" marR="146050">
              <a:lnSpc>
                <a:spcPct val="101899"/>
              </a:lnSpc>
            </a:pP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/DV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04" b="1">
                <a:solidFill>
                  <a:srgbClr val="009A72"/>
                </a:solidFill>
                <a:latin typeface="Arial"/>
                <a:cs typeface="Arial"/>
              </a:rPr>
              <a:t>VREUHWHQVLRQHV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5" b="1">
                <a:solidFill>
                  <a:srgbClr val="009A72"/>
                </a:solidFill>
                <a:latin typeface="Arial"/>
                <a:cs typeface="Arial"/>
              </a:rPr>
              <a:t>QR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VRQ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165" b="1">
                <a:solidFill>
                  <a:srgbClr val="009A72"/>
                </a:solidFill>
                <a:latin typeface="Arial"/>
                <a:cs typeface="Arial"/>
              </a:rPr>
              <a:t>PX\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9A72"/>
                </a:solidFill>
                <a:latin typeface="Arial"/>
                <a:cs typeface="Arial"/>
              </a:rPr>
              <a:t>HOHYDGDV</a:t>
            </a:r>
            <a:r>
              <a:rPr dirty="0" sz="1050" spc="2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9A72"/>
                </a:solidFill>
                <a:latin typeface="Arial"/>
                <a:cs typeface="Arial"/>
              </a:rPr>
              <a:t>SRU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20" b="1">
                <a:solidFill>
                  <a:srgbClr val="009A72"/>
                </a:solidFill>
                <a:latin typeface="Arial"/>
                <a:cs typeface="Arial"/>
              </a:rPr>
              <a:t>OR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25" b="1">
                <a:solidFill>
                  <a:srgbClr val="009A72"/>
                </a:solidFill>
                <a:latin typeface="Arial"/>
                <a:cs typeface="Arial"/>
              </a:rPr>
              <a:t>WDQWR</a:t>
            </a:r>
            <a:r>
              <a:rPr dirty="0" sz="1050" spc="20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ODV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90" b="1">
                <a:solidFill>
                  <a:srgbClr val="009A72"/>
                </a:solidFill>
                <a:latin typeface="Arial"/>
                <a:cs typeface="Arial"/>
              </a:rPr>
              <a:t>FRQVHFXHQFLDV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VRQ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9A72"/>
                </a:solidFill>
                <a:latin typeface="Arial"/>
                <a:cs typeface="Arial"/>
              </a:rPr>
              <a:t>XQ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0" b="1">
                <a:solidFill>
                  <a:srgbClr val="009A72"/>
                </a:solidFill>
                <a:latin typeface="Arial"/>
                <a:cs typeface="Arial"/>
              </a:rPr>
              <a:t>HQYHMHFLPLHQWR</a:t>
            </a:r>
            <a:r>
              <a:rPr dirty="0" sz="1050" spc="4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90" b="1">
                <a:solidFill>
                  <a:srgbClr val="009A72"/>
                </a:solidFill>
                <a:latin typeface="Arial"/>
                <a:cs typeface="Arial"/>
              </a:rPr>
              <a:t>SUHPDWXUR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9A72"/>
                </a:solidFill>
                <a:latin typeface="Arial"/>
                <a:cs typeface="Arial"/>
              </a:rPr>
              <a:t>R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9A72"/>
                </a:solidFill>
                <a:latin typeface="Arial"/>
                <a:cs typeface="Arial"/>
              </a:rPr>
              <a:t>PDO</a:t>
            </a:r>
            <a:r>
              <a:rPr dirty="0" sz="1050" spc="4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65" b="1">
                <a:solidFill>
                  <a:srgbClr val="009A72"/>
                </a:solidFill>
                <a:latin typeface="Arial"/>
                <a:cs typeface="Arial"/>
              </a:rPr>
              <a:t>IXQFLRQDPLHQWR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4" b="1">
                <a:solidFill>
                  <a:srgbClr val="009A72"/>
                </a:solidFill>
                <a:latin typeface="Arial"/>
                <a:cs typeface="Arial"/>
              </a:rPr>
              <a:t>ORV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9A72"/>
                </a:solidFill>
                <a:latin typeface="Arial"/>
                <a:cs typeface="Arial"/>
              </a:rPr>
              <a:t>UHFHSWRUHV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106893" y="7845806"/>
            <a:ext cx="4632325" cy="314960"/>
          </a:xfrm>
          <a:custGeom>
            <a:avLst/>
            <a:gdLst/>
            <a:ahLst/>
            <a:cxnLst/>
            <a:rect l="l" t="t" r="r" b="b"/>
            <a:pathLst>
              <a:path w="4632325" h="314959">
                <a:moveTo>
                  <a:pt x="4631829" y="0"/>
                </a:moveTo>
                <a:lnTo>
                  <a:pt x="0" y="0"/>
                </a:lnTo>
                <a:lnTo>
                  <a:pt x="0" y="314909"/>
                </a:lnTo>
                <a:lnTo>
                  <a:pt x="4631829" y="314909"/>
                </a:lnTo>
                <a:lnTo>
                  <a:pt x="4631829" y="311848"/>
                </a:lnTo>
                <a:lnTo>
                  <a:pt x="6108" y="311848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121"/>
                </a:lnTo>
                <a:lnTo>
                  <a:pt x="3060" y="6121"/>
                </a:lnTo>
                <a:lnTo>
                  <a:pt x="6108" y="3060"/>
                </a:lnTo>
                <a:lnTo>
                  <a:pt x="4631829" y="3060"/>
                </a:lnTo>
                <a:lnTo>
                  <a:pt x="4631829" y="0"/>
                </a:lnTo>
                <a:close/>
              </a:path>
              <a:path w="4632325" h="314959">
                <a:moveTo>
                  <a:pt x="6108" y="308787"/>
                </a:moveTo>
                <a:lnTo>
                  <a:pt x="3060" y="308787"/>
                </a:lnTo>
                <a:lnTo>
                  <a:pt x="6108" y="311848"/>
                </a:lnTo>
                <a:lnTo>
                  <a:pt x="6108" y="308787"/>
                </a:lnTo>
                <a:close/>
              </a:path>
              <a:path w="4632325" h="314959">
                <a:moveTo>
                  <a:pt x="4625213" y="308787"/>
                </a:moveTo>
                <a:lnTo>
                  <a:pt x="6108" y="308787"/>
                </a:lnTo>
                <a:lnTo>
                  <a:pt x="6108" y="311848"/>
                </a:lnTo>
                <a:lnTo>
                  <a:pt x="4625213" y="311848"/>
                </a:lnTo>
                <a:lnTo>
                  <a:pt x="4625213" y="308787"/>
                </a:lnTo>
                <a:close/>
              </a:path>
              <a:path w="4632325" h="314959">
                <a:moveTo>
                  <a:pt x="4625213" y="3060"/>
                </a:moveTo>
                <a:lnTo>
                  <a:pt x="4625213" y="311848"/>
                </a:lnTo>
                <a:lnTo>
                  <a:pt x="4628273" y="308787"/>
                </a:lnTo>
                <a:lnTo>
                  <a:pt x="4631829" y="308787"/>
                </a:lnTo>
                <a:lnTo>
                  <a:pt x="4631829" y="6121"/>
                </a:lnTo>
                <a:lnTo>
                  <a:pt x="4628273" y="6121"/>
                </a:lnTo>
                <a:lnTo>
                  <a:pt x="4625213" y="3060"/>
                </a:lnTo>
                <a:close/>
              </a:path>
              <a:path w="4632325" h="314959">
                <a:moveTo>
                  <a:pt x="4631829" y="308787"/>
                </a:moveTo>
                <a:lnTo>
                  <a:pt x="4628273" y="308787"/>
                </a:lnTo>
                <a:lnTo>
                  <a:pt x="4625213" y="311848"/>
                </a:lnTo>
                <a:lnTo>
                  <a:pt x="4631829" y="311848"/>
                </a:lnTo>
                <a:lnTo>
                  <a:pt x="4631829" y="308787"/>
                </a:lnTo>
                <a:close/>
              </a:path>
              <a:path w="4632325" h="314959">
                <a:moveTo>
                  <a:pt x="6108" y="3060"/>
                </a:moveTo>
                <a:lnTo>
                  <a:pt x="3060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4632325" h="314959">
                <a:moveTo>
                  <a:pt x="4625213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4625213" y="6121"/>
                </a:lnTo>
                <a:lnTo>
                  <a:pt x="4625213" y="3060"/>
                </a:lnTo>
                <a:close/>
              </a:path>
              <a:path w="4632325" h="314959">
                <a:moveTo>
                  <a:pt x="4631829" y="3060"/>
                </a:moveTo>
                <a:lnTo>
                  <a:pt x="4625213" y="3060"/>
                </a:lnTo>
                <a:lnTo>
                  <a:pt x="4628273" y="6121"/>
                </a:lnTo>
                <a:lnTo>
                  <a:pt x="4631829" y="6121"/>
                </a:lnTo>
                <a:lnTo>
                  <a:pt x="4631829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108424" y="7847330"/>
            <a:ext cx="4628515" cy="311785"/>
          </a:xfrm>
          <a:prstGeom prst="rect">
            <a:avLst/>
          </a:prstGeom>
          <a:ln w="3556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400" b="1">
                <a:solidFill>
                  <a:srgbClr val="9A3466"/>
                </a:solidFill>
                <a:latin typeface="Times New Roman"/>
                <a:cs typeface="Times New Roman"/>
              </a:rPr>
              <a:t>&amp;RQVHFXHQFLDV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9A3466"/>
                </a:solidFill>
                <a:latin typeface="Times New Roman"/>
                <a:cs typeface="Times New Roman"/>
              </a:rPr>
              <a:t>ODV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05" b="1">
                <a:solidFill>
                  <a:srgbClr val="9A3466"/>
                </a:solidFill>
                <a:latin typeface="Times New Roman"/>
                <a:cs typeface="Times New Roman"/>
              </a:rPr>
              <a:t>VREUHWHQVLRQHV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75" b="1">
                <a:solidFill>
                  <a:srgbClr val="9A3466"/>
                </a:solidFill>
                <a:latin typeface="Times New Roman"/>
                <a:cs typeface="Times New Roman"/>
              </a:rPr>
              <a:t>WUDQVLWRULDV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28205" y="8316168"/>
            <a:ext cx="5250815" cy="18262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u="heavy" sz="1050" spc="-10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(IHFWRV</a:t>
            </a:r>
            <a:r>
              <a:rPr dirty="0" u="heavy" sz="1050" spc="2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7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HQ</a:t>
            </a:r>
            <a:r>
              <a:rPr dirty="0" u="heavy" sz="1050" spc="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27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ODV</a:t>
            </a:r>
            <a:r>
              <a:rPr dirty="0" u="heavy" sz="1050" spc="4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SHUVRQDV</a:t>
            </a:r>
            <a:r>
              <a:rPr dirty="0" u="heavy" sz="105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84785" marR="5080">
              <a:lnSpc>
                <a:spcPct val="101899"/>
              </a:lnSpc>
            </a:pPr>
            <a:r>
              <a:rPr dirty="0" sz="1050" spc="-145" b="1">
                <a:solidFill>
                  <a:srgbClr val="009A72"/>
                </a:solidFill>
                <a:latin typeface="Arial"/>
                <a:cs typeface="Arial"/>
              </a:rPr>
              <a:t>7RFDU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9A72"/>
                </a:solidFill>
                <a:latin typeface="Arial"/>
                <a:cs typeface="Arial"/>
              </a:rPr>
              <a:t>XQ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80" b="1">
                <a:solidFill>
                  <a:srgbClr val="009A72"/>
                </a:solidFill>
                <a:latin typeface="Arial"/>
                <a:cs typeface="Arial"/>
              </a:rPr>
              <a:t>REMHWR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90" b="1">
                <a:solidFill>
                  <a:srgbClr val="009A72"/>
                </a:solidFill>
                <a:latin typeface="Arial"/>
                <a:cs typeface="Arial"/>
              </a:rPr>
              <a:t>FRQHFWDGR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D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40" b="1">
                <a:solidFill>
                  <a:srgbClr val="009A72"/>
                </a:solidFill>
                <a:latin typeface="Arial"/>
                <a:cs typeface="Arial"/>
              </a:rPr>
              <a:t>WLHUUD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HQ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HO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009A72"/>
                </a:solidFill>
                <a:latin typeface="Arial"/>
                <a:cs typeface="Arial"/>
              </a:rPr>
              <a:t>PRPHQWR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9A72"/>
                </a:solidFill>
                <a:latin typeface="Arial"/>
                <a:cs typeface="Arial"/>
              </a:rPr>
              <a:t>SUHFLVR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HQ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HO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80" b="1">
                <a:solidFill>
                  <a:srgbClr val="009A72"/>
                </a:solidFill>
                <a:latin typeface="Arial"/>
                <a:cs typeface="Arial"/>
              </a:rPr>
              <a:t>TXH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80" b="1">
                <a:solidFill>
                  <a:srgbClr val="009A72"/>
                </a:solidFill>
                <a:latin typeface="Arial"/>
                <a:cs typeface="Arial"/>
              </a:rPr>
              <a:t>HVWD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WLHUUD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25" b="1">
                <a:solidFill>
                  <a:srgbClr val="009A72"/>
                </a:solidFill>
                <a:latin typeface="Arial"/>
                <a:cs typeface="Arial"/>
              </a:rPr>
              <a:t>HYDFXD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FRUULHQWH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30" b="1">
                <a:solidFill>
                  <a:srgbClr val="009A72"/>
                </a:solidFill>
                <a:latin typeface="Arial"/>
                <a:cs typeface="Arial"/>
              </a:rPr>
              <a:t>SXHGH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90" b="1">
                <a:solidFill>
                  <a:srgbClr val="009A72"/>
                </a:solidFill>
                <a:latin typeface="Arial"/>
                <a:cs typeface="Arial"/>
              </a:rPr>
              <a:t>FRQVWLWXLU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9A72"/>
                </a:solidFill>
                <a:latin typeface="Arial"/>
                <a:cs typeface="Arial"/>
              </a:rPr>
              <a:t>XQ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65" b="1">
                <a:solidFill>
                  <a:srgbClr val="009A72"/>
                </a:solidFill>
                <a:latin typeface="Arial"/>
                <a:cs typeface="Arial"/>
              </a:rPr>
              <a:t>JUDQ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9A72"/>
                </a:solidFill>
                <a:latin typeface="Arial"/>
                <a:cs typeface="Arial"/>
              </a:rPr>
              <a:t>ULHVJR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90" b="1">
                <a:solidFill>
                  <a:srgbClr val="009A72"/>
                </a:solidFill>
                <a:latin typeface="Arial"/>
                <a:cs typeface="Arial"/>
              </a:rPr>
              <a:t>SDUD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9A72"/>
                </a:solidFill>
                <a:latin typeface="Arial"/>
                <a:cs typeface="Arial"/>
              </a:rPr>
              <a:t>SHUVRQD </a:t>
            </a:r>
            <a:endParaRPr sz="1050">
              <a:latin typeface="Arial"/>
              <a:cs typeface="Arial"/>
            </a:endParaRPr>
          </a:p>
          <a:p>
            <a:pPr marL="184785" marR="167005">
              <a:lnSpc>
                <a:spcPct val="101899"/>
              </a:lnSpc>
            </a:pPr>
            <a:r>
              <a:rPr dirty="0" sz="1050" spc="-85" b="1">
                <a:solidFill>
                  <a:srgbClr val="009A72"/>
                </a:solidFill>
                <a:latin typeface="Arial"/>
                <a:cs typeface="Arial"/>
              </a:rPr>
              <a:t>(O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9A72"/>
                </a:solidFill>
                <a:latin typeface="Arial"/>
                <a:cs typeface="Arial"/>
              </a:rPr>
              <a:t>ULHVJR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35" b="1">
                <a:solidFill>
                  <a:srgbClr val="009A72"/>
                </a:solidFill>
                <a:latin typeface="Arial"/>
                <a:cs typeface="Arial"/>
              </a:rPr>
              <a:t>GHSHQGHUi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0" b="1">
                <a:solidFill>
                  <a:srgbClr val="009A72"/>
                </a:solidFill>
                <a:latin typeface="Arial"/>
                <a:cs typeface="Arial"/>
              </a:rPr>
              <a:t>DPSOLWXG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300" b="1">
                <a:solidFill>
                  <a:srgbClr val="009A72"/>
                </a:solidFill>
                <a:latin typeface="Arial"/>
                <a:cs typeface="Arial"/>
              </a:rPr>
              <a:t>\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60" b="1">
                <a:solidFill>
                  <a:srgbClr val="009A72"/>
                </a:solidFill>
                <a:latin typeface="Arial"/>
                <a:cs typeface="Arial"/>
              </a:rPr>
              <a:t>GXUDFLyQ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GH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4" b="1">
                <a:solidFill>
                  <a:srgbClr val="009A72"/>
                </a:solidFill>
                <a:latin typeface="Arial"/>
                <a:cs typeface="Arial"/>
              </a:rPr>
              <a:t>FRUULHQWH</a:t>
            </a:r>
            <a:r>
              <a:rPr dirty="0" sz="1050" spc="2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HO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90" b="1">
                <a:solidFill>
                  <a:srgbClr val="009A72"/>
                </a:solidFill>
                <a:latin typeface="Arial"/>
                <a:cs typeface="Arial"/>
              </a:rPr>
              <a:t>WUD\HFWR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VHJXLGR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D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45" b="1">
                <a:solidFill>
                  <a:srgbClr val="009A72"/>
                </a:solidFill>
                <a:latin typeface="Arial"/>
                <a:cs typeface="Arial"/>
              </a:rPr>
              <a:t>WUDYpV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95" b="1">
                <a:solidFill>
                  <a:srgbClr val="009A72"/>
                </a:solidFill>
                <a:latin typeface="Arial"/>
                <a:cs typeface="Arial"/>
              </a:rPr>
              <a:t>GHO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05" b="1">
                <a:solidFill>
                  <a:srgbClr val="009A72"/>
                </a:solidFill>
                <a:latin typeface="Arial"/>
                <a:cs typeface="Arial"/>
              </a:rPr>
              <a:t>FXHUSR</a:t>
            </a:r>
            <a:r>
              <a:rPr dirty="0" sz="1050" spc="26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60" b="1">
                <a:solidFill>
                  <a:srgbClr val="009A72"/>
                </a:solidFill>
                <a:latin typeface="Arial"/>
                <a:cs typeface="Arial"/>
              </a:rPr>
              <a:t>HWF</a:t>
            </a:r>
            <a:r>
              <a:rPr dirty="0" sz="1050" spc="2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9A72"/>
                </a:solidFill>
                <a:latin typeface="Arial"/>
                <a:cs typeface="Arial"/>
              </a:rPr>
              <a:t>,QFOXVR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9A72"/>
                </a:solidFill>
                <a:latin typeface="Arial"/>
                <a:cs typeface="Arial"/>
              </a:rPr>
              <a:t>VH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9A72"/>
                </a:solidFill>
                <a:latin typeface="Arial"/>
                <a:cs typeface="Arial"/>
              </a:rPr>
              <a:t>SRGUtD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85" b="1">
                <a:solidFill>
                  <a:srgbClr val="009A72"/>
                </a:solidFill>
                <a:latin typeface="Arial"/>
                <a:cs typeface="Arial"/>
              </a:rPr>
              <a:t>OOHJDU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D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OD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9A72"/>
                </a:solidFill>
                <a:latin typeface="Arial"/>
                <a:cs typeface="Arial"/>
              </a:rPr>
              <a:t>HOHFWURFXFLyQ</a:t>
            </a:r>
            <a:r>
              <a:rPr dirty="0" sz="1050">
                <a:solidFill>
                  <a:srgbClr val="CECBE6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u="heavy" sz="1050" spc="-10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(IHFWRV</a:t>
            </a:r>
            <a:r>
              <a:rPr dirty="0" u="heavy" sz="1050" spc="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7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HQ</a:t>
            </a:r>
            <a:r>
              <a:rPr dirty="0" u="heavy" sz="1050" spc="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254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ORV</a:t>
            </a:r>
            <a:r>
              <a:rPr dirty="0" u="heavy" sz="1050" spc="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-14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PDWHULDOHV</a:t>
            </a:r>
            <a:r>
              <a:rPr dirty="0" u="heavy" sz="105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82880" marR="463550">
              <a:lnSpc>
                <a:spcPct val="101899"/>
              </a:lnSpc>
              <a:spcBef>
                <a:spcPts val="5"/>
              </a:spcBef>
            </a:pPr>
            <a:r>
              <a:rPr dirty="0" sz="1050" spc="-120" b="1">
                <a:solidFill>
                  <a:srgbClr val="009A72"/>
                </a:solidFill>
                <a:latin typeface="Arial"/>
                <a:cs typeface="Arial"/>
              </a:rPr>
              <a:t>&amp;XDQGR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9A72"/>
                </a:solidFill>
                <a:latin typeface="Arial"/>
                <a:cs typeface="Arial"/>
              </a:rPr>
              <a:t>XQD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00" b="1">
                <a:solidFill>
                  <a:srgbClr val="009A72"/>
                </a:solidFill>
                <a:latin typeface="Arial"/>
                <a:cs typeface="Arial"/>
              </a:rPr>
              <a:t>VREUHWHQVLyQ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0" b="1">
                <a:solidFill>
                  <a:srgbClr val="009A72"/>
                </a:solidFill>
                <a:latin typeface="Arial"/>
                <a:cs typeface="Arial"/>
              </a:rPr>
              <a:t>DSOLFDGD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9A72"/>
                </a:solidFill>
                <a:latin typeface="Arial"/>
                <a:cs typeface="Arial"/>
              </a:rPr>
              <a:t>D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009A72"/>
                </a:solidFill>
                <a:latin typeface="Arial"/>
                <a:cs typeface="Arial"/>
              </a:rPr>
              <a:t>XQ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PDWHULDO</a:t>
            </a:r>
            <a:r>
              <a:rPr dirty="0" sz="1050" spc="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9A72"/>
                </a:solidFill>
                <a:latin typeface="Arial"/>
                <a:cs typeface="Arial"/>
              </a:rPr>
              <a:t>VREUHSDVD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HO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65" b="1">
                <a:solidFill>
                  <a:srgbClr val="009A72"/>
                </a:solidFill>
                <a:latin typeface="Arial"/>
                <a:cs typeface="Arial"/>
              </a:rPr>
              <a:t>QLYHO</a:t>
            </a:r>
            <a:r>
              <a:rPr dirty="0" sz="1050" spc="4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9A72"/>
                </a:solidFill>
                <a:latin typeface="Arial"/>
                <a:cs typeface="Arial"/>
              </a:rPr>
              <a:t>GH </a:t>
            </a:r>
            <a:r>
              <a:rPr dirty="0" sz="1050" spc="-225" b="1">
                <a:solidFill>
                  <a:srgbClr val="009A72"/>
                </a:solidFill>
                <a:latin typeface="Arial"/>
                <a:cs typeface="Arial"/>
              </a:rPr>
              <a:t>DLVODPLHQWR</a:t>
            </a:r>
            <a:r>
              <a:rPr dirty="0" sz="1050" spc="254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9A72"/>
                </a:solidFill>
                <a:latin typeface="Arial"/>
                <a:cs typeface="Arial"/>
              </a:rPr>
              <a:t>HO</a:t>
            </a:r>
            <a:r>
              <a:rPr dirty="0" sz="1050" spc="3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0" b="1">
                <a:solidFill>
                  <a:srgbClr val="009A72"/>
                </a:solidFill>
                <a:latin typeface="Arial"/>
                <a:cs typeface="Arial"/>
              </a:rPr>
              <a:t>PDWHULDO</a:t>
            </a:r>
            <a:r>
              <a:rPr dirty="0" sz="1050" spc="4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9A72"/>
                </a:solidFill>
                <a:latin typeface="Arial"/>
                <a:cs typeface="Arial"/>
              </a:rPr>
              <a:t>VH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30" b="1">
                <a:solidFill>
                  <a:srgbClr val="009A72"/>
                </a:solidFill>
                <a:latin typeface="Arial"/>
                <a:cs typeface="Arial"/>
              </a:rPr>
              <a:t>SXHGH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75" b="1">
                <a:solidFill>
                  <a:srgbClr val="009A72"/>
                </a:solidFill>
                <a:latin typeface="Arial"/>
                <a:cs typeface="Arial"/>
              </a:rPr>
              <a:t>GHVWUXLU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9A72"/>
                </a:solidFill>
                <a:latin typeface="Arial"/>
                <a:cs typeface="Arial"/>
              </a:rPr>
              <a:t>R</a:t>
            </a:r>
            <a:r>
              <a:rPr dirty="0" sz="1050" spc="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225" b="1">
                <a:solidFill>
                  <a:srgbClr val="009A72"/>
                </a:solidFill>
                <a:latin typeface="Arial"/>
                <a:cs typeface="Arial"/>
              </a:rPr>
              <a:t>HQYHMHFHU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-145" b="1">
                <a:solidFill>
                  <a:srgbClr val="009A72"/>
                </a:solidFill>
                <a:latin typeface="Arial"/>
                <a:cs typeface="Arial"/>
              </a:rPr>
              <a:t>SUHPDWXUDPHQWH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106893" y="1132471"/>
            <a:ext cx="5579745" cy="314960"/>
          </a:xfrm>
          <a:custGeom>
            <a:avLst/>
            <a:gdLst/>
            <a:ahLst/>
            <a:cxnLst/>
            <a:rect l="l" t="t" r="r" b="b"/>
            <a:pathLst>
              <a:path w="5579745" h="314959">
                <a:moveTo>
                  <a:pt x="5579605" y="0"/>
                </a:moveTo>
                <a:lnTo>
                  <a:pt x="0" y="0"/>
                </a:lnTo>
                <a:lnTo>
                  <a:pt x="0" y="314896"/>
                </a:lnTo>
                <a:lnTo>
                  <a:pt x="5579605" y="314896"/>
                </a:lnTo>
                <a:lnTo>
                  <a:pt x="5579605" y="311835"/>
                </a:lnTo>
                <a:lnTo>
                  <a:pt x="6108" y="311835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108"/>
                </a:lnTo>
                <a:lnTo>
                  <a:pt x="3060" y="6108"/>
                </a:lnTo>
                <a:lnTo>
                  <a:pt x="6108" y="3047"/>
                </a:lnTo>
                <a:lnTo>
                  <a:pt x="5579605" y="3047"/>
                </a:lnTo>
                <a:lnTo>
                  <a:pt x="5579605" y="0"/>
                </a:lnTo>
                <a:close/>
              </a:path>
              <a:path w="5579745" h="314959">
                <a:moveTo>
                  <a:pt x="6108" y="308787"/>
                </a:moveTo>
                <a:lnTo>
                  <a:pt x="3060" y="308787"/>
                </a:lnTo>
                <a:lnTo>
                  <a:pt x="6108" y="311835"/>
                </a:lnTo>
                <a:lnTo>
                  <a:pt x="6108" y="308787"/>
                </a:lnTo>
                <a:close/>
              </a:path>
              <a:path w="5579745" h="314959">
                <a:moveTo>
                  <a:pt x="5572975" y="308787"/>
                </a:moveTo>
                <a:lnTo>
                  <a:pt x="6108" y="308787"/>
                </a:lnTo>
                <a:lnTo>
                  <a:pt x="6108" y="311835"/>
                </a:lnTo>
                <a:lnTo>
                  <a:pt x="5572975" y="311835"/>
                </a:lnTo>
                <a:lnTo>
                  <a:pt x="5572975" y="308787"/>
                </a:lnTo>
                <a:close/>
              </a:path>
              <a:path w="5579745" h="314959">
                <a:moveTo>
                  <a:pt x="5572975" y="3047"/>
                </a:moveTo>
                <a:lnTo>
                  <a:pt x="5572975" y="311835"/>
                </a:lnTo>
                <a:lnTo>
                  <a:pt x="5576023" y="308787"/>
                </a:lnTo>
                <a:lnTo>
                  <a:pt x="5579605" y="308787"/>
                </a:lnTo>
                <a:lnTo>
                  <a:pt x="5579605" y="6108"/>
                </a:lnTo>
                <a:lnTo>
                  <a:pt x="5576023" y="6108"/>
                </a:lnTo>
                <a:lnTo>
                  <a:pt x="5572975" y="3047"/>
                </a:lnTo>
                <a:close/>
              </a:path>
              <a:path w="5579745" h="314959">
                <a:moveTo>
                  <a:pt x="5579605" y="308787"/>
                </a:moveTo>
                <a:lnTo>
                  <a:pt x="5576023" y="308787"/>
                </a:lnTo>
                <a:lnTo>
                  <a:pt x="5572975" y="311835"/>
                </a:lnTo>
                <a:lnTo>
                  <a:pt x="5579605" y="311835"/>
                </a:lnTo>
                <a:lnTo>
                  <a:pt x="5579605" y="308787"/>
                </a:lnTo>
                <a:close/>
              </a:path>
              <a:path w="5579745" h="314959">
                <a:moveTo>
                  <a:pt x="6108" y="3047"/>
                </a:moveTo>
                <a:lnTo>
                  <a:pt x="3060" y="6108"/>
                </a:lnTo>
                <a:lnTo>
                  <a:pt x="6108" y="6108"/>
                </a:lnTo>
                <a:lnTo>
                  <a:pt x="6108" y="3047"/>
                </a:lnTo>
                <a:close/>
              </a:path>
              <a:path w="5579745" h="314959">
                <a:moveTo>
                  <a:pt x="5572975" y="3047"/>
                </a:moveTo>
                <a:lnTo>
                  <a:pt x="6108" y="3047"/>
                </a:lnTo>
                <a:lnTo>
                  <a:pt x="6108" y="6108"/>
                </a:lnTo>
                <a:lnTo>
                  <a:pt x="5572975" y="6108"/>
                </a:lnTo>
                <a:lnTo>
                  <a:pt x="5572975" y="3047"/>
                </a:lnTo>
                <a:close/>
              </a:path>
              <a:path w="5579745" h="314959">
                <a:moveTo>
                  <a:pt x="5579605" y="3047"/>
                </a:moveTo>
                <a:lnTo>
                  <a:pt x="5572975" y="3047"/>
                </a:lnTo>
                <a:lnTo>
                  <a:pt x="5576023" y="6108"/>
                </a:lnTo>
                <a:lnTo>
                  <a:pt x="5579605" y="6108"/>
                </a:lnTo>
                <a:lnTo>
                  <a:pt x="5579605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108424" y="1134110"/>
            <a:ext cx="5576570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6LWXDFLRQHV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30" b="1">
                <a:solidFill>
                  <a:srgbClr val="9A3466"/>
                </a:solidFill>
                <a:latin typeface="Times New Roman"/>
                <a:cs typeface="Times New Roman"/>
              </a:rPr>
              <a:t>TXH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90" b="1">
                <a:solidFill>
                  <a:srgbClr val="9A3466"/>
                </a:solidFill>
                <a:latin typeface="Times New Roman"/>
                <a:cs typeface="Times New Roman"/>
              </a:rPr>
              <a:t>RULJLQDQ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9A3466"/>
                </a:solidFill>
                <a:latin typeface="Times New Roman"/>
                <a:cs typeface="Times New Roman"/>
              </a:rPr>
              <a:t>ODV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05" b="1">
                <a:solidFill>
                  <a:srgbClr val="9A3466"/>
                </a:solidFill>
                <a:latin typeface="Times New Roman"/>
                <a:cs typeface="Times New Roman"/>
              </a:rPr>
              <a:t>VREUHWHQVLRQHV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375" b="1">
                <a:solidFill>
                  <a:srgbClr val="9A3466"/>
                </a:solidFill>
                <a:latin typeface="Times New Roman"/>
                <a:cs typeface="Times New Roman"/>
              </a:rPr>
              <a:t>3(50$1(17(6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29220" y="1602819"/>
            <a:ext cx="340931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275" b="1">
                <a:solidFill>
                  <a:srgbClr val="444DA0"/>
                </a:solidFill>
                <a:latin typeface="Arial"/>
                <a:cs typeface="Arial"/>
              </a:rPr>
              <a:t>&amp;RUWHV</a:t>
            </a:r>
            <a:r>
              <a:rPr dirty="0" sz="1200" spc="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340" b="1">
                <a:solidFill>
                  <a:srgbClr val="444DA0"/>
                </a:solidFill>
                <a:latin typeface="Arial"/>
                <a:cs typeface="Arial"/>
              </a:rPr>
              <a:t>GHO</a:t>
            </a:r>
            <a:r>
              <a:rPr dirty="0" sz="1200" spc="1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95" b="1">
                <a:solidFill>
                  <a:srgbClr val="444DA0"/>
                </a:solidFill>
                <a:latin typeface="Arial"/>
                <a:cs typeface="Arial"/>
              </a:rPr>
              <a:t>QHXWUR</a:t>
            </a:r>
            <a:r>
              <a:rPr dirty="0" sz="1200" spc="1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10" b="1">
                <a:solidFill>
                  <a:srgbClr val="444DA0"/>
                </a:solidFill>
                <a:latin typeface="Arial"/>
                <a:cs typeface="Arial"/>
              </a:rPr>
              <a:t>HQ</a:t>
            </a:r>
            <a:r>
              <a:rPr dirty="0" sz="1200" spc="1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405" b="1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200" spc="1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70" b="1">
                <a:solidFill>
                  <a:srgbClr val="444DA0"/>
                </a:solidFill>
                <a:latin typeface="Arial"/>
                <a:cs typeface="Arial"/>
              </a:rPr>
              <a:t>UHG</a:t>
            </a:r>
            <a:r>
              <a:rPr dirty="0" sz="1200" spc="1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04" b="1">
                <a:solidFill>
                  <a:srgbClr val="444DA0"/>
                </a:solidFill>
                <a:latin typeface="Arial"/>
                <a:cs typeface="Arial"/>
              </a:rPr>
              <a:t>GH</a:t>
            </a:r>
            <a:r>
              <a:rPr dirty="0" sz="1200" spc="1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160" b="1">
                <a:solidFill>
                  <a:srgbClr val="444DA0"/>
                </a:solidFill>
                <a:latin typeface="Arial"/>
                <a:cs typeface="Arial"/>
              </a:rPr>
              <a:t>GLVWULEXFLyQ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114" b="1">
                <a:solidFill>
                  <a:srgbClr val="444DA0"/>
                </a:solidFill>
                <a:latin typeface="Arial"/>
                <a:cs typeface="Arial"/>
              </a:rPr>
              <a:t>'HIHFWRV</a:t>
            </a:r>
            <a:r>
              <a:rPr dirty="0" sz="1200" spc="4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04" b="1">
                <a:solidFill>
                  <a:srgbClr val="444DA0"/>
                </a:solidFill>
                <a:latin typeface="Arial"/>
                <a:cs typeface="Arial"/>
              </a:rPr>
              <a:t>GH</a:t>
            </a:r>
            <a:r>
              <a:rPr dirty="0" sz="1200" spc="4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120" b="1">
                <a:solidFill>
                  <a:srgbClr val="444DA0"/>
                </a:solidFill>
                <a:latin typeface="Arial"/>
                <a:cs typeface="Arial"/>
              </a:rPr>
              <a:t>FRQH[LyQ</a:t>
            </a:r>
            <a:r>
              <a:rPr dirty="0" sz="1200" spc="4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340" b="1">
                <a:solidFill>
                  <a:srgbClr val="444DA0"/>
                </a:solidFill>
                <a:latin typeface="Arial"/>
                <a:cs typeface="Arial"/>
              </a:rPr>
              <a:t>GHO</a:t>
            </a:r>
            <a:r>
              <a:rPr dirty="0" sz="1200" spc="4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40" b="1">
                <a:solidFill>
                  <a:srgbClr val="444DA0"/>
                </a:solidFill>
                <a:latin typeface="Arial"/>
                <a:cs typeface="Arial"/>
              </a:rPr>
              <a:t>FRQGXFWRU</a:t>
            </a:r>
            <a:r>
              <a:rPr dirty="0" sz="1200" spc="4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85" b="1">
                <a:solidFill>
                  <a:srgbClr val="444DA0"/>
                </a:solidFill>
                <a:latin typeface="Arial"/>
                <a:cs typeface="Arial"/>
              </a:rPr>
              <a:t>QHXWUR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114" b="1">
                <a:solidFill>
                  <a:srgbClr val="444DA0"/>
                </a:solidFill>
                <a:latin typeface="Arial"/>
                <a:cs typeface="Arial"/>
              </a:rPr>
              <a:t>'HIHFWRV</a:t>
            </a:r>
            <a:r>
              <a:rPr dirty="0" sz="1200" spc="1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10" b="1">
                <a:solidFill>
                  <a:srgbClr val="444DA0"/>
                </a:solidFill>
                <a:latin typeface="Arial"/>
                <a:cs typeface="Arial"/>
              </a:rPr>
              <a:t>HQ</a:t>
            </a:r>
            <a:r>
              <a:rPr dirty="0" sz="1200" spc="2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95" b="1">
                <a:solidFill>
                  <a:srgbClr val="444DA0"/>
                </a:solidFill>
                <a:latin typeface="Arial"/>
                <a:cs typeface="Arial"/>
              </a:rPr>
              <a:t>ORV</a:t>
            </a:r>
            <a:r>
              <a:rPr dirty="0" sz="1200" spc="2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70" b="1">
                <a:solidFill>
                  <a:srgbClr val="444DA0"/>
                </a:solidFill>
                <a:latin typeface="Arial"/>
                <a:cs typeface="Arial"/>
              </a:rPr>
              <a:t>FHQWURV</a:t>
            </a:r>
            <a:r>
              <a:rPr dirty="0" sz="1200" spc="2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204" b="1">
                <a:solidFill>
                  <a:srgbClr val="444DA0"/>
                </a:solidFill>
                <a:latin typeface="Arial"/>
                <a:cs typeface="Arial"/>
              </a:rPr>
              <a:t>GH</a:t>
            </a:r>
            <a:r>
              <a:rPr dirty="0" sz="1200" spc="20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200" spc="-130" b="1">
                <a:solidFill>
                  <a:srgbClr val="444DA0"/>
                </a:solidFill>
                <a:latin typeface="Arial"/>
                <a:cs typeface="Arial"/>
              </a:rPr>
              <a:t>WUDQVIRUPDFLyQ 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106893" y="2569400"/>
            <a:ext cx="4418330" cy="314960"/>
          </a:xfrm>
          <a:custGeom>
            <a:avLst/>
            <a:gdLst/>
            <a:ahLst/>
            <a:cxnLst/>
            <a:rect l="l" t="t" r="r" b="b"/>
            <a:pathLst>
              <a:path w="4418330" h="314960">
                <a:moveTo>
                  <a:pt x="4417822" y="0"/>
                </a:moveTo>
                <a:lnTo>
                  <a:pt x="0" y="0"/>
                </a:lnTo>
                <a:lnTo>
                  <a:pt x="0" y="314909"/>
                </a:lnTo>
                <a:lnTo>
                  <a:pt x="4417822" y="314909"/>
                </a:lnTo>
                <a:lnTo>
                  <a:pt x="4417822" y="311848"/>
                </a:lnTo>
                <a:lnTo>
                  <a:pt x="6108" y="311848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121"/>
                </a:lnTo>
                <a:lnTo>
                  <a:pt x="3060" y="6121"/>
                </a:lnTo>
                <a:lnTo>
                  <a:pt x="6108" y="3060"/>
                </a:lnTo>
                <a:lnTo>
                  <a:pt x="4417822" y="3060"/>
                </a:lnTo>
                <a:lnTo>
                  <a:pt x="4417822" y="0"/>
                </a:lnTo>
                <a:close/>
              </a:path>
              <a:path w="4418330" h="314960">
                <a:moveTo>
                  <a:pt x="6108" y="308787"/>
                </a:moveTo>
                <a:lnTo>
                  <a:pt x="3060" y="308787"/>
                </a:lnTo>
                <a:lnTo>
                  <a:pt x="6108" y="311848"/>
                </a:lnTo>
                <a:lnTo>
                  <a:pt x="6108" y="308787"/>
                </a:lnTo>
                <a:close/>
              </a:path>
              <a:path w="4418330" h="314960">
                <a:moveTo>
                  <a:pt x="4411205" y="308787"/>
                </a:moveTo>
                <a:lnTo>
                  <a:pt x="6108" y="308787"/>
                </a:lnTo>
                <a:lnTo>
                  <a:pt x="6108" y="311848"/>
                </a:lnTo>
                <a:lnTo>
                  <a:pt x="4411205" y="311848"/>
                </a:lnTo>
                <a:lnTo>
                  <a:pt x="4411205" y="308787"/>
                </a:lnTo>
                <a:close/>
              </a:path>
              <a:path w="4418330" h="314960">
                <a:moveTo>
                  <a:pt x="4411205" y="3060"/>
                </a:moveTo>
                <a:lnTo>
                  <a:pt x="4411205" y="311848"/>
                </a:lnTo>
                <a:lnTo>
                  <a:pt x="4414253" y="308787"/>
                </a:lnTo>
                <a:lnTo>
                  <a:pt x="4417822" y="308787"/>
                </a:lnTo>
                <a:lnTo>
                  <a:pt x="4417822" y="6121"/>
                </a:lnTo>
                <a:lnTo>
                  <a:pt x="4414253" y="6121"/>
                </a:lnTo>
                <a:lnTo>
                  <a:pt x="4411205" y="3060"/>
                </a:lnTo>
                <a:close/>
              </a:path>
              <a:path w="4418330" h="314960">
                <a:moveTo>
                  <a:pt x="4417822" y="308787"/>
                </a:moveTo>
                <a:lnTo>
                  <a:pt x="4414253" y="308787"/>
                </a:lnTo>
                <a:lnTo>
                  <a:pt x="4411205" y="311848"/>
                </a:lnTo>
                <a:lnTo>
                  <a:pt x="4417822" y="311848"/>
                </a:lnTo>
                <a:lnTo>
                  <a:pt x="4417822" y="308787"/>
                </a:lnTo>
                <a:close/>
              </a:path>
              <a:path w="4418330" h="314960">
                <a:moveTo>
                  <a:pt x="6108" y="3060"/>
                </a:moveTo>
                <a:lnTo>
                  <a:pt x="3060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4418330" h="314960">
                <a:moveTo>
                  <a:pt x="4411205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4411205" y="6121"/>
                </a:lnTo>
                <a:lnTo>
                  <a:pt x="4411205" y="3060"/>
                </a:lnTo>
                <a:close/>
              </a:path>
              <a:path w="4418330" h="314960">
                <a:moveTo>
                  <a:pt x="4417822" y="3060"/>
                </a:moveTo>
                <a:lnTo>
                  <a:pt x="4411205" y="3060"/>
                </a:lnTo>
                <a:lnTo>
                  <a:pt x="4414253" y="6121"/>
                </a:lnTo>
                <a:lnTo>
                  <a:pt x="4417822" y="6121"/>
                </a:lnTo>
                <a:lnTo>
                  <a:pt x="4417822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108424" y="2571114"/>
            <a:ext cx="4414520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420" b="1">
                <a:solidFill>
                  <a:srgbClr val="9A3466"/>
                </a:solidFill>
                <a:latin typeface="Times New Roman"/>
                <a:cs typeface="Times New Roman"/>
              </a:rPr>
              <a:t>'LVSRVLWLYRV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05" b="1">
                <a:solidFill>
                  <a:srgbClr val="9A3466"/>
                </a:solidFill>
                <a:latin typeface="Times New Roman"/>
                <a:cs typeface="Times New Roman"/>
              </a:rPr>
              <a:t>SURWHFFLyQ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FRQWUD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15" b="1">
                <a:solidFill>
                  <a:srgbClr val="9A3466"/>
                </a:solidFill>
                <a:latin typeface="Times New Roman"/>
                <a:cs typeface="Times New Roman"/>
              </a:rPr>
              <a:t>VREUHWHQVLRQHV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681149" y="3229787"/>
            <a:ext cx="1433830" cy="414655"/>
            <a:chOff x="1681149" y="3229787"/>
            <a:chExt cx="1433830" cy="414655"/>
          </a:xfrm>
        </p:grpSpPr>
        <p:sp>
          <p:nvSpPr>
            <p:cNvPr id="9" name="object 9" descr=""/>
            <p:cNvSpPr/>
            <p:nvPr/>
          </p:nvSpPr>
          <p:spPr>
            <a:xfrm>
              <a:off x="1689303" y="3237928"/>
              <a:ext cx="1416685" cy="397510"/>
            </a:xfrm>
            <a:custGeom>
              <a:avLst/>
              <a:gdLst/>
              <a:ahLst/>
              <a:cxnLst/>
              <a:rect l="l" t="t" r="r" b="b"/>
              <a:pathLst>
                <a:path w="1416685" h="397510">
                  <a:moveTo>
                    <a:pt x="1416558" y="0"/>
                  </a:moveTo>
                  <a:lnTo>
                    <a:pt x="0" y="0"/>
                  </a:lnTo>
                  <a:lnTo>
                    <a:pt x="0" y="397459"/>
                  </a:lnTo>
                  <a:lnTo>
                    <a:pt x="1416558" y="397459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81149" y="3229787"/>
              <a:ext cx="1433830" cy="414655"/>
            </a:xfrm>
            <a:custGeom>
              <a:avLst/>
              <a:gdLst/>
              <a:ahLst/>
              <a:cxnLst/>
              <a:rect l="l" t="t" r="r" b="b"/>
              <a:pathLst>
                <a:path w="1433830" h="414654">
                  <a:moveTo>
                    <a:pt x="1429804" y="0"/>
                  </a:moveTo>
                  <a:lnTo>
                    <a:pt x="3568" y="0"/>
                  </a:lnTo>
                  <a:lnTo>
                    <a:pt x="0" y="3555"/>
                  </a:lnTo>
                  <a:lnTo>
                    <a:pt x="0" y="410692"/>
                  </a:lnTo>
                  <a:lnTo>
                    <a:pt x="3568" y="414261"/>
                  </a:lnTo>
                  <a:lnTo>
                    <a:pt x="1429804" y="414261"/>
                  </a:lnTo>
                  <a:lnTo>
                    <a:pt x="1433372" y="410692"/>
                  </a:lnTo>
                  <a:lnTo>
                    <a:pt x="1433372" y="405599"/>
                  </a:lnTo>
                  <a:lnTo>
                    <a:pt x="16814" y="405599"/>
                  </a:lnTo>
                  <a:lnTo>
                    <a:pt x="8153" y="397446"/>
                  </a:lnTo>
                  <a:lnTo>
                    <a:pt x="16814" y="397446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40"/>
                  </a:lnTo>
                  <a:lnTo>
                    <a:pt x="1433372" y="8140"/>
                  </a:lnTo>
                  <a:lnTo>
                    <a:pt x="1433372" y="3555"/>
                  </a:lnTo>
                  <a:lnTo>
                    <a:pt x="1429804" y="0"/>
                  </a:lnTo>
                  <a:close/>
                </a:path>
                <a:path w="1433830" h="414654">
                  <a:moveTo>
                    <a:pt x="16814" y="397446"/>
                  </a:moveTo>
                  <a:lnTo>
                    <a:pt x="8153" y="397446"/>
                  </a:lnTo>
                  <a:lnTo>
                    <a:pt x="16814" y="405599"/>
                  </a:lnTo>
                  <a:lnTo>
                    <a:pt x="16814" y="397446"/>
                  </a:lnTo>
                  <a:close/>
                </a:path>
                <a:path w="1433830" h="414654">
                  <a:moveTo>
                    <a:pt x="1416558" y="397446"/>
                  </a:moveTo>
                  <a:lnTo>
                    <a:pt x="16814" y="397446"/>
                  </a:lnTo>
                  <a:lnTo>
                    <a:pt x="16814" y="405599"/>
                  </a:lnTo>
                  <a:lnTo>
                    <a:pt x="1416558" y="405599"/>
                  </a:lnTo>
                  <a:lnTo>
                    <a:pt x="1416558" y="397446"/>
                  </a:lnTo>
                  <a:close/>
                </a:path>
                <a:path w="1433830" h="414654">
                  <a:moveTo>
                    <a:pt x="1416558" y="8140"/>
                  </a:moveTo>
                  <a:lnTo>
                    <a:pt x="1416558" y="405599"/>
                  </a:lnTo>
                  <a:lnTo>
                    <a:pt x="1424711" y="397446"/>
                  </a:lnTo>
                  <a:lnTo>
                    <a:pt x="1433372" y="397446"/>
                  </a:lnTo>
                  <a:lnTo>
                    <a:pt x="1433372" y="16814"/>
                  </a:lnTo>
                  <a:lnTo>
                    <a:pt x="1424711" y="16814"/>
                  </a:lnTo>
                  <a:lnTo>
                    <a:pt x="1416558" y="8140"/>
                  </a:lnTo>
                  <a:close/>
                </a:path>
                <a:path w="1433830" h="414654">
                  <a:moveTo>
                    <a:pt x="1433372" y="397446"/>
                  </a:moveTo>
                  <a:lnTo>
                    <a:pt x="1424711" y="397446"/>
                  </a:lnTo>
                  <a:lnTo>
                    <a:pt x="1416558" y="405599"/>
                  </a:lnTo>
                  <a:lnTo>
                    <a:pt x="1433372" y="405599"/>
                  </a:lnTo>
                  <a:lnTo>
                    <a:pt x="1433372" y="397446"/>
                  </a:lnTo>
                  <a:close/>
                </a:path>
                <a:path w="1433830" h="414654">
                  <a:moveTo>
                    <a:pt x="16814" y="8140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40"/>
                  </a:lnTo>
                  <a:close/>
                </a:path>
                <a:path w="1433830" h="414654">
                  <a:moveTo>
                    <a:pt x="1416558" y="8140"/>
                  </a:moveTo>
                  <a:lnTo>
                    <a:pt x="16814" y="8140"/>
                  </a:lnTo>
                  <a:lnTo>
                    <a:pt x="16814" y="16814"/>
                  </a:lnTo>
                  <a:lnTo>
                    <a:pt x="1416558" y="16814"/>
                  </a:lnTo>
                  <a:lnTo>
                    <a:pt x="1416558" y="8140"/>
                  </a:lnTo>
                  <a:close/>
                </a:path>
                <a:path w="1433830" h="414654">
                  <a:moveTo>
                    <a:pt x="1433372" y="8140"/>
                  </a:moveTo>
                  <a:lnTo>
                    <a:pt x="1416558" y="8140"/>
                  </a:lnTo>
                  <a:lnTo>
                    <a:pt x="1424711" y="16814"/>
                  </a:lnTo>
                  <a:lnTo>
                    <a:pt x="1433372" y="16814"/>
                  </a:lnTo>
                  <a:lnTo>
                    <a:pt x="1433372" y="8140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689303" y="3237928"/>
            <a:ext cx="1416685" cy="397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0480">
              <a:lnSpc>
                <a:spcPts val="1410"/>
              </a:lnSpc>
            </a:pPr>
            <a:r>
              <a:rPr dirty="0" sz="1200" spc="-355" b="1">
                <a:solidFill>
                  <a:srgbClr val="231F20"/>
                </a:solidFill>
                <a:latin typeface="Times New Roman"/>
                <a:cs typeface="Times New Roman"/>
              </a:rPr>
              <a:t>6REUHWHQVLRQHV</a:t>
            </a:r>
            <a:endParaRPr sz="1200">
              <a:latin typeface="Times New Roman"/>
              <a:cs typeface="Times New Roman"/>
            </a:endParaRPr>
          </a:p>
          <a:p>
            <a:pPr algn="ctr" marL="30480">
              <a:lnSpc>
                <a:spcPct val="100000"/>
              </a:lnSpc>
              <a:spcBef>
                <a:spcPts val="5"/>
              </a:spcBef>
            </a:pPr>
            <a:r>
              <a:rPr dirty="0" sz="1200" spc="7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200" spc="-365" b="1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DQVLWRULDV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311728" y="3197174"/>
            <a:ext cx="459105" cy="459105"/>
            <a:chOff x="3311728" y="3197174"/>
            <a:chExt cx="459105" cy="459105"/>
          </a:xfrm>
        </p:grpSpPr>
        <p:sp>
          <p:nvSpPr>
            <p:cNvPr id="13" name="object 13" descr=""/>
            <p:cNvSpPr/>
            <p:nvPr/>
          </p:nvSpPr>
          <p:spPr>
            <a:xfrm>
              <a:off x="3319881" y="3217557"/>
              <a:ext cx="438784" cy="417830"/>
            </a:xfrm>
            <a:custGeom>
              <a:avLst/>
              <a:gdLst/>
              <a:ahLst/>
              <a:cxnLst/>
              <a:rect l="l" t="t" r="r" b="b"/>
              <a:pathLst>
                <a:path w="438785" h="417829">
                  <a:moveTo>
                    <a:pt x="229298" y="0"/>
                  </a:moveTo>
                  <a:lnTo>
                    <a:pt x="229298" y="104457"/>
                  </a:lnTo>
                  <a:lnTo>
                    <a:pt x="0" y="104457"/>
                  </a:lnTo>
                  <a:lnTo>
                    <a:pt x="0" y="313372"/>
                  </a:lnTo>
                  <a:lnTo>
                    <a:pt x="229298" y="313372"/>
                  </a:lnTo>
                  <a:lnTo>
                    <a:pt x="229298" y="417830"/>
                  </a:lnTo>
                  <a:lnTo>
                    <a:pt x="438213" y="208915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311728" y="3197174"/>
              <a:ext cx="459105" cy="459105"/>
            </a:xfrm>
            <a:custGeom>
              <a:avLst/>
              <a:gdLst/>
              <a:ahLst/>
              <a:cxnLst/>
              <a:rect l="l" t="t" r="r" b="b"/>
              <a:pathLst>
                <a:path w="459104" h="459104">
                  <a:moveTo>
                    <a:pt x="229298" y="333755"/>
                  </a:moveTo>
                  <a:lnTo>
                    <a:pt x="229298" y="459104"/>
                  </a:lnTo>
                  <a:lnTo>
                    <a:pt x="250143" y="438213"/>
                  </a:lnTo>
                  <a:lnTo>
                    <a:pt x="246113" y="438213"/>
                  </a:lnTo>
                  <a:lnTo>
                    <a:pt x="231851" y="432600"/>
                  </a:lnTo>
                  <a:lnTo>
                    <a:pt x="246113" y="418337"/>
                  </a:lnTo>
                  <a:lnTo>
                    <a:pt x="246113" y="342417"/>
                  </a:lnTo>
                  <a:lnTo>
                    <a:pt x="237451" y="342417"/>
                  </a:lnTo>
                  <a:lnTo>
                    <a:pt x="229298" y="333755"/>
                  </a:lnTo>
                  <a:close/>
                </a:path>
                <a:path w="459104" h="459104">
                  <a:moveTo>
                    <a:pt x="246113" y="418337"/>
                  </a:moveTo>
                  <a:lnTo>
                    <a:pt x="231851" y="432600"/>
                  </a:lnTo>
                  <a:lnTo>
                    <a:pt x="246113" y="438213"/>
                  </a:lnTo>
                  <a:lnTo>
                    <a:pt x="246113" y="418337"/>
                  </a:lnTo>
                  <a:close/>
                </a:path>
                <a:path w="459104" h="459104">
                  <a:moveTo>
                    <a:pt x="434905" y="229546"/>
                  </a:moveTo>
                  <a:lnTo>
                    <a:pt x="246113" y="418337"/>
                  </a:lnTo>
                  <a:lnTo>
                    <a:pt x="246113" y="438213"/>
                  </a:lnTo>
                  <a:lnTo>
                    <a:pt x="250143" y="438213"/>
                  </a:lnTo>
                  <a:lnTo>
                    <a:pt x="452501" y="235407"/>
                  </a:lnTo>
                  <a:lnTo>
                    <a:pt x="440766" y="235407"/>
                  </a:lnTo>
                  <a:lnTo>
                    <a:pt x="434905" y="229546"/>
                  </a:lnTo>
                  <a:close/>
                </a:path>
                <a:path w="459104" h="459104">
                  <a:moveTo>
                    <a:pt x="229298" y="116687"/>
                  </a:moveTo>
                  <a:lnTo>
                    <a:pt x="0" y="116687"/>
                  </a:lnTo>
                  <a:lnTo>
                    <a:pt x="0" y="342417"/>
                  </a:lnTo>
                  <a:lnTo>
                    <a:pt x="229298" y="342417"/>
                  </a:lnTo>
                  <a:lnTo>
                    <a:pt x="229298" y="333755"/>
                  </a:lnTo>
                  <a:lnTo>
                    <a:pt x="16814" y="333755"/>
                  </a:lnTo>
                  <a:lnTo>
                    <a:pt x="8153" y="325602"/>
                  </a:lnTo>
                  <a:lnTo>
                    <a:pt x="16814" y="325602"/>
                  </a:lnTo>
                  <a:lnTo>
                    <a:pt x="16814" y="133502"/>
                  </a:lnTo>
                  <a:lnTo>
                    <a:pt x="8153" y="133502"/>
                  </a:lnTo>
                  <a:lnTo>
                    <a:pt x="16814" y="124840"/>
                  </a:lnTo>
                  <a:lnTo>
                    <a:pt x="229298" y="124840"/>
                  </a:lnTo>
                  <a:lnTo>
                    <a:pt x="229298" y="116687"/>
                  </a:lnTo>
                  <a:close/>
                </a:path>
                <a:path w="459104" h="459104">
                  <a:moveTo>
                    <a:pt x="246113" y="325602"/>
                  </a:moveTo>
                  <a:lnTo>
                    <a:pt x="16814" y="325602"/>
                  </a:lnTo>
                  <a:lnTo>
                    <a:pt x="16814" y="333755"/>
                  </a:lnTo>
                  <a:lnTo>
                    <a:pt x="229298" y="333755"/>
                  </a:lnTo>
                  <a:lnTo>
                    <a:pt x="237451" y="342417"/>
                  </a:lnTo>
                  <a:lnTo>
                    <a:pt x="246113" y="342417"/>
                  </a:lnTo>
                  <a:lnTo>
                    <a:pt x="246113" y="325602"/>
                  </a:lnTo>
                  <a:close/>
                </a:path>
                <a:path w="459104" h="459104">
                  <a:moveTo>
                    <a:pt x="16814" y="325602"/>
                  </a:moveTo>
                  <a:lnTo>
                    <a:pt x="8153" y="325602"/>
                  </a:lnTo>
                  <a:lnTo>
                    <a:pt x="16814" y="333755"/>
                  </a:lnTo>
                  <a:lnTo>
                    <a:pt x="16814" y="325602"/>
                  </a:lnTo>
                  <a:close/>
                </a:path>
                <a:path w="459104" h="459104">
                  <a:moveTo>
                    <a:pt x="440766" y="223685"/>
                  </a:moveTo>
                  <a:lnTo>
                    <a:pt x="434905" y="229546"/>
                  </a:lnTo>
                  <a:lnTo>
                    <a:pt x="440766" y="235407"/>
                  </a:lnTo>
                  <a:lnTo>
                    <a:pt x="440766" y="223685"/>
                  </a:lnTo>
                  <a:close/>
                </a:path>
                <a:path w="459104" h="459104">
                  <a:moveTo>
                    <a:pt x="452983" y="223685"/>
                  </a:moveTo>
                  <a:lnTo>
                    <a:pt x="440766" y="223685"/>
                  </a:lnTo>
                  <a:lnTo>
                    <a:pt x="440766" y="235407"/>
                  </a:lnTo>
                  <a:lnTo>
                    <a:pt x="452501" y="235407"/>
                  </a:lnTo>
                  <a:lnTo>
                    <a:pt x="458597" y="229298"/>
                  </a:lnTo>
                  <a:lnTo>
                    <a:pt x="452983" y="223685"/>
                  </a:lnTo>
                  <a:close/>
                </a:path>
                <a:path w="459104" h="459104">
                  <a:moveTo>
                    <a:pt x="249682" y="20383"/>
                  </a:moveTo>
                  <a:lnTo>
                    <a:pt x="246113" y="20383"/>
                  </a:lnTo>
                  <a:lnTo>
                    <a:pt x="246113" y="40754"/>
                  </a:lnTo>
                  <a:lnTo>
                    <a:pt x="434905" y="229546"/>
                  </a:lnTo>
                  <a:lnTo>
                    <a:pt x="440766" y="223685"/>
                  </a:lnTo>
                  <a:lnTo>
                    <a:pt x="452983" y="223685"/>
                  </a:lnTo>
                  <a:lnTo>
                    <a:pt x="249682" y="20383"/>
                  </a:lnTo>
                  <a:close/>
                </a:path>
                <a:path w="459104" h="459104">
                  <a:moveTo>
                    <a:pt x="16814" y="124840"/>
                  </a:moveTo>
                  <a:lnTo>
                    <a:pt x="8153" y="133502"/>
                  </a:lnTo>
                  <a:lnTo>
                    <a:pt x="16814" y="133502"/>
                  </a:lnTo>
                  <a:lnTo>
                    <a:pt x="16814" y="124840"/>
                  </a:lnTo>
                  <a:close/>
                </a:path>
                <a:path w="459104" h="459104">
                  <a:moveTo>
                    <a:pt x="246113" y="116687"/>
                  </a:moveTo>
                  <a:lnTo>
                    <a:pt x="237451" y="116687"/>
                  </a:lnTo>
                  <a:lnTo>
                    <a:pt x="229298" y="124840"/>
                  </a:lnTo>
                  <a:lnTo>
                    <a:pt x="16814" y="124840"/>
                  </a:lnTo>
                  <a:lnTo>
                    <a:pt x="16814" y="133502"/>
                  </a:lnTo>
                  <a:lnTo>
                    <a:pt x="246113" y="133502"/>
                  </a:lnTo>
                  <a:lnTo>
                    <a:pt x="246113" y="116687"/>
                  </a:lnTo>
                  <a:close/>
                </a:path>
                <a:path w="459104" h="459104">
                  <a:moveTo>
                    <a:pt x="229298" y="0"/>
                  </a:moveTo>
                  <a:lnTo>
                    <a:pt x="229298" y="124840"/>
                  </a:lnTo>
                  <a:lnTo>
                    <a:pt x="237451" y="116687"/>
                  </a:lnTo>
                  <a:lnTo>
                    <a:pt x="246113" y="116687"/>
                  </a:lnTo>
                  <a:lnTo>
                    <a:pt x="246113" y="40754"/>
                  </a:lnTo>
                  <a:lnTo>
                    <a:pt x="231851" y="26492"/>
                  </a:lnTo>
                  <a:lnTo>
                    <a:pt x="246113" y="20383"/>
                  </a:lnTo>
                  <a:lnTo>
                    <a:pt x="249682" y="20383"/>
                  </a:lnTo>
                  <a:lnTo>
                    <a:pt x="229298" y="0"/>
                  </a:lnTo>
                  <a:close/>
                </a:path>
                <a:path w="459104" h="459104">
                  <a:moveTo>
                    <a:pt x="246113" y="20383"/>
                  </a:moveTo>
                  <a:lnTo>
                    <a:pt x="231851" y="26492"/>
                  </a:lnTo>
                  <a:lnTo>
                    <a:pt x="246113" y="40754"/>
                  </a:lnTo>
                  <a:lnTo>
                    <a:pt x="246113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3949212" y="3231426"/>
            <a:ext cx="2126615" cy="6273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22860" marR="5080" indent="-10795">
              <a:lnSpc>
                <a:spcPct val="109900"/>
              </a:lnSpc>
              <a:spcBef>
                <a:spcPts val="290"/>
              </a:spcBef>
            </a:pPr>
            <a:r>
              <a:rPr dirty="0" sz="1300" spc="-280" b="1">
                <a:solidFill>
                  <a:srgbClr val="BF2026"/>
                </a:solidFill>
                <a:latin typeface="Times New Roman"/>
                <a:cs typeface="Times New Roman"/>
              </a:rPr>
              <a:t>/LPLWDGRUHV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300" spc="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BF2026"/>
                </a:solidFill>
                <a:latin typeface="Times New Roman"/>
                <a:cs typeface="Times New Roman"/>
              </a:rPr>
              <a:t>VREUHWHQVLyQ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50">
                <a:solidFill>
                  <a:srgbClr val="231F20"/>
                </a:solidFill>
                <a:latin typeface="Times New Roman"/>
                <a:cs typeface="Times New Roman"/>
              </a:rPr>
              <a:t>'LVSRVLWLYRV</a:t>
            </a:r>
            <a:r>
              <a:rPr dirty="0" sz="105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05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25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dirty="0" sz="1050" spc="-295">
                <a:solidFill>
                  <a:srgbClr val="231F20"/>
                </a:solidFill>
                <a:latin typeface="Times New Roman"/>
                <a:cs typeface="Times New Roman"/>
              </a:rPr>
              <a:t>HVFDU</a:t>
            </a:r>
            <a:r>
              <a:rPr dirty="0" sz="1050" spc="30">
                <a:solidFill>
                  <a:srgbClr val="231F20"/>
                </a:solidFill>
                <a:latin typeface="Times New Roman"/>
                <a:cs typeface="Times New Roman"/>
              </a:rPr>
              <a:t>J</a:t>
            </a:r>
            <a:r>
              <a:rPr dirty="0" sz="1050" spc="-254">
                <a:solidFill>
                  <a:srgbClr val="231F20"/>
                </a:solidFill>
                <a:latin typeface="Times New Roman"/>
                <a:cs typeface="Times New Roman"/>
              </a:rPr>
              <a:t>DQ</a:t>
            </a:r>
            <a:r>
              <a:rPr dirty="0" sz="1050" spc="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dirty="0" sz="105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405">
                <a:solidFill>
                  <a:srgbClr val="231F20"/>
                </a:solidFill>
                <a:latin typeface="Times New Roman"/>
                <a:cs typeface="Times New Roman"/>
              </a:rPr>
              <a:t>WLHUUD</a:t>
            </a:r>
            <a:r>
              <a:rPr dirty="0" sz="105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9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00">
                <a:solidFill>
                  <a:srgbClr val="231F20"/>
                </a:solidFill>
                <a:latin typeface="Times New Roman"/>
                <a:cs typeface="Times New Roman"/>
              </a:rPr>
              <a:t>VREUHWHQVLRQHV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90">
                <a:solidFill>
                  <a:srgbClr val="231F20"/>
                </a:solidFill>
                <a:latin typeface="Times New Roman"/>
                <a:cs typeface="Times New Roman"/>
              </a:rPr>
              <a:t>WUDQVLWRULDV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681149" y="4177550"/>
            <a:ext cx="1433830" cy="414655"/>
            <a:chOff x="1681149" y="4177550"/>
            <a:chExt cx="1433830" cy="414655"/>
          </a:xfrm>
        </p:grpSpPr>
        <p:sp>
          <p:nvSpPr>
            <p:cNvPr id="17" name="object 17" descr=""/>
            <p:cNvSpPr/>
            <p:nvPr/>
          </p:nvSpPr>
          <p:spPr>
            <a:xfrm>
              <a:off x="1689303" y="4185704"/>
              <a:ext cx="1416685" cy="397510"/>
            </a:xfrm>
            <a:custGeom>
              <a:avLst/>
              <a:gdLst/>
              <a:ahLst/>
              <a:cxnLst/>
              <a:rect l="l" t="t" r="r" b="b"/>
              <a:pathLst>
                <a:path w="1416685" h="397510">
                  <a:moveTo>
                    <a:pt x="1416558" y="0"/>
                  </a:moveTo>
                  <a:lnTo>
                    <a:pt x="0" y="0"/>
                  </a:lnTo>
                  <a:lnTo>
                    <a:pt x="0" y="397446"/>
                  </a:lnTo>
                  <a:lnTo>
                    <a:pt x="1416558" y="397446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81149" y="4177550"/>
              <a:ext cx="1433830" cy="414655"/>
            </a:xfrm>
            <a:custGeom>
              <a:avLst/>
              <a:gdLst/>
              <a:ahLst/>
              <a:cxnLst/>
              <a:rect l="l" t="t" r="r" b="b"/>
              <a:pathLst>
                <a:path w="1433830" h="414654">
                  <a:moveTo>
                    <a:pt x="1429804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410692"/>
                  </a:lnTo>
                  <a:lnTo>
                    <a:pt x="3568" y="414261"/>
                  </a:lnTo>
                  <a:lnTo>
                    <a:pt x="1429804" y="414261"/>
                  </a:lnTo>
                  <a:lnTo>
                    <a:pt x="1433372" y="410692"/>
                  </a:lnTo>
                  <a:lnTo>
                    <a:pt x="1433372" y="405599"/>
                  </a:lnTo>
                  <a:lnTo>
                    <a:pt x="16814" y="405599"/>
                  </a:lnTo>
                  <a:lnTo>
                    <a:pt x="8153" y="397446"/>
                  </a:lnTo>
                  <a:lnTo>
                    <a:pt x="16814" y="397446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1433372" y="8153"/>
                  </a:lnTo>
                  <a:lnTo>
                    <a:pt x="1433372" y="3568"/>
                  </a:lnTo>
                  <a:lnTo>
                    <a:pt x="1429804" y="0"/>
                  </a:lnTo>
                  <a:close/>
                </a:path>
                <a:path w="1433830" h="414654">
                  <a:moveTo>
                    <a:pt x="16814" y="397446"/>
                  </a:moveTo>
                  <a:lnTo>
                    <a:pt x="8153" y="397446"/>
                  </a:lnTo>
                  <a:lnTo>
                    <a:pt x="16814" y="405599"/>
                  </a:lnTo>
                  <a:lnTo>
                    <a:pt x="16814" y="397446"/>
                  </a:lnTo>
                  <a:close/>
                </a:path>
                <a:path w="1433830" h="414654">
                  <a:moveTo>
                    <a:pt x="1416558" y="397446"/>
                  </a:moveTo>
                  <a:lnTo>
                    <a:pt x="16814" y="397446"/>
                  </a:lnTo>
                  <a:lnTo>
                    <a:pt x="16814" y="405599"/>
                  </a:lnTo>
                  <a:lnTo>
                    <a:pt x="1416558" y="405599"/>
                  </a:lnTo>
                  <a:lnTo>
                    <a:pt x="1416558" y="397446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416558" y="405599"/>
                  </a:lnTo>
                  <a:lnTo>
                    <a:pt x="1424711" y="397446"/>
                  </a:lnTo>
                  <a:lnTo>
                    <a:pt x="1433372" y="397446"/>
                  </a:lnTo>
                  <a:lnTo>
                    <a:pt x="1433372" y="16814"/>
                  </a:lnTo>
                  <a:lnTo>
                    <a:pt x="1424711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397446"/>
                  </a:moveTo>
                  <a:lnTo>
                    <a:pt x="1424711" y="397446"/>
                  </a:lnTo>
                  <a:lnTo>
                    <a:pt x="1416558" y="405599"/>
                  </a:lnTo>
                  <a:lnTo>
                    <a:pt x="1433372" y="405599"/>
                  </a:lnTo>
                  <a:lnTo>
                    <a:pt x="1433372" y="397446"/>
                  </a:lnTo>
                  <a:close/>
                </a:path>
                <a:path w="1433830" h="414654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1416558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8153"/>
                  </a:moveTo>
                  <a:lnTo>
                    <a:pt x="1416558" y="8153"/>
                  </a:lnTo>
                  <a:lnTo>
                    <a:pt x="1424711" y="16814"/>
                  </a:lnTo>
                  <a:lnTo>
                    <a:pt x="1433372" y="16814"/>
                  </a:lnTo>
                  <a:lnTo>
                    <a:pt x="1433372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689303" y="4185704"/>
            <a:ext cx="1416685" cy="397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6220">
              <a:lnSpc>
                <a:spcPts val="1410"/>
              </a:lnSpc>
            </a:pPr>
            <a:r>
              <a:rPr dirty="0" sz="1200" spc="-355" b="1">
                <a:solidFill>
                  <a:srgbClr val="231F20"/>
                </a:solidFill>
                <a:latin typeface="Times New Roman"/>
                <a:cs typeface="Times New Roman"/>
              </a:rPr>
              <a:t>6REUHWHQVLRQHV</a:t>
            </a:r>
            <a:endParaRPr sz="12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200" spc="-300" b="1">
                <a:solidFill>
                  <a:srgbClr val="231F20"/>
                </a:solidFill>
                <a:latin typeface="Times New Roman"/>
                <a:cs typeface="Times New Roman"/>
              </a:rPr>
              <a:t>3HUPDQHQWHV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3311728" y="4144936"/>
            <a:ext cx="459105" cy="459105"/>
            <a:chOff x="3311728" y="4144936"/>
            <a:chExt cx="459105" cy="459105"/>
          </a:xfrm>
        </p:grpSpPr>
        <p:sp>
          <p:nvSpPr>
            <p:cNvPr id="21" name="object 21" descr=""/>
            <p:cNvSpPr/>
            <p:nvPr/>
          </p:nvSpPr>
          <p:spPr>
            <a:xfrm>
              <a:off x="3319881" y="4165320"/>
              <a:ext cx="438784" cy="417830"/>
            </a:xfrm>
            <a:custGeom>
              <a:avLst/>
              <a:gdLst/>
              <a:ahLst/>
              <a:cxnLst/>
              <a:rect l="l" t="t" r="r" b="b"/>
              <a:pathLst>
                <a:path w="438785" h="417829">
                  <a:moveTo>
                    <a:pt x="229298" y="0"/>
                  </a:moveTo>
                  <a:lnTo>
                    <a:pt x="229298" y="104457"/>
                  </a:lnTo>
                  <a:lnTo>
                    <a:pt x="0" y="104457"/>
                  </a:lnTo>
                  <a:lnTo>
                    <a:pt x="0" y="313372"/>
                  </a:lnTo>
                  <a:lnTo>
                    <a:pt x="229298" y="313372"/>
                  </a:lnTo>
                  <a:lnTo>
                    <a:pt x="229298" y="417830"/>
                  </a:lnTo>
                  <a:lnTo>
                    <a:pt x="438213" y="208915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311728" y="4144936"/>
              <a:ext cx="459105" cy="459105"/>
            </a:xfrm>
            <a:custGeom>
              <a:avLst/>
              <a:gdLst/>
              <a:ahLst/>
              <a:cxnLst/>
              <a:rect l="l" t="t" r="r" b="b"/>
              <a:pathLst>
                <a:path w="459104" h="459104">
                  <a:moveTo>
                    <a:pt x="229298" y="333756"/>
                  </a:moveTo>
                  <a:lnTo>
                    <a:pt x="229298" y="459105"/>
                  </a:lnTo>
                  <a:lnTo>
                    <a:pt x="250143" y="438213"/>
                  </a:lnTo>
                  <a:lnTo>
                    <a:pt x="246113" y="438213"/>
                  </a:lnTo>
                  <a:lnTo>
                    <a:pt x="231851" y="432612"/>
                  </a:lnTo>
                  <a:lnTo>
                    <a:pt x="246113" y="418350"/>
                  </a:lnTo>
                  <a:lnTo>
                    <a:pt x="246113" y="342417"/>
                  </a:lnTo>
                  <a:lnTo>
                    <a:pt x="237451" y="342417"/>
                  </a:lnTo>
                  <a:lnTo>
                    <a:pt x="229298" y="333756"/>
                  </a:lnTo>
                  <a:close/>
                </a:path>
                <a:path w="459104" h="459104">
                  <a:moveTo>
                    <a:pt x="246113" y="418350"/>
                  </a:moveTo>
                  <a:lnTo>
                    <a:pt x="231851" y="432612"/>
                  </a:lnTo>
                  <a:lnTo>
                    <a:pt x="246113" y="438213"/>
                  </a:lnTo>
                  <a:lnTo>
                    <a:pt x="246113" y="418350"/>
                  </a:lnTo>
                  <a:close/>
                </a:path>
                <a:path w="459104" h="459104">
                  <a:moveTo>
                    <a:pt x="434911" y="229552"/>
                  </a:moveTo>
                  <a:lnTo>
                    <a:pt x="246113" y="418350"/>
                  </a:lnTo>
                  <a:lnTo>
                    <a:pt x="246113" y="438213"/>
                  </a:lnTo>
                  <a:lnTo>
                    <a:pt x="250143" y="438213"/>
                  </a:lnTo>
                  <a:lnTo>
                    <a:pt x="452501" y="235407"/>
                  </a:lnTo>
                  <a:lnTo>
                    <a:pt x="440766" y="235407"/>
                  </a:lnTo>
                  <a:lnTo>
                    <a:pt x="434911" y="229552"/>
                  </a:lnTo>
                  <a:close/>
                </a:path>
                <a:path w="459104" h="459104">
                  <a:moveTo>
                    <a:pt x="229298" y="116687"/>
                  </a:moveTo>
                  <a:lnTo>
                    <a:pt x="0" y="116687"/>
                  </a:lnTo>
                  <a:lnTo>
                    <a:pt x="0" y="342417"/>
                  </a:lnTo>
                  <a:lnTo>
                    <a:pt x="229298" y="342417"/>
                  </a:lnTo>
                  <a:lnTo>
                    <a:pt x="229298" y="333756"/>
                  </a:lnTo>
                  <a:lnTo>
                    <a:pt x="16814" y="333756"/>
                  </a:lnTo>
                  <a:lnTo>
                    <a:pt x="8153" y="325602"/>
                  </a:lnTo>
                  <a:lnTo>
                    <a:pt x="16814" y="325602"/>
                  </a:lnTo>
                  <a:lnTo>
                    <a:pt x="16814" y="133502"/>
                  </a:lnTo>
                  <a:lnTo>
                    <a:pt x="8153" y="133502"/>
                  </a:lnTo>
                  <a:lnTo>
                    <a:pt x="16814" y="124841"/>
                  </a:lnTo>
                  <a:lnTo>
                    <a:pt x="229298" y="124841"/>
                  </a:lnTo>
                  <a:lnTo>
                    <a:pt x="229298" y="116687"/>
                  </a:lnTo>
                  <a:close/>
                </a:path>
                <a:path w="459104" h="459104">
                  <a:moveTo>
                    <a:pt x="246113" y="325602"/>
                  </a:moveTo>
                  <a:lnTo>
                    <a:pt x="16814" y="325602"/>
                  </a:lnTo>
                  <a:lnTo>
                    <a:pt x="16814" y="333756"/>
                  </a:lnTo>
                  <a:lnTo>
                    <a:pt x="229298" y="333756"/>
                  </a:lnTo>
                  <a:lnTo>
                    <a:pt x="237451" y="342417"/>
                  </a:lnTo>
                  <a:lnTo>
                    <a:pt x="246113" y="342417"/>
                  </a:lnTo>
                  <a:lnTo>
                    <a:pt x="246113" y="325602"/>
                  </a:lnTo>
                  <a:close/>
                </a:path>
                <a:path w="459104" h="459104">
                  <a:moveTo>
                    <a:pt x="16814" y="325602"/>
                  </a:moveTo>
                  <a:lnTo>
                    <a:pt x="8153" y="325602"/>
                  </a:lnTo>
                  <a:lnTo>
                    <a:pt x="16814" y="333756"/>
                  </a:lnTo>
                  <a:lnTo>
                    <a:pt x="16814" y="325602"/>
                  </a:lnTo>
                  <a:close/>
                </a:path>
                <a:path w="459104" h="459104">
                  <a:moveTo>
                    <a:pt x="440766" y="223697"/>
                  </a:moveTo>
                  <a:lnTo>
                    <a:pt x="434911" y="229552"/>
                  </a:lnTo>
                  <a:lnTo>
                    <a:pt x="440766" y="235407"/>
                  </a:lnTo>
                  <a:lnTo>
                    <a:pt x="440766" y="223697"/>
                  </a:lnTo>
                  <a:close/>
                </a:path>
                <a:path w="459104" h="459104">
                  <a:moveTo>
                    <a:pt x="452996" y="223697"/>
                  </a:moveTo>
                  <a:lnTo>
                    <a:pt x="440766" y="223697"/>
                  </a:lnTo>
                  <a:lnTo>
                    <a:pt x="440766" y="235407"/>
                  </a:lnTo>
                  <a:lnTo>
                    <a:pt x="452501" y="235407"/>
                  </a:lnTo>
                  <a:lnTo>
                    <a:pt x="458597" y="229298"/>
                  </a:lnTo>
                  <a:lnTo>
                    <a:pt x="452996" y="223697"/>
                  </a:lnTo>
                  <a:close/>
                </a:path>
                <a:path w="459104" h="459104">
                  <a:moveTo>
                    <a:pt x="249682" y="20383"/>
                  </a:moveTo>
                  <a:lnTo>
                    <a:pt x="246113" y="20383"/>
                  </a:lnTo>
                  <a:lnTo>
                    <a:pt x="246113" y="40754"/>
                  </a:lnTo>
                  <a:lnTo>
                    <a:pt x="434911" y="229552"/>
                  </a:lnTo>
                  <a:lnTo>
                    <a:pt x="440766" y="223697"/>
                  </a:lnTo>
                  <a:lnTo>
                    <a:pt x="452996" y="223697"/>
                  </a:lnTo>
                  <a:lnTo>
                    <a:pt x="249682" y="20383"/>
                  </a:lnTo>
                  <a:close/>
                </a:path>
                <a:path w="459104" h="459104">
                  <a:moveTo>
                    <a:pt x="16814" y="124841"/>
                  </a:moveTo>
                  <a:lnTo>
                    <a:pt x="8153" y="133502"/>
                  </a:lnTo>
                  <a:lnTo>
                    <a:pt x="16814" y="133502"/>
                  </a:lnTo>
                  <a:lnTo>
                    <a:pt x="16814" y="124841"/>
                  </a:lnTo>
                  <a:close/>
                </a:path>
                <a:path w="459104" h="459104">
                  <a:moveTo>
                    <a:pt x="246113" y="116687"/>
                  </a:moveTo>
                  <a:lnTo>
                    <a:pt x="237451" y="116687"/>
                  </a:lnTo>
                  <a:lnTo>
                    <a:pt x="229298" y="124841"/>
                  </a:lnTo>
                  <a:lnTo>
                    <a:pt x="16814" y="124841"/>
                  </a:lnTo>
                  <a:lnTo>
                    <a:pt x="16814" y="133502"/>
                  </a:lnTo>
                  <a:lnTo>
                    <a:pt x="246113" y="133502"/>
                  </a:lnTo>
                  <a:lnTo>
                    <a:pt x="246113" y="116687"/>
                  </a:lnTo>
                  <a:close/>
                </a:path>
                <a:path w="459104" h="459104">
                  <a:moveTo>
                    <a:pt x="229298" y="0"/>
                  </a:moveTo>
                  <a:lnTo>
                    <a:pt x="229298" y="124841"/>
                  </a:lnTo>
                  <a:lnTo>
                    <a:pt x="237451" y="116687"/>
                  </a:lnTo>
                  <a:lnTo>
                    <a:pt x="246113" y="116687"/>
                  </a:lnTo>
                  <a:lnTo>
                    <a:pt x="246113" y="40754"/>
                  </a:lnTo>
                  <a:lnTo>
                    <a:pt x="231851" y="26492"/>
                  </a:lnTo>
                  <a:lnTo>
                    <a:pt x="246113" y="20383"/>
                  </a:lnTo>
                  <a:lnTo>
                    <a:pt x="249682" y="20383"/>
                  </a:lnTo>
                  <a:lnTo>
                    <a:pt x="229298" y="0"/>
                  </a:lnTo>
                  <a:close/>
                </a:path>
                <a:path w="459104" h="459104">
                  <a:moveTo>
                    <a:pt x="246113" y="20383"/>
                  </a:moveTo>
                  <a:lnTo>
                    <a:pt x="231851" y="26492"/>
                  </a:lnTo>
                  <a:lnTo>
                    <a:pt x="246113" y="40754"/>
                  </a:lnTo>
                  <a:lnTo>
                    <a:pt x="246113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3949212" y="4153775"/>
            <a:ext cx="2738120" cy="67310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300" spc="-325" b="1">
                <a:solidFill>
                  <a:srgbClr val="BF2026"/>
                </a:solidFill>
                <a:latin typeface="Times New Roman"/>
                <a:cs typeface="Times New Roman"/>
              </a:rPr>
              <a:t>%RELQDV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BF2026"/>
                </a:solidFill>
                <a:latin typeface="Times New Roman"/>
                <a:cs typeface="Times New Roman"/>
              </a:rPr>
              <a:t>GLVSDUR</a:t>
            </a:r>
            <a:r>
              <a:rPr dirty="0" sz="130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BF2026"/>
                </a:solidFill>
                <a:latin typeface="Times New Roman"/>
                <a:cs typeface="Times New Roman"/>
              </a:rPr>
              <a:t>VREUHWHQVLyQ</a:t>
            </a:r>
            <a:endParaRPr sz="1300">
              <a:latin typeface="Times New Roman"/>
              <a:cs typeface="Times New Roman"/>
            </a:endParaRPr>
          </a:p>
          <a:p>
            <a:pPr marL="22860" marR="5080">
              <a:lnSpc>
                <a:spcPct val="101899"/>
              </a:lnSpc>
              <a:spcBef>
                <a:spcPts val="415"/>
              </a:spcBef>
            </a:pPr>
            <a:r>
              <a:rPr dirty="0" sz="1050" spc="-235">
                <a:solidFill>
                  <a:srgbClr val="231F20"/>
                </a:solidFill>
                <a:latin typeface="Times New Roman"/>
                <a:cs typeface="Times New Roman"/>
              </a:rPr>
              <a:t>%RELQDV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231F20"/>
                </a:solidFill>
                <a:latin typeface="Times New Roman"/>
                <a:cs typeface="Times New Roman"/>
              </a:rPr>
              <a:t>GLVSDUR</a:t>
            </a:r>
            <a:r>
              <a:rPr dirty="0" sz="10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85">
                <a:solidFill>
                  <a:srgbClr val="231F20"/>
                </a:solidFill>
                <a:latin typeface="Times New Roman"/>
                <a:cs typeface="Times New Roman"/>
              </a:rPr>
              <a:t>VREUHWHQVLyQ</a:t>
            </a:r>
            <a:r>
              <a:rPr dirty="0" sz="10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15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95">
                <a:solidFill>
                  <a:srgbClr val="231F20"/>
                </a:solidFill>
                <a:latin typeface="Times New Roman"/>
                <a:cs typeface="Times New Roman"/>
              </a:rPr>
              <a:t>SURYRFDQ</a:t>
            </a: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80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05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65">
                <a:solidFill>
                  <a:srgbClr val="231F20"/>
                </a:solidFill>
                <a:latin typeface="Times New Roman"/>
                <a:cs typeface="Times New Roman"/>
              </a:rPr>
              <a:t>GLVSDUR</a:t>
            </a:r>
            <a:r>
              <a:rPr dirty="0" sz="105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30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0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55">
                <a:solidFill>
                  <a:srgbClr val="231F20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30">
                <a:solidFill>
                  <a:srgbClr val="231F20"/>
                </a:solidFill>
                <a:latin typeface="Times New Roman"/>
                <a:cs typeface="Times New Roman"/>
              </a:rPr>
              <a:t>PDJQHWRWpUPLFR</a:t>
            </a: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128293" y="6279451"/>
            <a:ext cx="5415915" cy="314960"/>
          </a:xfrm>
          <a:custGeom>
            <a:avLst/>
            <a:gdLst/>
            <a:ahLst/>
            <a:cxnLst/>
            <a:rect l="l" t="t" r="r" b="b"/>
            <a:pathLst>
              <a:path w="5415915" h="314959">
                <a:moveTo>
                  <a:pt x="5415521" y="0"/>
                </a:moveTo>
                <a:lnTo>
                  <a:pt x="0" y="0"/>
                </a:lnTo>
                <a:lnTo>
                  <a:pt x="0" y="314896"/>
                </a:lnTo>
                <a:lnTo>
                  <a:pt x="5415521" y="314896"/>
                </a:lnTo>
                <a:lnTo>
                  <a:pt x="5415521" y="311835"/>
                </a:lnTo>
                <a:lnTo>
                  <a:pt x="6108" y="311835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616"/>
                </a:lnTo>
                <a:lnTo>
                  <a:pt x="3060" y="6616"/>
                </a:lnTo>
                <a:lnTo>
                  <a:pt x="6108" y="3048"/>
                </a:lnTo>
                <a:lnTo>
                  <a:pt x="5415521" y="3048"/>
                </a:lnTo>
                <a:lnTo>
                  <a:pt x="5415521" y="0"/>
                </a:lnTo>
                <a:close/>
              </a:path>
              <a:path w="5415915" h="314959">
                <a:moveTo>
                  <a:pt x="6108" y="308787"/>
                </a:moveTo>
                <a:lnTo>
                  <a:pt x="3060" y="308787"/>
                </a:lnTo>
                <a:lnTo>
                  <a:pt x="6108" y="311835"/>
                </a:lnTo>
                <a:lnTo>
                  <a:pt x="6108" y="308787"/>
                </a:lnTo>
                <a:close/>
              </a:path>
              <a:path w="5415915" h="314959">
                <a:moveTo>
                  <a:pt x="5408904" y="308787"/>
                </a:moveTo>
                <a:lnTo>
                  <a:pt x="6108" y="308787"/>
                </a:lnTo>
                <a:lnTo>
                  <a:pt x="6108" y="311835"/>
                </a:lnTo>
                <a:lnTo>
                  <a:pt x="5408904" y="311835"/>
                </a:lnTo>
                <a:lnTo>
                  <a:pt x="5408904" y="308787"/>
                </a:lnTo>
                <a:close/>
              </a:path>
              <a:path w="5415915" h="314959">
                <a:moveTo>
                  <a:pt x="5408904" y="3048"/>
                </a:moveTo>
                <a:lnTo>
                  <a:pt x="5408904" y="311835"/>
                </a:lnTo>
                <a:lnTo>
                  <a:pt x="5411965" y="308787"/>
                </a:lnTo>
                <a:lnTo>
                  <a:pt x="5415521" y="308787"/>
                </a:lnTo>
                <a:lnTo>
                  <a:pt x="5415521" y="6616"/>
                </a:lnTo>
                <a:lnTo>
                  <a:pt x="5411965" y="6616"/>
                </a:lnTo>
                <a:lnTo>
                  <a:pt x="5408904" y="3048"/>
                </a:lnTo>
                <a:close/>
              </a:path>
              <a:path w="5415915" h="314959">
                <a:moveTo>
                  <a:pt x="5415521" y="308787"/>
                </a:moveTo>
                <a:lnTo>
                  <a:pt x="5411965" y="308787"/>
                </a:lnTo>
                <a:lnTo>
                  <a:pt x="5408904" y="311835"/>
                </a:lnTo>
                <a:lnTo>
                  <a:pt x="5415521" y="311835"/>
                </a:lnTo>
                <a:lnTo>
                  <a:pt x="5415521" y="308787"/>
                </a:lnTo>
                <a:close/>
              </a:path>
              <a:path w="5415915" h="314959">
                <a:moveTo>
                  <a:pt x="6108" y="3048"/>
                </a:moveTo>
                <a:lnTo>
                  <a:pt x="3060" y="6616"/>
                </a:lnTo>
                <a:lnTo>
                  <a:pt x="6108" y="6616"/>
                </a:lnTo>
                <a:lnTo>
                  <a:pt x="6108" y="3048"/>
                </a:lnTo>
                <a:close/>
              </a:path>
              <a:path w="5415915" h="314959">
                <a:moveTo>
                  <a:pt x="5408904" y="3048"/>
                </a:moveTo>
                <a:lnTo>
                  <a:pt x="6108" y="3048"/>
                </a:lnTo>
                <a:lnTo>
                  <a:pt x="6108" y="6616"/>
                </a:lnTo>
                <a:lnTo>
                  <a:pt x="5408904" y="6616"/>
                </a:lnTo>
                <a:lnTo>
                  <a:pt x="5408904" y="3048"/>
                </a:lnTo>
                <a:close/>
              </a:path>
              <a:path w="5415915" h="314959">
                <a:moveTo>
                  <a:pt x="5415521" y="3048"/>
                </a:moveTo>
                <a:lnTo>
                  <a:pt x="5408904" y="3048"/>
                </a:lnTo>
                <a:lnTo>
                  <a:pt x="5411965" y="6616"/>
                </a:lnTo>
                <a:lnTo>
                  <a:pt x="5415521" y="6616"/>
                </a:lnTo>
                <a:lnTo>
                  <a:pt x="5415521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129823" y="6280784"/>
            <a:ext cx="5412740" cy="311785"/>
          </a:xfrm>
          <a:prstGeom prst="rect">
            <a:avLst/>
          </a:prstGeom>
          <a:ln w="3555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405" b="1">
                <a:solidFill>
                  <a:srgbClr val="9A3466"/>
                </a:solidFill>
                <a:latin typeface="Times New Roman"/>
                <a:cs typeface="Times New Roman"/>
              </a:rPr>
              <a:t>3ULQFLSDOHV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9A3466"/>
                </a:solidFill>
                <a:latin typeface="Times New Roman"/>
                <a:cs typeface="Times New Roman"/>
              </a:rPr>
              <a:t>SDUiPHWURV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9A3466"/>
                </a:solidFill>
                <a:latin typeface="Times New Roman"/>
                <a:cs typeface="Times New Roman"/>
              </a:rPr>
              <a:t>XQ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OLPLWDGRU</a:t>
            </a:r>
            <a:r>
              <a:rPr dirty="0" sz="1600" spc="-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15" b="1">
                <a:solidFill>
                  <a:srgbClr val="9A3466"/>
                </a:solidFill>
                <a:latin typeface="Times New Roman"/>
                <a:cs typeface="Times New Roman"/>
              </a:rPr>
              <a:t>VREUHWHQVLRQHV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126290" y="6654509"/>
            <a:ext cx="5536565" cy="2145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10209" indent="-635">
              <a:lnSpc>
                <a:spcPct val="101899"/>
              </a:lnSpc>
              <a:spcBef>
                <a:spcPts val="95"/>
              </a:spcBef>
            </a:pPr>
            <a:r>
              <a:rPr dirty="0" sz="1050" spc="-220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80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05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90" b="1">
                <a:solidFill>
                  <a:srgbClr val="231F20"/>
                </a:solidFill>
                <a:latin typeface="Arial"/>
                <a:cs typeface="Arial"/>
              </a:rPr>
              <a:t>³,Pi[´</a:t>
            </a:r>
            <a:r>
              <a:rPr dirty="0" sz="1050" spc="42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90">
                <a:solidFill>
                  <a:srgbClr val="444DA0"/>
                </a:solidFill>
                <a:latin typeface="Arial"/>
                <a:cs typeface="Arial"/>
              </a:rPr>
              <a:t>0i[LPD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90">
                <a:solidFill>
                  <a:srgbClr val="444DA0"/>
                </a:solidFill>
                <a:latin typeface="Arial"/>
                <a:cs typeface="Arial"/>
              </a:rPr>
              <a:t>LQWHQVLGDG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04">
                <a:solidFill>
                  <a:srgbClr val="444DA0"/>
                </a:solidFill>
                <a:latin typeface="Arial"/>
                <a:cs typeface="Arial"/>
              </a:rPr>
              <a:t>GH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5">
                <a:solidFill>
                  <a:srgbClr val="444DA0"/>
                </a:solidFill>
                <a:latin typeface="Arial"/>
                <a:cs typeface="Arial"/>
              </a:rPr>
              <a:t>GHVFDUJD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14">
                <a:solidFill>
                  <a:srgbClr val="444DA0"/>
                </a:solidFill>
                <a:latin typeface="Arial"/>
                <a:cs typeface="Arial"/>
              </a:rPr>
              <a:t>TXH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0">
                <a:solidFill>
                  <a:srgbClr val="444DA0"/>
                </a:solidFill>
                <a:latin typeface="Arial"/>
                <a:cs typeface="Arial"/>
              </a:rPr>
              <a:t>SXHGH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45">
                <a:solidFill>
                  <a:srgbClr val="444DA0"/>
                </a:solidFill>
                <a:latin typeface="Arial"/>
                <a:cs typeface="Arial"/>
              </a:rPr>
              <a:t>DJXDQWDU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405">
                <a:solidFill>
                  <a:srgbClr val="444DA0"/>
                </a:solidFill>
                <a:latin typeface="Arial"/>
                <a:cs typeface="Arial"/>
              </a:rPr>
              <a:t>HO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15">
                <a:solidFill>
                  <a:srgbClr val="444DA0"/>
                </a:solidFill>
                <a:latin typeface="Arial"/>
                <a:cs typeface="Arial"/>
              </a:rPr>
              <a:t>OLPLWDGRU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80">
                <a:solidFill>
                  <a:srgbClr val="444DA0"/>
                </a:solidFill>
                <a:latin typeface="Arial"/>
                <a:cs typeface="Arial"/>
              </a:rPr>
              <a:t>XQD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80">
                <a:solidFill>
                  <a:srgbClr val="444DA0"/>
                </a:solidFill>
                <a:latin typeface="Arial"/>
                <a:cs typeface="Arial"/>
              </a:rPr>
              <a:t>VROD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44DA0"/>
                </a:solidFill>
                <a:latin typeface="Arial"/>
                <a:cs typeface="Arial"/>
              </a:rPr>
              <a:t>YH]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2700" marR="462280">
              <a:lnSpc>
                <a:spcPct val="101899"/>
              </a:lnSpc>
            </a:pPr>
            <a:r>
              <a:rPr dirty="0" sz="1050" spc="-220" b="1">
                <a:solidFill>
                  <a:srgbClr val="231F20"/>
                </a:solidFill>
                <a:latin typeface="Arial"/>
                <a:cs typeface="Arial"/>
              </a:rPr>
              <a:t>,QWHQVLGDG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85" b="1">
                <a:solidFill>
                  <a:srgbClr val="231F20"/>
                </a:solidFill>
                <a:latin typeface="Arial"/>
                <a:cs typeface="Arial"/>
              </a:rPr>
              <a:t>QRPLQDO</a:t>
            </a:r>
            <a:r>
              <a:rPr dirty="0" sz="105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231F20"/>
                </a:solidFill>
                <a:latin typeface="Arial"/>
                <a:cs typeface="Arial"/>
              </a:rPr>
              <a:t>³,Q´</a:t>
            </a:r>
            <a:r>
              <a:rPr dirty="0" sz="1050" spc="29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4">
                <a:solidFill>
                  <a:srgbClr val="444DA0"/>
                </a:solidFill>
                <a:latin typeface="Arial"/>
                <a:cs typeface="Arial"/>
              </a:rPr>
              <a:t>,QWHQVLGDG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14">
                <a:solidFill>
                  <a:srgbClr val="444DA0"/>
                </a:solidFill>
                <a:latin typeface="Arial"/>
                <a:cs typeface="Arial"/>
              </a:rPr>
              <a:t>TXH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HO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15">
                <a:solidFill>
                  <a:srgbClr val="444DA0"/>
                </a:solidFill>
                <a:latin typeface="Arial"/>
                <a:cs typeface="Arial"/>
              </a:rPr>
              <a:t>OLPLWDGRU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0">
                <a:solidFill>
                  <a:srgbClr val="444DA0"/>
                </a:solidFill>
                <a:latin typeface="Arial"/>
                <a:cs typeface="Arial"/>
              </a:rPr>
              <a:t>SXHGH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30">
                <a:solidFill>
                  <a:srgbClr val="444DA0"/>
                </a:solidFill>
                <a:latin typeface="Arial"/>
                <a:cs typeface="Arial"/>
              </a:rPr>
              <a:t>GHVFDUJDU</a:t>
            </a:r>
            <a:r>
              <a:rPr dirty="0" sz="1050" spc="285">
                <a:solidFill>
                  <a:srgbClr val="444DA0"/>
                </a:solidFill>
                <a:latin typeface="Arial"/>
                <a:cs typeface="Arial"/>
              </a:rPr>
              <a:t>   </a:t>
            </a:r>
            <a:r>
              <a:rPr dirty="0" sz="1050" spc="-170">
                <a:solidFill>
                  <a:srgbClr val="444DA0"/>
                </a:solidFill>
                <a:latin typeface="Arial"/>
                <a:cs typeface="Arial"/>
              </a:rPr>
              <a:t>YHFHV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80">
                <a:solidFill>
                  <a:srgbClr val="444DA0"/>
                </a:solidFill>
                <a:latin typeface="Arial"/>
                <a:cs typeface="Arial"/>
              </a:rPr>
              <a:t>VLQ</a:t>
            </a:r>
            <a:r>
              <a:rPr dirty="0" sz="1050" spc="-40">
                <a:solidFill>
                  <a:srgbClr val="444DA0"/>
                </a:solidFill>
                <a:latin typeface="Arial"/>
                <a:cs typeface="Arial"/>
              </a:rPr>
              <a:t> GDxDUVH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1899"/>
              </a:lnSpc>
            </a:pPr>
            <a:r>
              <a:rPr dirty="0" sz="1050" spc="-140" b="1">
                <a:solidFill>
                  <a:srgbClr val="231F20"/>
                </a:solidFill>
                <a:latin typeface="Arial"/>
                <a:cs typeface="Arial"/>
              </a:rPr>
              <a:t>7HQVLyQ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80" b="1">
                <a:solidFill>
                  <a:srgbClr val="231F20"/>
                </a:solidFill>
                <a:latin typeface="Arial"/>
                <a:cs typeface="Arial"/>
              </a:rPr>
              <a:t>Pi[LPD</a:t>
            </a:r>
            <a:r>
              <a:rPr dirty="0" sz="105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231F20"/>
                </a:solidFill>
                <a:latin typeface="Arial"/>
                <a:cs typeface="Arial"/>
              </a:rPr>
              <a:t>HQ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231F20"/>
                </a:solidFill>
                <a:latin typeface="Arial"/>
                <a:cs typeface="Arial"/>
              </a:rPr>
              <a:t>UpJLPHQ</a:t>
            </a:r>
            <a:r>
              <a:rPr dirty="0" sz="105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90" b="1">
                <a:solidFill>
                  <a:srgbClr val="231F20"/>
                </a:solidFill>
                <a:latin typeface="Arial"/>
                <a:cs typeface="Arial"/>
              </a:rPr>
              <a:t>SHUPDQHQWH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20" b="1">
                <a:solidFill>
                  <a:srgbClr val="231F20"/>
                </a:solidFill>
                <a:latin typeface="Arial"/>
                <a:cs typeface="Arial"/>
              </a:rPr>
              <a:t>³8F´</a:t>
            </a:r>
            <a:r>
              <a:rPr dirty="0" sz="1050" spc="40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80">
                <a:solidFill>
                  <a:srgbClr val="444DA0"/>
                </a:solidFill>
                <a:latin typeface="Arial"/>
                <a:cs typeface="Arial"/>
              </a:rPr>
              <a:t>HV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HO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00">
                <a:solidFill>
                  <a:srgbClr val="444DA0"/>
                </a:solidFill>
                <a:latin typeface="Arial"/>
                <a:cs typeface="Arial"/>
              </a:rPr>
              <a:t>YDORU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00">
                <a:solidFill>
                  <a:srgbClr val="444DA0"/>
                </a:solidFill>
                <a:latin typeface="Arial"/>
                <a:cs typeface="Arial"/>
              </a:rPr>
              <a:t>HILFD]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04">
                <a:solidFill>
                  <a:srgbClr val="444DA0"/>
                </a:solidFill>
                <a:latin typeface="Arial"/>
                <a:cs typeface="Arial"/>
              </a:rPr>
              <a:t>GH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WHQVLyQ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70">
                <a:solidFill>
                  <a:srgbClr val="444DA0"/>
                </a:solidFill>
                <a:latin typeface="Arial"/>
                <a:cs typeface="Arial"/>
              </a:rPr>
              <a:t>Pi[LPR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44DA0"/>
                </a:solidFill>
                <a:latin typeface="Arial"/>
                <a:cs typeface="Arial"/>
              </a:rPr>
              <a:t>TXH </a:t>
            </a:r>
            <a:r>
              <a:rPr dirty="0" sz="1050" spc="-170">
                <a:solidFill>
                  <a:srgbClr val="444DA0"/>
                </a:solidFill>
                <a:latin typeface="Arial"/>
                <a:cs typeface="Arial"/>
              </a:rPr>
              <a:t>SXHGH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0">
                <a:solidFill>
                  <a:srgbClr val="444DA0"/>
                </a:solidFill>
                <a:latin typeface="Arial"/>
                <a:cs typeface="Arial"/>
              </a:rPr>
              <a:t>DSOLFDUVH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20">
                <a:solidFill>
                  <a:srgbClr val="444DA0"/>
                </a:solidFill>
                <a:latin typeface="Arial"/>
                <a:cs typeface="Arial"/>
              </a:rPr>
              <a:t>SHUPDQHQWHPHQWH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5">
                <a:solidFill>
                  <a:srgbClr val="444DA0"/>
                </a:solidFill>
                <a:latin typeface="Arial"/>
                <a:cs typeface="Arial"/>
              </a:rPr>
              <a:t>D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10">
                <a:solidFill>
                  <a:srgbClr val="444DA0"/>
                </a:solidFill>
                <a:latin typeface="Arial"/>
                <a:cs typeface="Arial"/>
              </a:rPr>
              <a:t>ORV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20">
                <a:solidFill>
                  <a:srgbClr val="444DA0"/>
                </a:solidFill>
                <a:latin typeface="Arial"/>
                <a:cs typeface="Arial"/>
              </a:rPr>
              <a:t>ERUQHV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35">
                <a:solidFill>
                  <a:srgbClr val="444DA0"/>
                </a:solidFill>
                <a:latin typeface="Arial"/>
                <a:cs typeface="Arial"/>
              </a:rPr>
              <a:t>GHO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70">
                <a:solidFill>
                  <a:srgbClr val="444DA0"/>
                </a:solidFill>
                <a:latin typeface="Arial"/>
                <a:cs typeface="Arial"/>
              </a:rPr>
              <a:t>GLVSRVLWLYR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04">
                <a:solidFill>
                  <a:srgbClr val="444DA0"/>
                </a:solidFill>
                <a:latin typeface="Arial"/>
                <a:cs typeface="Arial"/>
              </a:rPr>
              <a:t>GH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20">
                <a:solidFill>
                  <a:srgbClr val="444DA0"/>
                </a:solidFill>
                <a:latin typeface="Arial"/>
                <a:cs typeface="Arial"/>
              </a:rPr>
              <a:t>SURWHFFLyQ</a:t>
            </a:r>
            <a:r>
              <a:rPr dirty="0" sz="1050" spc="229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6X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15">
                <a:solidFill>
                  <a:srgbClr val="444DA0"/>
                </a:solidFill>
                <a:latin typeface="Arial"/>
                <a:cs typeface="Arial"/>
              </a:rPr>
              <a:t>YDORU</a:t>
            </a:r>
            <a:r>
              <a:rPr dirty="0" sz="1050" spc="200">
                <a:solidFill>
                  <a:srgbClr val="444DA0"/>
                </a:solidFill>
                <a:latin typeface="Arial"/>
                <a:cs typeface="Arial"/>
              </a:rPr>
              <a:t>  </a:t>
            </a:r>
            <a:r>
              <a:rPr dirty="0" sz="1050" spc="-180">
                <a:solidFill>
                  <a:srgbClr val="444DA0"/>
                </a:solidFill>
                <a:latin typeface="Arial"/>
                <a:cs typeface="Arial"/>
              </a:rPr>
              <a:t>GHEH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4">
                <a:solidFill>
                  <a:srgbClr val="444DA0"/>
                </a:solidFill>
                <a:latin typeface="Arial"/>
                <a:cs typeface="Arial"/>
              </a:rPr>
              <a:t>VHU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0">
                <a:solidFill>
                  <a:srgbClr val="444DA0"/>
                </a:solidFill>
                <a:latin typeface="Arial"/>
                <a:cs typeface="Arial"/>
              </a:rPr>
              <a:t>VXSHULRU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5">
                <a:solidFill>
                  <a:srgbClr val="444DA0"/>
                </a:solidFill>
                <a:latin typeface="Arial"/>
                <a:cs typeface="Arial"/>
              </a:rPr>
              <a:t>D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WHQVLyQ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70">
                <a:solidFill>
                  <a:srgbClr val="444DA0"/>
                </a:solidFill>
                <a:latin typeface="Arial"/>
                <a:cs typeface="Arial"/>
              </a:rPr>
              <a:t>Pi[LPD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25">
                <a:solidFill>
                  <a:srgbClr val="444DA0"/>
                </a:solidFill>
                <a:latin typeface="Arial"/>
                <a:cs typeface="Arial"/>
              </a:rPr>
              <a:t>SHUPDQHQWH</a:t>
            </a:r>
            <a:r>
              <a:rPr dirty="0" sz="1050" spc="4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SHUPLWLGD</a:t>
            </a:r>
            <a:r>
              <a:rPr dirty="0" sz="1050" spc="4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10">
                <a:solidFill>
                  <a:srgbClr val="444DA0"/>
                </a:solidFill>
                <a:latin typeface="Arial"/>
                <a:cs typeface="Arial"/>
              </a:rPr>
              <a:t>HQ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75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80">
                <a:solidFill>
                  <a:srgbClr val="444DA0"/>
                </a:solidFill>
                <a:latin typeface="Arial"/>
                <a:cs typeface="Arial"/>
              </a:rPr>
              <a:t>LQVWDODFLyQ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Arial"/>
              <a:cs typeface="Arial"/>
            </a:endParaRPr>
          </a:p>
          <a:p>
            <a:pPr marL="12700" marR="27305">
              <a:lnSpc>
                <a:spcPct val="101899"/>
              </a:lnSpc>
              <a:spcBef>
                <a:spcPts val="5"/>
              </a:spcBef>
            </a:pPr>
            <a:r>
              <a:rPr dirty="0" sz="1050" spc="-140" b="1">
                <a:solidFill>
                  <a:srgbClr val="231F20"/>
                </a:solidFill>
                <a:latin typeface="Arial"/>
                <a:cs typeface="Arial"/>
              </a:rPr>
              <a:t>7HQVLyQ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235" b="1">
                <a:solidFill>
                  <a:srgbClr val="231F20"/>
                </a:solidFill>
                <a:latin typeface="Arial"/>
                <a:cs typeface="Arial"/>
              </a:rPr>
              <a:t>UHVLGXDO</a:t>
            </a:r>
            <a:r>
              <a:rPr dirty="0" sz="105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20" b="1">
                <a:solidFill>
                  <a:srgbClr val="231F20"/>
                </a:solidFill>
                <a:latin typeface="Arial"/>
                <a:cs typeface="Arial"/>
              </a:rPr>
              <a:t>³8S´</a:t>
            </a:r>
            <a:r>
              <a:rPr dirty="0" sz="1050" spc="395" b="1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95">
                <a:solidFill>
                  <a:srgbClr val="444DA0"/>
                </a:solidFill>
                <a:latin typeface="Arial"/>
                <a:cs typeface="Arial"/>
              </a:rPr>
              <a:t>(V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WHQVLyQ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14">
                <a:solidFill>
                  <a:srgbClr val="444DA0"/>
                </a:solidFill>
                <a:latin typeface="Arial"/>
                <a:cs typeface="Arial"/>
              </a:rPr>
              <a:t>TXH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95">
                <a:solidFill>
                  <a:srgbClr val="444DA0"/>
                </a:solidFill>
                <a:latin typeface="Arial"/>
                <a:cs typeface="Arial"/>
              </a:rPr>
              <a:t>DSDUHFH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40">
                <a:solidFill>
                  <a:srgbClr val="444DA0"/>
                </a:solidFill>
                <a:latin typeface="Arial"/>
                <a:cs typeface="Arial"/>
              </a:rPr>
              <a:t>HQWUH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10">
                <a:solidFill>
                  <a:srgbClr val="444DA0"/>
                </a:solidFill>
                <a:latin typeface="Arial"/>
                <a:cs typeface="Arial"/>
              </a:rPr>
              <a:t>ORV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5">
                <a:solidFill>
                  <a:srgbClr val="444DA0"/>
                </a:solidFill>
                <a:latin typeface="Arial"/>
                <a:cs typeface="Arial"/>
              </a:rPr>
              <a:t>H[WUHPRV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35">
                <a:solidFill>
                  <a:srgbClr val="444DA0"/>
                </a:solidFill>
                <a:latin typeface="Arial"/>
                <a:cs typeface="Arial"/>
              </a:rPr>
              <a:t>GHO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15">
                <a:solidFill>
                  <a:srgbClr val="444DA0"/>
                </a:solidFill>
                <a:latin typeface="Arial"/>
                <a:cs typeface="Arial"/>
              </a:rPr>
              <a:t>OLPLWDGRU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95">
                <a:solidFill>
                  <a:srgbClr val="444DA0"/>
                </a:solidFill>
                <a:latin typeface="Arial"/>
                <a:cs typeface="Arial"/>
              </a:rPr>
              <a:t>FXDQGR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80">
                <a:solidFill>
                  <a:srgbClr val="444DA0"/>
                </a:solidFill>
                <a:latin typeface="Arial"/>
                <a:cs typeface="Arial"/>
              </a:rPr>
              <a:t>HV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4">
                <a:solidFill>
                  <a:srgbClr val="444DA0"/>
                </a:solidFill>
                <a:latin typeface="Arial"/>
                <a:cs typeface="Arial"/>
              </a:rPr>
              <a:t>DWUDYHVDGR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40">
                <a:solidFill>
                  <a:srgbClr val="444DA0"/>
                </a:solidFill>
                <a:latin typeface="Arial"/>
                <a:cs typeface="Arial"/>
              </a:rPr>
              <a:t>SRU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75">
                <a:solidFill>
                  <a:srgbClr val="444DA0"/>
                </a:solidFill>
                <a:latin typeface="Arial"/>
                <a:cs typeface="Arial"/>
              </a:rPr>
              <a:t>LQWHQVLGDG</a:t>
            </a:r>
            <a:r>
              <a:rPr dirty="0" sz="1050" spc="2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60">
                <a:solidFill>
                  <a:srgbClr val="444DA0"/>
                </a:solidFill>
                <a:latin typeface="Arial"/>
                <a:cs typeface="Arial"/>
              </a:rPr>
              <a:t>3DUD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14">
                <a:solidFill>
                  <a:srgbClr val="444DA0"/>
                </a:solidFill>
                <a:latin typeface="Arial"/>
                <a:cs typeface="Arial"/>
              </a:rPr>
              <a:t>TXH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HO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80">
                <a:solidFill>
                  <a:srgbClr val="444DA0"/>
                </a:solidFill>
                <a:latin typeface="Arial"/>
                <a:cs typeface="Arial"/>
              </a:rPr>
              <a:t>UHFHSWRU</a:t>
            </a:r>
            <a:r>
              <a:rPr dirty="0" sz="1050" spc="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04">
                <a:solidFill>
                  <a:srgbClr val="444DA0"/>
                </a:solidFill>
                <a:latin typeface="Arial"/>
                <a:cs typeface="Arial"/>
              </a:rPr>
              <a:t>QR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80">
                <a:solidFill>
                  <a:srgbClr val="444DA0"/>
                </a:solidFill>
                <a:latin typeface="Arial"/>
                <a:cs typeface="Arial"/>
              </a:rPr>
              <a:t>VXIUD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40">
                <a:solidFill>
                  <a:srgbClr val="444DA0"/>
                </a:solidFill>
                <a:latin typeface="Arial"/>
                <a:cs typeface="Arial"/>
              </a:rPr>
              <a:t>GDxRV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75">
                <a:solidFill>
                  <a:srgbClr val="444DA0"/>
                </a:solidFill>
                <a:latin typeface="Arial"/>
                <a:cs typeface="Arial"/>
              </a:rPr>
              <a:t>R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80">
                <a:solidFill>
                  <a:srgbClr val="444DA0"/>
                </a:solidFill>
                <a:latin typeface="Arial"/>
                <a:cs typeface="Arial"/>
              </a:rPr>
              <a:t>VH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00">
                <a:solidFill>
                  <a:srgbClr val="444DA0"/>
                </a:solidFill>
                <a:latin typeface="Arial"/>
                <a:cs typeface="Arial"/>
              </a:rPr>
              <a:t>GHVWUX\D</a:t>
            </a:r>
            <a:r>
              <a:rPr dirty="0" sz="1050" spc="24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405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WHQVLyQ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80">
                <a:solidFill>
                  <a:srgbClr val="444DA0"/>
                </a:solidFill>
                <a:latin typeface="Arial"/>
                <a:cs typeface="Arial"/>
              </a:rPr>
              <a:t>UHVLGXDO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25">
                <a:solidFill>
                  <a:srgbClr val="444DA0"/>
                </a:solidFill>
                <a:latin typeface="Arial"/>
                <a:cs typeface="Arial"/>
              </a:rPr>
              <a:t>WLHQH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14">
                <a:solidFill>
                  <a:srgbClr val="444DA0"/>
                </a:solidFill>
                <a:latin typeface="Arial"/>
                <a:cs typeface="Arial"/>
              </a:rPr>
              <a:t>TXH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54">
                <a:solidFill>
                  <a:srgbClr val="444DA0"/>
                </a:solidFill>
                <a:latin typeface="Arial"/>
                <a:cs typeface="Arial"/>
              </a:rPr>
              <a:t>VHU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65">
                <a:solidFill>
                  <a:srgbClr val="444DA0"/>
                </a:solidFill>
                <a:latin typeface="Arial"/>
                <a:cs typeface="Arial"/>
              </a:rPr>
              <a:t>PHQRU</a:t>
            </a:r>
            <a:r>
              <a:rPr dirty="0" sz="1050" spc="3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114">
                <a:solidFill>
                  <a:srgbClr val="444DA0"/>
                </a:solidFill>
                <a:latin typeface="Arial"/>
                <a:cs typeface="Arial"/>
              </a:rPr>
              <a:t>TXH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OD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WHQVLyQ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70">
                <a:solidFill>
                  <a:srgbClr val="444DA0"/>
                </a:solidFill>
                <a:latin typeface="Arial"/>
                <a:cs typeface="Arial"/>
              </a:rPr>
              <a:t>Pi[LPD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60">
                <a:solidFill>
                  <a:srgbClr val="444DA0"/>
                </a:solidFill>
                <a:latin typeface="Arial"/>
                <a:cs typeface="Arial"/>
              </a:rPr>
              <a:t>VRSRUWDGD</a:t>
            </a:r>
            <a:r>
              <a:rPr dirty="0" sz="1050" spc="3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40">
                <a:solidFill>
                  <a:srgbClr val="444DA0"/>
                </a:solidFill>
                <a:latin typeface="Arial"/>
                <a:cs typeface="Arial"/>
              </a:rPr>
              <a:t>SRU</a:t>
            </a:r>
            <a:r>
              <a:rPr dirty="0" sz="1050" spc="1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385">
                <a:solidFill>
                  <a:srgbClr val="444DA0"/>
                </a:solidFill>
                <a:latin typeface="Arial"/>
                <a:cs typeface="Arial"/>
              </a:rPr>
              <a:t>HO</a:t>
            </a:r>
            <a:r>
              <a:rPr dirty="0" sz="1050" spc="2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 spc="-295">
                <a:solidFill>
                  <a:srgbClr val="444DA0"/>
                </a:solidFill>
                <a:latin typeface="Arial"/>
                <a:cs typeface="Arial"/>
              </a:rPr>
              <a:t>UHFHSWRU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5358" y="8943934"/>
            <a:ext cx="4297150" cy="1191275"/>
          </a:xfrm>
          <a:prstGeom prst="rect">
            <a:avLst/>
          </a:prstGeom>
        </p:spPr>
      </p:pic>
      <p:grpSp>
        <p:nvGrpSpPr>
          <p:cNvPr id="30" name="object 30" descr=""/>
          <p:cNvGrpSpPr/>
          <p:nvPr/>
        </p:nvGrpSpPr>
        <p:grpSpPr>
          <a:xfrm>
            <a:off x="6086754" y="8688095"/>
            <a:ext cx="483234" cy="621665"/>
            <a:chOff x="6086754" y="8688095"/>
            <a:chExt cx="483234" cy="621665"/>
          </a:xfrm>
        </p:grpSpPr>
        <p:sp>
          <p:nvSpPr>
            <p:cNvPr id="31" name="object 31" descr=""/>
            <p:cNvSpPr/>
            <p:nvPr/>
          </p:nvSpPr>
          <p:spPr>
            <a:xfrm>
              <a:off x="6095923" y="9119692"/>
              <a:ext cx="421005" cy="180975"/>
            </a:xfrm>
            <a:custGeom>
              <a:avLst/>
              <a:gdLst/>
              <a:ahLst/>
              <a:cxnLst/>
              <a:rect l="l" t="t" r="r" b="b"/>
              <a:pathLst>
                <a:path w="421004" h="180975">
                  <a:moveTo>
                    <a:pt x="420890" y="0"/>
                  </a:moveTo>
                  <a:lnTo>
                    <a:pt x="389043" y="30002"/>
                  </a:lnTo>
                  <a:lnTo>
                    <a:pt x="350931" y="53481"/>
                  </a:lnTo>
                  <a:lnTo>
                    <a:pt x="307524" y="70213"/>
                  </a:lnTo>
                  <a:lnTo>
                    <a:pt x="259793" y="79975"/>
                  </a:lnTo>
                  <a:lnTo>
                    <a:pt x="208712" y="82544"/>
                  </a:lnTo>
                  <a:lnTo>
                    <a:pt x="155250" y="77698"/>
                  </a:lnTo>
                  <a:lnTo>
                    <a:pt x="100380" y="65214"/>
                  </a:lnTo>
                  <a:lnTo>
                    <a:pt x="120256" y="26492"/>
                  </a:lnTo>
                  <a:lnTo>
                    <a:pt x="0" y="71335"/>
                  </a:lnTo>
                  <a:lnTo>
                    <a:pt x="40767" y="180886"/>
                  </a:lnTo>
                  <a:lnTo>
                    <a:pt x="60642" y="142163"/>
                  </a:lnTo>
                  <a:lnTo>
                    <a:pt x="116864" y="154868"/>
                  </a:lnTo>
                  <a:lnTo>
                    <a:pt x="171131" y="159596"/>
                  </a:lnTo>
                  <a:lnTo>
                    <a:pt x="222546" y="156713"/>
                  </a:lnTo>
                  <a:lnTo>
                    <a:pt x="270212" y="146582"/>
                  </a:lnTo>
                  <a:lnTo>
                    <a:pt x="313231" y="129570"/>
                  </a:lnTo>
                  <a:lnTo>
                    <a:pt x="350705" y="106041"/>
                  </a:lnTo>
                  <a:lnTo>
                    <a:pt x="381738" y="76359"/>
                  </a:lnTo>
                  <a:lnTo>
                    <a:pt x="405432" y="40891"/>
                  </a:lnTo>
                  <a:lnTo>
                    <a:pt x="42089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310452" y="8697264"/>
              <a:ext cx="252095" cy="463550"/>
            </a:xfrm>
            <a:custGeom>
              <a:avLst/>
              <a:gdLst/>
              <a:ahLst/>
              <a:cxnLst/>
              <a:rect l="l" t="t" r="r" b="b"/>
              <a:pathLst>
                <a:path w="252095" h="463550">
                  <a:moveTo>
                    <a:pt x="39230" y="0"/>
                  </a:moveTo>
                  <a:lnTo>
                    <a:pt x="0" y="76949"/>
                  </a:lnTo>
                  <a:lnTo>
                    <a:pt x="48436" y="105662"/>
                  </a:lnTo>
                  <a:lnTo>
                    <a:pt x="91380" y="138689"/>
                  </a:lnTo>
                  <a:lnTo>
                    <a:pt x="128443" y="175238"/>
                  </a:lnTo>
                  <a:lnTo>
                    <a:pt x="159235" y="214517"/>
                  </a:lnTo>
                  <a:lnTo>
                    <a:pt x="183368" y="255735"/>
                  </a:lnTo>
                  <a:lnTo>
                    <a:pt x="200455" y="298098"/>
                  </a:lnTo>
                  <a:lnTo>
                    <a:pt x="210106" y="340817"/>
                  </a:lnTo>
                  <a:lnTo>
                    <a:pt x="211934" y="383098"/>
                  </a:lnTo>
                  <a:lnTo>
                    <a:pt x="205549" y="424150"/>
                  </a:lnTo>
                  <a:lnTo>
                    <a:pt x="190563" y="463181"/>
                  </a:lnTo>
                  <a:lnTo>
                    <a:pt x="230314" y="386245"/>
                  </a:lnTo>
                  <a:lnTo>
                    <a:pt x="245283" y="347213"/>
                  </a:lnTo>
                  <a:lnTo>
                    <a:pt x="251627" y="306160"/>
                  </a:lnTo>
                  <a:lnTo>
                    <a:pt x="249742" y="263877"/>
                  </a:lnTo>
                  <a:lnTo>
                    <a:pt x="240021" y="221157"/>
                  </a:lnTo>
                  <a:lnTo>
                    <a:pt x="222859" y="178792"/>
                  </a:lnTo>
                  <a:lnTo>
                    <a:pt x="198650" y="137573"/>
                  </a:lnTo>
                  <a:lnTo>
                    <a:pt x="167788" y="98292"/>
                  </a:lnTo>
                  <a:lnTo>
                    <a:pt x="130668" y="61742"/>
                  </a:lnTo>
                  <a:lnTo>
                    <a:pt x="87684" y="28713"/>
                  </a:lnTo>
                  <a:lnTo>
                    <a:pt x="39230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086754" y="8688095"/>
              <a:ext cx="483234" cy="621665"/>
            </a:xfrm>
            <a:custGeom>
              <a:avLst/>
              <a:gdLst/>
              <a:ahLst/>
              <a:cxnLst/>
              <a:rect l="l" t="t" r="r" b="b"/>
              <a:pathLst>
                <a:path w="483234" h="621665">
                  <a:moveTo>
                    <a:pt x="129933" y="448919"/>
                  </a:moveTo>
                  <a:lnTo>
                    <a:pt x="126364" y="450443"/>
                  </a:lnTo>
                  <a:lnTo>
                    <a:pt x="6108" y="494779"/>
                  </a:lnTo>
                  <a:lnTo>
                    <a:pt x="4076" y="495795"/>
                  </a:lnTo>
                  <a:lnTo>
                    <a:pt x="2031" y="497319"/>
                  </a:lnTo>
                  <a:lnTo>
                    <a:pt x="1015" y="499364"/>
                  </a:lnTo>
                  <a:lnTo>
                    <a:pt x="507" y="501396"/>
                  </a:lnTo>
                  <a:lnTo>
                    <a:pt x="0" y="503948"/>
                  </a:lnTo>
                  <a:lnTo>
                    <a:pt x="1015" y="505980"/>
                  </a:lnTo>
                  <a:lnTo>
                    <a:pt x="42290" y="615543"/>
                  </a:lnTo>
                  <a:lnTo>
                    <a:pt x="43306" y="618591"/>
                  </a:lnTo>
                  <a:lnTo>
                    <a:pt x="46367" y="620636"/>
                  </a:lnTo>
                  <a:lnTo>
                    <a:pt x="49428" y="620636"/>
                  </a:lnTo>
                  <a:lnTo>
                    <a:pt x="52997" y="621144"/>
                  </a:lnTo>
                  <a:lnTo>
                    <a:pt x="56045" y="619112"/>
                  </a:lnTo>
                  <a:lnTo>
                    <a:pt x="57581" y="616051"/>
                  </a:lnTo>
                  <a:lnTo>
                    <a:pt x="61027" y="609422"/>
                  </a:lnTo>
                  <a:lnTo>
                    <a:pt x="58089" y="609422"/>
                  </a:lnTo>
                  <a:lnTo>
                    <a:pt x="42290" y="608406"/>
                  </a:lnTo>
                  <a:lnTo>
                    <a:pt x="51181" y="591085"/>
                  </a:lnTo>
                  <a:lnTo>
                    <a:pt x="21039" y="511086"/>
                  </a:lnTo>
                  <a:lnTo>
                    <a:pt x="11722" y="511086"/>
                  </a:lnTo>
                  <a:lnTo>
                    <a:pt x="16814" y="499872"/>
                  </a:lnTo>
                  <a:lnTo>
                    <a:pt x="41921" y="499872"/>
                  </a:lnTo>
                  <a:lnTo>
                    <a:pt x="111661" y="473975"/>
                  </a:lnTo>
                  <a:lnTo>
                    <a:pt x="121780" y="454520"/>
                  </a:lnTo>
                  <a:lnTo>
                    <a:pt x="137576" y="454520"/>
                  </a:lnTo>
                  <a:lnTo>
                    <a:pt x="135534" y="452488"/>
                  </a:lnTo>
                  <a:lnTo>
                    <a:pt x="133502" y="449935"/>
                  </a:lnTo>
                  <a:lnTo>
                    <a:pt x="129933" y="448919"/>
                  </a:lnTo>
                  <a:close/>
                </a:path>
                <a:path w="483234" h="621665">
                  <a:moveTo>
                    <a:pt x="51181" y="591085"/>
                  </a:moveTo>
                  <a:lnTo>
                    <a:pt x="42290" y="608406"/>
                  </a:lnTo>
                  <a:lnTo>
                    <a:pt x="58089" y="609422"/>
                  </a:lnTo>
                  <a:lnTo>
                    <a:pt x="51181" y="591085"/>
                  </a:lnTo>
                  <a:close/>
                </a:path>
                <a:path w="483234" h="621665">
                  <a:moveTo>
                    <a:pt x="68275" y="564591"/>
                  </a:moveTo>
                  <a:lnTo>
                    <a:pt x="64198" y="566115"/>
                  </a:lnTo>
                  <a:lnTo>
                    <a:pt x="62166" y="569683"/>
                  </a:lnTo>
                  <a:lnTo>
                    <a:pt x="51181" y="591085"/>
                  </a:lnTo>
                  <a:lnTo>
                    <a:pt x="58089" y="609422"/>
                  </a:lnTo>
                  <a:lnTo>
                    <a:pt x="61027" y="609422"/>
                  </a:lnTo>
                  <a:lnTo>
                    <a:pt x="74347" y="583795"/>
                  </a:lnTo>
                  <a:lnTo>
                    <a:pt x="67767" y="581914"/>
                  </a:lnTo>
                  <a:lnTo>
                    <a:pt x="77444" y="577837"/>
                  </a:lnTo>
                  <a:lnTo>
                    <a:pt x="128578" y="577837"/>
                  </a:lnTo>
                  <a:lnTo>
                    <a:pt x="113118" y="575792"/>
                  </a:lnTo>
                  <a:lnTo>
                    <a:pt x="99364" y="572731"/>
                  </a:lnTo>
                  <a:lnTo>
                    <a:pt x="72351" y="565607"/>
                  </a:lnTo>
                  <a:lnTo>
                    <a:pt x="68275" y="564591"/>
                  </a:lnTo>
                  <a:close/>
                </a:path>
                <a:path w="483234" h="621665">
                  <a:moveTo>
                    <a:pt x="128578" y="577837"/>
                  </a:moveTo>
                  <a:lnTo>
                    <a:pt x="77444" y="577837"/>
                  </a:lnTo>
                  <a:lnTo>
                    <a:pt x="74347" y="583795"/>
                  </a:lnTo>
                  <a:lnTo>
                    <a:pt x="158551" y="598754"/>
                  </a:lnTo>
                  <a:lnTo>
                    <a:pt x="207905" y="599120"/>
                  </a:lnTo>
                  <a:lnTo>
                    <a:pt x="256744" y="592665"/>
                  </a:lnTo>
                  <a:lnTo>
                    <a:pt x="291618" y="582406"/>
                  </a:lnTo>
                  <a:lnTo>
                    <a:pt x="200358" y="582406"/>
                  </a:lnTo>
                  <a:lnTo>
                    <a:pt x="156629" y="581547"/>
                  </a:lnTo>
                  <a:lnTo>
                    <a:pt x="128578" y="577837"/>
                  </a:lnTo>
                  <a:close/>
                </a:path>
                <a:path w="483234" h="621665">
                  <a:moveTo>
                    <a:pt x="77444" y="577837"/>
                  </a:moveTo>
                  <a:lnTo>
                    <a:pt x="67767" y="581914"/>
                  </a:lnTo>
                  <a:lnTo>
                    <a:pt x="74347" y="583795"/>
                  </a:lnTo>
                  <a:lnTo>
                    <a:pt x="77444" y="577837"/>
                  </a:lnTo>
                  <a:close/>
                </a:path>
                <a:path w="483234" h="621665">
                  <a:moveTo>
                    <a:pt x="407118" y="468525"/>
                  </a:moveTo>
                  <a:lnTo>
                    <a:pt x="381712" y="505144"/>
                  </a:lnTo>
                  <a:lnTo>
                    <a:pt x="350435" y="534077"/>
                  </a:lnTo>
                  <a:lnTo>
                    <a:pt x="307263" y="558977"/>
                  </a:lnTo>
                  <a:lnTo>
                    <a:pt x="243778" y="577792"/>
                  </a:lnTo>
                  <a:lnTo>
                    <a:pt x="200358" y="582406"/>
                  </a:lnTo>
                  <a:lnTo>
                    <a:pt x="291618" y="582406"/>
                  </a:lnTo>
                  <a:lnTo>
                    <a:pt x="335788" y="563562"/>
                  </a:lnTo>
                  <a:lnTo>
                    <a:pt x="371031" y="539238"/>
                  </a:lnTo>
                  <a:lnTo>
                    <a:pt x="404075" y="504964"/>
                  </a:lnTo>
                  <a:lnTo>
                    <a:pt x="421906" y="475919"/>
                  </a:lnTo>
                  <a:lnTo>
                    <a:pt x="407118" y="468525"/>
                  </a:lnTo>
                  <a:close/>
                </a:path>
                <a:path w="483234" h="621665">
                  <a:moveTo>
                    <a:pt x="137576" y="454520"/>
                  </a:moveTo>
                  <a:lnTo>
                    <a:pt x="121780" y="454520"/>
                  </a:lnTo>
                  <a:lnTo>
                    <a:pt x="132486" y="466242"/>
                  </a:lnTo>
                  <a:lnTo>
                    <a:pt x="111661" y="473975"/>
                  </a:lnTo>
                  <a:lnTo>
                    <a:pt x="101904" y="492734"/>
                  </a:lnTo>
                  <a:lnTo>
                    <a:pt x="100888" y="495287"/>
                  </a:lnTo>
                  <a:lnTo>
                    <a:pt x="100888" y="497827"/>
                  </a:lnTo>
                  <a:lnTo>
                    <a:pt x="101904" y="500380"/>
                  </a:lnTo>
                  <a:lnTo>
                    <a:pt x="102933" y="502424"/>
                  </a:lnTo>
                  <a:lnTo>
                    <a:pt x="104965" y="504456"/>
                  </a:lnTo>
                  <a:lnTo>
                    <a:pt x="107518" y="504964"/>
                  </a:lnTo>
                  <a:lnTo>
                    <a:pt x="119227" y="508533"/>
                  </a:lnTo>
                  <a:lnTo>
                    <a:pt x="165605" y="517954"/>
                  </a:lnTo>
                  <a:lnTo>
                    <a:pt x="213102" y="522331"/>
                  </a:lnTo>
                  <a:lnTo>
                    <a:pt x="260637" y="520985"/>
                  </a:lnTo>
                  <a:lnTo>
                    <a:pt x="307130" y="513240"/>
                  </a:lnTo>
                  <a:lnTo>
                    <a:pt x="330956" y="505281"/>
                  </a:lnTo>
                  <a:lnTo>
                    <a:pt x="212247" y="505281"/>
                  </a:lnTo>
                  <a:lnTo>
                    <a:pt x="167285" y="501068"/>
                  </a:lnTo>
                  <a:lnTo>
                    <a:pt x="166399" y="500888"/>
                  </a:lnTo>
                  <a:lnTo>
                    <a:pt x="117195" y="500888"/>
                  </a:lnTo>
                  <a:lnTo>
                    <a:pt x="112102" y="488657"/>
                  </a:lnTo>
                  <a:lnTo>
                    <a:pt x="123473" y="488657"/>
                  </a:lnTo>
                  <a:lnTo>
                    <a:pt x="137172" y="461961"/>
                  </a:lnTo>
                  <a:lnTo>
                    <a:pt x="138595" y="459105"/>
                  </a:lnTo>
                  <a:lnTo>
                    <a:pt x="138087" y="455028"/>
                  </a:lnTo>
                  <a:lnTo>
                    <a:pt x="137576" y="454520"/>
                  </a:lnTo>
                  <a:close/>
                </a:path>
                <a:path w="483234" h="621665">
                  <a:moveTo>
                    <a:pt x="16814" y="499872"/>
                  </a:moveTo>
                  <a:lnTo>
                    <a:pt x="11722" y="511086"/>
                  </a:lnTo>
                  <a:lnTo>
                    <a:pt x="19896" y="508050"/>
                  </a:lnTo>
                  <a:lnTo>
                    <a:pt x="16814" y="499872"/>
                  </a:lnTo>
                  <a:close/>
                </a:path>
                <a:path w="483234" h="621665">
                  <a:moveTo>
                    <a:pt x="19896" y="508050"/>
                  </a:moveTo>
                  <a:lnTo>
                    <a:pt x="11722" y="511086"/>
                  </a:lnTo>
                  <a:lnTo>
                    <a:pt x="21039" y="511086"/>
                  </a:lnTo>
                  <a:lnTo>
                    <a:pt x="19896" y="508050"/>
                  </a:lnTo>
                  <a:close/>
                </a:path>
                <a:path w="483234" h="621665">
                  <a:moveTo>
                    <a:pt x="41921" y="499872"/>
                  </a:moveTo>
                  <a:lnTo>
                    <a:pt x="16814" y="499872"/>
                  </a:lnTo>
                  <a:lnTo>
                    <a:pt x="19896" y="508050"/>
                  </a:lnTo>
                  <a:lnTo>
                    <a:pt x="41921" y="499872"/>
                  </a:lnTo>
                  <a:close/>
                </a:path>
                <a:path w="483234" h="621665">
                  <a:moveTo>
                    <a:pt x="420496" y="429167"/>
                  </a:moveTo>
                  <a:lnTo>
                    <a:pt x="382963" y="461961"/>
                  </a:lnTo>
                  <a:lnTo>
                    <a:pt x="344069" y="483207"/>
                  </a:lnTo>
                  <a:lnTo>
                    <a:pt x="301847" y="497046"/>
                  </a:lnTo>
                  <a:lnTo>
                    <a:pt x="257504" y="504173"/>
                  </a:lnTo>
                  <a:lnTo>
                    <a:pt x="212247" y="505281"/>
                  </a:lnTo>
                  <a:lnTo>
                    <a:pt x="330956" y="505281"/>
                  </a:lnTo>
                  <a:lnTo>
                    <a:pt x="351500" y="498419"/>
                  </a:lnTo>
                  <a:lnTo>
                    <a:pt x="392667" y="475846"/>
                  </a:lnTo>
                  <a:lnTo>
                    <a:pt x="410174" y="461130"/>
                  </a:lnTo>
                  <a:lnTo>
                    <a:pt x="420496" y="429167"/>
                  </a:lnTo>
                  <a:close/>
                </a:path>
                <a:path w="483234" h="621665">
                  <a:moveTo>
                    <a:pt x="112102" y="488657"/>
                  </a:moveTo>
                  <a:lnTo>
                    <a:pt x="117195" y="500888"/>
                  </a:lnTo>
                  <a:lnTo>
                    <a:pt x="121936" y="491651"/>
                  </a:lnTo>
                  <a:lnTo>
                    <a:pt x="112102" y="488657"/>
                  </a:lnTo>
                  <a:close/>
                </a:path>
                <a:path w="483234" h="621665">
                  <a:moveTo>
                    <a:pt x="121936" y="491651"/>
                  </a:moveTo>
                  <a:lnTo>
                    <a:pt x="117195" y="500888"/>
                  </a:lnTo>
                  <a:lnTo>
                    <a:pt x="166399" y="500888"/>
                  </a:lnTo>
                  <a:lnTo>
                    <a:pt x="123824" y="492226"/>
                  </a:lnTo>
                  <a:lnTo>
                    <a:pt x="121936" y="491651"/>
                  </a:lnTo>
                  <a:close/>
                </a:path>
                <a:path w="483234" h="621665">
                  <a:moveTo>
                    <a:pt x="123473" y="488657"/>
                  </a:moveTo>
                  <a:lnTo>
                    <a:pt x="112102" y="488657"/>
                  </a:lnTo>
                  <a:lnTo>
                    <a:pt x="121936" y="491651"/>
                  </a:lnTo>
                  <a:lnTo>
                    <a:pt x="123473" y="488657"/>
                  </a:lnTo>
                  <a:close/>
                </a:path>
                <a:path w="483234" h="621665">
                  <a:moveTo>
                    <a:pt x="435711" y="437725"/>
                  </a:moveTo>
                  <a:lnTo>
                    <a:pt x="429552" y="444842"/>
                  </a:lnTo>
                  <a:lnTo>
                    <a:pt x="411778" y="459782"/>
                  </a:lnTo>
                  <a:lnTo>
                    <a:pt x="407118" y="468525"/>
                  </a:lnTo>
                  <a:lnTo>
                    <a:pt x="421906" y="475919"/>
                  </a:lnTo>
                  <a:lnTo>
                    <a:pt x="425261" y="469426"/>
                  </a:lnTo>
                  <a:lnTo>
                    <a:pt x="435711" y="437725"/>
                  </a:lnTo>
                  <a:close/>
                </a:path>
                <a:path w="483234" h="621665">
                  <a:moveTo>
                    <a:pt x="425261" y="469426"/>
                  </a:moveTo>
                  <a:lnTo>
                    <a:pt x="421906" y="475919"/>
                  </a:lnTo>
                  <a:lnTo>
                    <a:pt x="424967" y="470319"/>
                  </a:lnTo>
                  <a:lnTo>
                    <a:pt x="425261" y="469426"/>
                  </a:lnTo>
                  <a:close/>
                </a:path>
                <a:path w="483234" h="621665">
                  <a:moveTo>
                    <a:pt x="121780" y="454520"/>
                  </a:moveTo>
                  <a:lnTo>
                    <a:pt x="111661" y="473975"/>
                  </a:lnTo>
                  <a:lnTo>
                    <a:pt x="132486" y="466242"/>
                  </a:lnTo>
                  <a:lnTo>
                    <a:pt x="121780" y="454520"/>
                  </a:lnTo>
                  <a:close/>
                </a:path>
                <a:path w="483234" h="621665">
                  <a:moveTo>
                    <a:pt x="287283" y="12738"/>
                  </a:moveTo>
                  <a:lnTo>
                    <a:pt x="270573" y="12738"/>
                  </a:lnTo>
                  <a:lnTo>
                    <a:pt x="266608" y="20414"/>
                  </a:lnTo>
                  <a:lnTo>
                    <a:pt x="289928" y="33629"/>
                  </a:lnTo>
                  <a:lnTo>
                    <a:pt x="325940" y="58215"/>
                  </a:lnTo>
                  <a:lnTo>
                    <a:pt x="360202" y="87285"/>
                  </a:lnTo>
                  <a:lnTo>
                    <a:pt x="391589" y="120269"/>
                  </a:lnTo>
                  <a:lnTo>
                    <a:pt x="418976" y="156597"/>
                  </a:lnTo>
                  <a:lnTo>
                    <a:pt x="441239" y="195696"/>
                  </a:lnTo>
                  <a:lnTo>
                    <a:pt x="457253" y="236997"/>
                  </a:lnTo>
                  <a:lnTo>
                    <a:pt x="465892" y="279929"/>
                  </a:lnTo>
                  <a:lnTo>
                    <a:pt x="466034" y="323921"/>
                  </a:lnTo>
                  <a:lnTo>
                    <a:pt x="456552" y="368401"/>
                  </a:lnTo>
                  <a:lnTo>
                    <a:pt x="454012" y="374523"/>
                  </a:lnTo>
                  <a:lnTo>
                    <a:pt x="451967" y="380123"/>
                  </a:lnTo>
                  <a:lnTo>
                    <a:pt x="449427" y="385737"/>
                  </a:lnTo>
                  <a:lnTo>
                    <a:pt x="442495" y="399781"/>
                  </a:lnTo>
                  <a:lnTo>
                    <a:pt x="439861" y="425135"/>
                  </a:lnTo>
                  <a:lnTo>
                    <a:pt x="435949" y="437004"/>
                  </a:lnTo>
                  <a:lnTo>
                    <a:pt x="436168" y="437197"/>
                  </a:lnTo>
                  <a:lnTo>
                    <a:pt x="435711" y="437725"/>
                  </a:lnTo>
                  <a:lnTo>
                    <a:pt x="461657" y="398983"/>
                  </a:lnTo>
                  <a:lnTo>
                    <a:pt x="482840" y="327108"/>
                  </a:lnTo>
                  <a:lnTo>
                    <a:pt x="483030" y="293284"/>
                  </a:lnTo>
                  <a:lnTo>
                    <a:pt x="482986" y="279929"/>
                  </a:lnTo>
                  <a:lnTo>
                    <a:pt x="474321" y="234933"/>
                  </a:lnTo>
                  <a:lnTo>
                    <a:pt x="457682" y="190979"/>
                  </a:lnTo>
                  <a:lnTo>
                    <a:pt x="434369" y="149325"/>
                  </a:lnTo>
                  <a:lnTo>
                    <a:pt x="405568" y="110629"/>
                  </a:lnTo>
                  <a:lnTo>
                    <a:pt x="372464" y="75547"/>
                  </a:lnTo>
                  <a:lnTo>
                    <a:pt x="336240" y="44738"/>
                  </a:lnTo>
                  <a:lnTo>
                    <a:pt x="298081" y="18859"/>
                  </a:lnTo>
                  <a:lnTo>
                    <a:pt x="287283" y="12738"/>
                  </a:lnTo>
                  <a:close/>
                </a:path>
                <a:path w="483234" h="621665">
                  <a:moveTo>
                    <a:pt x="411778" y="459782"/>
                  </a:moveTo>
                  <a:lnTo>
                    <a:pt x="410174" y="461130"/>
                  </a:lnTo>
                  <a:lnTo>
                    <a:pt x="409676" y="462673"/>
                  </a:lnTo>
                  <a:lnTo>
                    <a:pt x="406615" y="468274"/>
                  </a:lnTo>
                  <a:lnTo>
                    <a:pt x="407118" y="468525"/>
                  </a:lnTo>
                  <a:lnTo>
                    <a:pt x="411778" y="459782"/>
                  </a:lnTo>
                  <a:close/>
                </a:path>
                <a:path w="483234" h="621665">
                  <a:moveTo>
                    <a:pt x="423430" y="425983"/>
                  </a:moveTo>
                  <a:lnTo>
                    <a:pt x="420496" y="429167"/>
                  </a:lnTo>
                  <a:lnTo>
                    <a:pt x="410174" y="461130"/>
                  </a:lnTo>
                  <a:lnTo>
                    <a:pt x="411778" y="459782"/>
                  </a:lnTo>
                  <a:lnTo>
                    <a:pt x="426683" y="431815"/>
                  </a:lnTo>
                  <a:lnTo>
                    <a:pt x="427704" y="429746"/>
                  </a:lnTo>
                  <a:lnTo>
                    <a:pt x="423430" y="425983"/>
                  </a:lnTo>
                  <a:close/>
                </a:path>
                <a:path w="483234" h="621665">
                  <a:moveTo>
                    <a:pt x="427704" y="429746"/>
                  </a:moveTo>
                  <a:lnTo>
                    <a:pt x="426683" y="431815"/>
                  </a:lnTo>
                  <a:lnTo>
                    <a:pt x="411778" y="459782"/>
                  </a:lnTo>
                  <a:lnTo>
                    <a:pt x="429552" y="444842"/>
                  </a:lnTo>
                  <a:lnTo>
                    <a:pt x="435711" y="437725"/>
                  </a:lnTo>
                  <a:lnTo>
                    <a:pt x="435949" y="437004"/>
                  </a:lnTo>
                  <a:lnTo>
                    <a:pt x="427704" y="429746"/>
                  </a:lnTo>
                  <a:close/>
                </a:path>
                <a:path w="483234" h="621665">
                  <a:moveTo>
                    <a:pt x="435949" y="437004"/>
                  </a:moveTo>
                  <a:lnTo>
                    <a:pt x="435711" y="437725"/>
                  </a:lnTo>
                  <a:lnTo>
                    <a:pt x="436168" y="437197"/>
                  </a:lnTo>
                  <a:lnTo>
                    <a:pt x="435949" y="437004"/>
                  </a:lnTo>
                  <a:close/>
                </a:path>
                <a:path w="483234" h="621665">
                  <a:moveTo>
                    <a:pt x="442495" y="399781"/>
                  </a:moveTo>
                  <a:lnTo>
                    <a:pt x="427704" y="429746"/>
                  </a:lnTo>
                  <a:lnTo>
                    <a:pt x="435949" y="437004"/>
                  </a:lnTo>
                  <a:lnTo>
                    <a:pt x="439861" y="425135"/>
                  </a:lnTo>
                  <a:lnTo>
                    <a:pt x="442495" y="399781"/>
                  </a:lnTo>
                  <a:close/>
                </a:path>
                <a:path w="483234" h="621665">
                  <a:moveTo>
                    <a:pt x="429562" y="425983"/>
                  </a:moveTo>
                  <a:lnTo>
                    <a:pt x="423430" y="425983"/>
                  </a:lnTo>
                  <a:lnTo>
                    <a:pt x="427704" y="429746"/>
                  </a:lnTo>
                  <a:lnTo>
                    <a:pt x="429562" y="425983"/>
                  </a:lnTo>
                  <a:close/>
                </a:path>
                <a:path w="483234" h="621665">
                  <a:moveTo>
                    <a:pt x="262928" y="0"/>
                  </a:moveTo>
                  <a:lnTo>
                    <a:pt x="260883" y="1016"/>
                  </a:lnTo>
                  <a:lnTo>
                    <a:pt x="258343" y="1524"/>
                  </a:lnTo>
                  <a:lnTo>
                    <a:pt x="256806" y="3060"/>
                  </a:lnTo>
                  <a:lnTo>
                    <a:pt x="255790" y="5092"/>
                  </a:lnTo>
                  <a:lnTo>
                    <a:pt x="216052" y="82042"/>
                  </a:lnTo>
                  <a:lnTo>
                    <a:pt x="213499" y="86118"/>
                  </a:lnTo>
                  <a:lnTo>
                    <a:pt x="215544" y="91211"/>
                  </a:lnTo>
                  <a:lnTo>
                    <a:pt x="270953" y="124110"/>
                  </a:lnTo>
                  <a:lnTo>
                    <a:pt x="305706" y="150979"/>
                  </a:lnTo>
                  <a:lnTo>
                    <a:pt x="338098" y="181928"/>
                  </a:lnTo>
                  <a:lnTo>
                    <a:pt x="367069" y="216359"/>
                  </a:lnTo>
                  <a:lnTo>
                    <a:pt x="391558" y="253677"/>
                  </a:lnTo>
                  <a:lnTo>
                    <a:pt x="410506" y="293284"/>
                  </a:lnTo>
                  <a:lnTo>
                    <a:pt x="422851" y="334584"/>
                  </a:lnTo>
                  <a:lnTo>
                    <a:pt x="427535" y="376980"/>
                  </a:lnTo>
                  <a:lnTo>
                    <a:pt x="423497" y="419875"/>
                  </a:lnTo>
                  <a:lnTo>
                    <a:pt x="420496" y="429167"/>
                  </a:lnTo>
                  <a:lnTo>
                    <a:pt x="423430" y="425983"/>
                  </a:lnTo>
                  <a:lnTo>
                    <a:pt x="429562" y="425983"/>
                  </a:lnTo>
                  <a:lnTo>
                    <a:pt x="442495" y="399781"/>
                  </a:lnTo>
                  <a:lnTo>
                    <a:pt x="444572" y="379778"/>
                  </a:lnTo>
                  <a:lnTo>
                    <a:pt x="440166" y="334886"/>
                  </a:lnTo>
                  <a:lnTo>
                    <a:pt x="427707" y="291095"/>
                  </a:lnTo>
                  <a:lnTo>
                    <a:pt x="408263" y="249042"/>
                  </a:lnTo>
                  <a:lnTo>
                    <a:pt x="382899" y="209363"/>
                  </a:lnTo>
                  <a:lnTo>
                    <a:pt x="352681" y="172697"/>
                  </a:lnTo>
                  <a:lnTo>
                    <a:pt x="318674" y="139678"/>
                  </a:lnTo>
                  <a:lnTo>
                    <a:pt x="281945" y="110945"/>
                  </a:lnTo>
                  <a:lnTo>
                    <a:pt x="247675" y="89687"/>
                  </a:lnTo>
                  <a:lnTo>
                    <a:pt x="230822" y="89687"/>
                  </a:lnTo>
                  <a:lnTo>
                    <a:pt x="227253" y="78473"/>
                  </a:lnTo>
                  <a:lnTo>
                    <a:pt x="236615" y="78473"/>
                  </a:lnTo>
                  <a:lnTo>
                    <a:pt x="266608" y="20414"/>
                  </a:lnTo>
                  <a:lnTo>
                    <a:pt x="259359" y="16306"/>
                  </a:lnTo>
                  <a:lnTo>
                    <a:pt x="270573" y="12738"/>
                  </a:lnTo>
                  <a:lnTo>
                    <a:pt x="287283" y="12738"/>
                  </a:lnTo>
                  <a:lnTo>
                    <a:pt x="282803" y="10198"/>
                  </a:lnTo>
                  <a:lnTo>
                    <a:pt x="267004" y="1524"/>
                  </a:lnTo>
                  <a:lnTo>
                    <a:pt x="264960" y="508"/>
                  </a:lnTo>
                  <a:lnTo>
                    <a:pt x="262928" y="0"/>
                  </a:lnTo>
                  <a:close/>
                </a:path>
                <a:path w="483234" h="621665">
                  <a:moveTo>
                    <a:pt x="227253" y="78473"/>
                  </a:moveTo>
                  <a:lnTo>
                    <a:pt x="230822" y="89687"/>
                  </a:lnTo>
                  <a:lnTo>
                    <a:pt x="234599" y="82375"/>
                  </a:lnTo>
                  <a:lnTo>
                    <a:pt x="227253" y="78473"/>
                  </a:lnTo>
                  <a:close/>
                </a:path>
                <a:path w="483234" h="621665">
                  <a:moveTo>
                    <a:pt x="234599" y="82375"/>
                  </a:moveTo>
                  <a:lnTo>
                    <a:pt x="230822" y="89687"/>
                  </a:lnTo>
                  <a:lnTo>
                    <a:pt x="247675" y="89687"/>
                  </a:lnTo>
                  <a:lnTo>
                    <a:pt x="243560" y="87134"/>
                  </a:lnTo>
                  <a:lnTo>
                    <a:pt x="234599" y="82375"/>
                  </a:lnTo>
                  <a:close/>
                </a:path>
                <a:path w="483234" h="621665">
                  <a:moveTo>
                    <a:pt x="236615" y="78473"/>
                  </a:moveTo>
                  <a:lnTo>
                    <a:pt x="227253" y="78473"/>
                  </a:lnTo>
                  <a:lnTo>
                    <a:pt x="234599" y="82375"/>
                  </a:lnTo>
                  <a:lnTo>
                    <a:pt x="236615" y="78473"/>
                  </a:lnTo>
                  <a:close/>
                </a:path>
                <a:path w="483234" h="621665">
                  <a:moveTo>
                    <a:pt x="270573" y="12738"/>
                  </a:moveTo>
                  <a:lnTo>
                    <a:pt x="259359" y="16306"/>
                  </a:lnTo>
                  <a:lnTo>
                    <a:pt x="266608" y="20414"/>
                  </a:lnTo>
                  <a:lnTo>
                    <a:pt x="270573" y="1273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22468" y="502696"/>
            <a:ext cx="5807075" cy="824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8763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50" spc="-190" b="1">
                <a:solidFill>
                  <a:srgbClr val="166634"/>
                </a:solidFill>
                <a:latin typeface="Times New Roman"/>
                <a:cs typeface="Times New Roman"/>
              </a:rPr>
              <a:t>¢&amp;XiQGR</a:t>
            </a:r>
            <a:r>
              <a:rPr dirty="0" sz="185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-465" b="1">
                <a:solidFill>
                  <a:srgbClr val="166634"/>
                </a:solidFill>
                <a:latin typeface="Times New Roman"/>
                <a:cs typeface="Times New Roman"/>
              </a:rPr>
              <a:t>GHEH</a:t>
            </a:r>
            <a:r>
              <a:rPr dirty="0" sz="18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-650" b="1">
                <a:solidFill>
                  <a:srgbClr val="166634"/>
                </a:solidFill>
                <a:latin typeface="Times New Roman"/>
                <a:cs typeface="Times New Roman"/>
              </a:rPr>
              <a:t>LQVWDODUVH</a:t>
            </a:r>
            <a:r>
              <a:rPr dirty="0" sz="18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-350" b="1">
                <a:solidFill>
                  <a:srgbClr val="166634"/>
                </a:solidFill>
                <a:latin typeface="Times New Roman"/>
                <a:cs typeface="Times New Roman"/>
              </a:rPr>
              <a:t>XQ</a:t>
            </a:r>
            <a:r>
              <a:rPr dirty="0" sz="18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-550" b="1">
                <a:solidFill>
                  <a:srgbClr val="166634"/>
                </a:solidFill>
                <a:latin typeface="Times New Roman"/>
                <a:cs typeface="Times New Roman"/>
              </a:rPr>
              <a:t>OLPLWDGRU</a:t>
            </a:r>
            <a:r>
              <a:rPr dirty="0" sz="1850" spc="-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-51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85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-550" b="1">
                <a:solidFill>
                  <a:srgbClr val="166634"/>
                </a:solidFill>
                <a:latin typeface="Times New Roman"/>
                <a:cs typeface="Times New Roman"/>
              </a:rPr>
              <a:t>VREUHWHQVLRQHV"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841" y="1471815"/>
            <a:ext cx="5875642" cy="339464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40905" y="6346710"/>
            <a:ext cx="5872480" cy="3590925"/>
            <a:chOff x="840905" y="6346710"/>
            <a:chExt cx="5872480" cy="359092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0905" y="6346710"/>
              <a:ext cx="5872086" cy="359030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285479" y="7359700"/>
              <a:ext cx="4413250" cy="1957070"/>
            </a:xfrm>
            <a:custGeom>
              <a:avLst/>
              <a:gdLst/>
              <a:ahLst/>
              <a:cxnLst/>
              <a:rect l="l" t="t" r="r" b="b"/>
              <a:pathLst>
                <a:path w="4413250" h="1957070">
                  <a:moveTo>
                    <a:pt x="4402544" y="25476"/>
                  </a:moveTo>
                  <a:lnTo>
                    <a:pt x="4400562" y="15697"/>
                  </a:lnTo>
                  <a:lnTo>
                    <a:pt x="4395152" y="7581"/>
                  </a:lnTo>
                  <a:lnTo>
                    <a:pt x="4387062" y="2044"/>
                  </a:lnTo>
                  <a:lnTo>
                    <a:pt x="4377067" y="0"/>
                  </a:lnTo>
                  <a:lnTo>
                    <a:pt x="4351591" y="0"/>
                  </a:lnTo>
                  <a:lnTo>
                    <a:pt x="4351591" y="50952"/>
                  </a:lnTo>
                  <a:lnTo>
                    <a:pt x="4351591" y="723557"/>
                  </a:lnTo>
                  <a:lnTo>
                    <a:pt x="50965" y="723557"/>
                  </a:lnTo>
                  <a:lnTo>
                    <a:pt x="50965" y="50952"/>
                  </a:lnTo>
                  <a:lnTo>
                    <a:pt x="4351591" y="50952"/>
                  </a:lnTo>
                  <a:lnTo>
                    <a:pt x="4351591" y="0"/>
                  </a:lnTo>
                  <a:lnTo>
                    <a:pt x="25476" y="0"/>
                  </a:lnTo>
                  <a:lnTo>
                    <a:pt x="15684" y="2044"/>
                  </a:lnTo>
                  <a:lnTo>
                    <a:pt x="7569" y="7581"/>
                  </a:lnTo>
                  <a:lnTo>
                    <a:pt x="2044" y="15697"/>
                  </a:lnTo>
                  <a:lnTo>
                    <a:pt x="0" y="25476"/>
                  </a:lnTo>
                  <a:lnTo>
                    <a:pt x="0" y="749033"/>
                  </a:lnTo>
                  <a:lnTo>
                    <a:pt x="2044" y="759040"/>
                  </a:lnTo>
                  <a:lnTo>
                    <a:pt x="7569" y="767130"/>
                  </a:lnTo>
                  <a:lnTo>
                    <a:pt x="15684" y="772541"/>
                  </a:lnTo>
                  <a:lnTo>
                    <a:pt x="25476" y="774509"/>
                  </a:lnTo>
                  <a:lnTo>
                    <a:pt x="4377067" y="774509"/>
                  </a:lnTo>
                  <a:lnTo>
                    <a:pt x="4387062" y="772541"/>
                  </a:lnTo>
                  <a:lnTo>
                    <a:pt x="4395152" y="767130"/>
                  </a:lnTo>
                  <a:lnTo>
                    <a:pt x="4400562" y="759040"/>
                  </a:lnTo>
                  <a:lnTo>
                    <a:pt x="4402544" y="749033"/>
                  </a:lnTo>
                  <a:lnTo>
                    <a:pt x="4402544" y="723557"/>
                  </a:lnTo>
                  <a:lnTo>
                    <a:pt x="4402544" y="50952"/>
                  </a:lnTo>
                  <a:lnTo>
                    <a:pt x="4402544" y="25476"/>
                  </a:lnTo>
                  <a:close/>
                </a:path>
                <a:path w="4413250" h="1957070">
                  <a:moveTo>
                    <a:pt x="4412729" y="1401267"/>
                  </a:moveTo>
                  <a:lnTo>
                    <a:pt x="4410748" y="1391488"/>
                  </a:lnTo>
                  <a:lnTo>
                    <a:pt x="4405338" y="1383372"/>
                  </a:lnTo>
                  <a:lnTo>
                    <a:pt x="4397248" y="1377835"/>
                  </a:lnTo>
                  <a:lnTo>
                    <a:pt x="4387253" y="1375791"/>
                  </a:lnTo>
                  <a:lnTo>
                    <a:pt x="4361777" y="1375791"/>
                  </a:lnTo>
                  <a:lnTo>
                    <a:pt x="4361777" y="1426743"/>
                  </a:lnTo>
                  <a:lnTo>
                    <a:pt x="4361777" y="1905723"/>
                  </a:lnTo>
                  <a:lnTo>
                    <a:pt x="61150" y="1905723"/>
                  </a:lnTo>
                  <a:lnTo>
                    <a:pt x="61150" y="1426743"/>
                  </a:lnTo>
                  <a:lnTo>
                    <a:pt x="4361777" y="1426743"/>
                  </a:lnTo>
                  <a:lnTo>
                    <a:pt x="4361777" y="1375791"/>
                  </a:lnTo>
                  <a:lnTo>
                    <a:pt x="35674" y="1375791"/>
                  </a:lnTo>
                  <a:lnTo>
                    <a:pt x="25882" y="1377835"/>
                  </a:lnTo>
                  <a:lnTo>
                    <a:pt x="17767" y="1383372"/>
                  </a:lnTo>
                  <a:lnTo>
                    <a:pt x="12242" y="1391488"/>
                  </a:lnTo>
                  <a:lnTo>
                    <a:pt x="10198" y="1401267"/>
                  </a:lnTo>
                  <a:lnTo>
                    <a:pt x="10198" y="1931200"/>
                  </a:lnTo>
                  <a:lnTo>
                    <a:pt x="12242" y="1941207"/>
                  </a:lnTo>
                  <a:lnTo>
                    <a:pt x="17767" y="1949297"/>
                  </a:lnTo>
                  <a:lnTo>
                    <a:pt x="25882" y="1954707"/>
                  </a:lnTo>
                  <a:lnTo>
                    <a:pt x="35674" y="1956676"/>
                  </a:lnTo>
                  <a:lnTo>
                    <a:pt x="4387253" y="1956676"/>
                  </a:lnTo>
                  <a:lnTo>
                    <a:pt x="4397248" y="1954707"/>
                  </a:lnTo>
                  <a:lnTo>
                    <a:pt x="4405338" y="1949297"/>
                  </a:lnTo>
                  <a:lnTo>
                    <a:pt x="4410748" y="1941207"/>
                  </a:lnTo>
                  <a:lnTo>
                    <a:pt x="4412729" y="1931200"/>
                  </a:lnTo>
                  <a:lnTo>
                    <a:pt x="4412729" y="1905723"/>
                  </a:lnTo>
                  <a:lnTo>
                    <a:pt x="4412729" y="1426743"/>
                  </a:lnTo>
                  <a:lnTo>
                    <a:pt x="4412729" y="1401267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41921" y="1170177"/>
            <a:ext cx="5882005" cy="1594485"/>
            <a:chOff x="841921" y="1170177"/>
            <a:chExt cx="5882005" cy="159448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1921" y="1170177"/>
              <a:ext cx="5881763" cy="159438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305862" y="1561503"/>
              <a:ext cx="4403090" cy="581025"/>
            </a:xfrm>
            <a:custGeom>
              <a:avLst/>
              <a:gdLst/>
              <a:ahLst/>
              <a:cxnLst/>
              <a:rect l="l" t="t" r="r" b="b"/>
              <a:pathLst>
                <a:path w="4403090" h="581025">
                  <a:moveTo>
                    <a:pt x="4377067" y="0"/>
                  </a:moveTo>
                  <a:lnTo>
                    <a:pt x="25476" y="0"/>
                  </a:lnTo>
                  <a:lnTo>
                    <a:pt x="15693" y="2046"/>
                  </a:lnTo>
                  <a:lnTo>
                    <a:pt x="7580" y="7581"/>
                  </a:lnTo>
                  <a:lnTo>
                    <a:pt x="2046" y="15698"/>
                  </a:lnTo>
                  <a:lnTo>
                    <a:pt x="0" y="25488"/>
                  </a:lnTo>
                  <a:lnTo>
                    <a:pt x="0" y="555421"/>
                  </a:lnTo>
                  <a:lnTo>
                    <a:pt x="2046" y="565419"/>
                  </a:lnTo>
                  <a:lnTo>
                    <a:pt x="7580" y="573508"/>
                  </a:lnTo>
                  <a:lnTo>
                    <a:pt x="15693" y="578922"/>
                  </a:lnTo>
                  <a:lnTo>
                    <a:pt x="25476" y="580897"/>
                  </a:lnTo>
                  <a:lnTo>
                    <a:pt x="4377067" y="580897"/>
                  </a:lnTo>
                  <a:lnTo>
                    <a:pt x="4387065" y="578922"/>
                  </a:lnTo>
                  <a:lnTo>
                    <a:pt x="4395154" y="573508"/>
                  </a:lnTo>
                  <a:lnTo>
                    <a:pt x="4400568" y="565419"/>
                  </a:lnTo>
                  <a:lnTo>
                    <a:pt x="4402543" y="555421"/>
                  </a:lnTo>
                  <a:lnTo>
                    <a:pt x="50952" y="555421"/>
                  </a:lnTo>
                  <a:lnTo>
                    <a:pt x="25476" y="529945"/>
                  </a:lnTo>
                  <a:lnTo>
                    <a:pt x="50952" y="529945"/>
                  </a:lnTo>
                  <a:lnTo>
                    <a:pt x="50952" y="50965"/>
                  </a:lnTo>
                  <a:lnTo>
                    <a:pt x="25476" y="50965"/>
                  </a:lnTo>
                  <a:lnTo>
                    <a:pt x="50952" y="25488"/>
                  </a:lnTo>
                  <a:lnTo>
                    <a:pt x="4402543" y="25488"/>
                  </a:lnTo>
                  <a:lnTo>
                    <a:pt x="4400568" y="15698"/>
                  </a:lnTo>
                  <a:lnTo>
                    <a:pt x="4395154" y="7581"/>
                  </a:lnTo>
                  <a:lnTo>
                    <a:pt x="4387065" y="2046"/>
                  </a:lnTo>
                  <a:lnTo>
                    <a:pt x="4377067" y="0"/>
                  </a:lnTo>
                  <a:close/>
                </a:path>
                <a:path w="4403090" h="581025">
                  <a:moveTo>
                    <a:pt x="50952" y="529945"/>
                  </a:moveTo>
                  <a:lnTo>
                    <a:pt x="25476" y="529945"/>
                  </a:lnTo>
                  <a:lnTo>
                    <a:pt x="50952" y="555421"/>
                  </a:lnTo>
                  <a:lnTo>
                    <a:pt x="50952" y="529945"/>
                  </a:lnTo>
                  <a:close/>
                </a:path>
                <a:path w="4403090" h="581025">
                  <a:moveTo>
                    <a:pt x="4351591" y="529945"/>
                  </a:moveTo>
                  <a:lnTo>
                    <a:pt x="50952" y="529945"/>
                  </a:lnTo>
                  <a:lnTo>
                    <a:pt x="50952" y="555421"/>
                  </a:lnTo>
                  <a:lnTo>
                    <a:pt x="4351591" y="555421"/>
                  </a:lnTo>
                  <a:lnTo>
                    <a:pt x="4351591" y="529945"/>
                  </a:lnTo>
                  <a:close/>
                </a:path>
                <a:path w="4403090" h="581025">
                  <a:moveTo>
                    <a:pt x="4351591" y="25488"/>
                  </a:moveTo>
                  <a:lnTo>
                    <a:pt x="4351591" y="555421"/>
                  </a:lnTo>
                  <a:lnTo>
                    <a:pt x="4377067" y="529945"/>
                  </a:lnTo>
                  <a:lnTo>
                    <a:pt x="4402543" y="529945"/>
                  </a:lnTo>
                  <a:lnTo>
                    <a:pt x="4402543" y="50965"/>
                  </a:lnTo>
                  <a:lnTo>
                    <a:pt x="4377067" y="50965"/>
                  </a:lnTo>
                  <a:lnTo>
                    <a:pt x="4351591" y="25488"/>
                  </a:lnTo>
                  <a:close/>
                </a:path>
                <a:path w="4403090" h="581025">
                  <a:moveTo>
                    <a:pt x="4402543" y="529945"/>
                  </a:moveTo>
                  <a:lnTo>
                    <a:pt x="4377067" y="529945"/>
                  </a:lnTo>
                  <a:lnTo>
                    <a:pt x="4351591" y="555421"/>
                  </a:lnTo>
                  <a:lnTo>
                    <a:pt x="4402543" y="555421"/>
                  </a:lnTo>
                  <a:lnTo>
                    <a:pt x="4402543" y="529945"/>
                  </a:lnTo>
                  <a:close/>
                </a:path>
                <a:path w="4403090" h="581025">
                  <a:moveTo>
                    <a:pt x="50952" y="25488"/>
                  </a:moveTo>
                  <a:lnTo>
                    <a:pt x="25476" y="50965"/>
                  </a:lnTo>
                  <a:lnTo>
                    <a:pt x="50952" y="50965"/>
                  </a:lnTo>
                  <a:lnTo>
                    <a:pt x="50952" y="25488"/>
                  </a:lnTo>
                  <a:close/>
                </a:path>
                <a:path w="4403090" h="581025">
                  <a:moveTo>
                    <a:pt x="4351591" y="25488"/>
                  </a:moveTo>
                  <a:lnTo>
                    <a:pt x="50952" y="25488"/>
                  </a:lnTo>
                  <a:lnTo>
                    <a:pt x="50952" y="50965"/>
                  </a:lnTo>
                  <a:lnTo>
                    <a:pt x="4351591" y="50965"/>
                  </a:lnTo>
                  <a:lnTo>
                    <a:pt x="4351591" y="25488"/>
                  </a:lnTo>
                  <a:close/>
                </a:path>
                <a:path w="4403090" h="581025">
                  <a:moveTo>
                    <a:pt x="4402543" y="25488"/>
                  </a:moveTo>
                  <a:lnTo>
                    <a:pt x="4351591" y="25488"/>
                  </a:lnTo>
                  <a:lnTo>
                    <a:pt x="4377067" y="50965"/>
                  </a:lnTo>
                  <a:lnTo>
                    <a:pt x="4402543" y="50965"/>
                  </a:lnTo>
                  <a:lnTo>
                    <a:pt x="4402543" y="2548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51131" y="3167663"/>
            <a:ext cx="5521960" cy="10871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330" b="1">
                <a:solidFill>
                  <a:srgbClr val="BF2026"/>
                </a:solidFill>
                <a:latin typeface="Times New Roman"/>
                <a:cs typeface="Times New Roman"/>
              </a:rPr>
              <a:t>,03257$17( 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1605"/>
              </a:spcBef>
            </a:pPr>
            <a:r>
              <a:rPr dirty="0" sz="1300" spc="-220" b="1">
                <a:solidFill>
                  <a:srgbClr val="166634"/>
                </a:solidFill>
                <a:latin typeface="Times New Roman"/>
                <a:cs typeface="Times New Roman"/>
              </a:rPr>
              <a:t>$OJXQDV</a:t>
            </a:r>
            <a:r>
              <a:rPr dirty="0" sz="1300" spc="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166634"/>
                </a:solidFill>
                <a:latin typeface="Times New Roman"/>
                <a:cs typeface="Times New Roman"/>
              </a:rPr>
              <a:t>&amp;RPXQLGDGHV</a:t>
            </a:r>
            <a:r>
              <a:rPr dirty="0" sz="1300" spc="-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190" b="1">
                <a:solidFill>
                  <a:srgbClr val="166634"/>
                </a:solidFill>
                <a:latin typeface="Times New Roman"/>
                <a:cs typeface="Times New Roman"/>
              </a:rPr>
              <a:t>$XWyQRPDV</a:t>
            </a:r>
            <a:r>
              <a:rPr dirty="0" sz="1300" spc="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300" spc="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166634"/>
                </a:solidFill>
                <a:latin typeface="Times New Roman"/>
                <a:cs typeface="Times New Roman"/>
              </a:rPr>
              <a:t>VXV</a:t>
            </a:r>
            <a:r>
              <a:rPr dirty="0" sz="1300" spc="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120" b="1">
                <a:solidFill>
                  <a:srgbClr val="166634"/>
                </a:solidFill>
                <a:latin typeface="Times New Roman"/>
                <a:cs typeface="Times New Roman"/>
              </a:rPr>
              <a:t>1RUPDV</a:t>
            </a:r>
            <a:r>
              <a:rPr dirty="0" sz="1300" spc="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166634"/>
                </a:solidFill>
                <a:latin typeface="Times New Roman"/>
                <a:cs typeface="Times New Roman"/>
              </a:rPr>
              <a:t>3DUWLFXODUHV</a:t>
            </a:r>
            <a:r>
              <a:rPr dirty="0" sz="130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240" b="1">
                <a:solidFill>
                  <a:srgbClr val="166634"/>
                </a:solidFill>
                <a:latin typeface="Times New Roman"/>
                <a:cs typeface="Times New Roman"/>
              </a:rPr>
              <a:t>2%/,*$1</a:t>
            </a:r>
            <a:r>
              <a:rPr dirty="0" sz="1300" spc="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1300" spc="335" b="1">
                <a:solidFill>
                  <a:srgbClr val="166634"/>
                </a:solidFill>
                <a:latin typeface="Times New Roman"/>
                <a:cs typeface="Times New Roman"/>
              </a:rPr>
              <a:t> 3527(*(5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320" b="1">
                <a:solidFill>
                  <a:srgbClr val="166634"/>
                </a:solidFill>
                <a:latin typeface="Times New Roman"/>
                <a:cs typeface="Times New Roman"/>
              </a:rPr>
              <a:t>72'$6</a:t>
            </a:r>
            <a:r>
              <a:rPr dirty="0" sz="1300" spc="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166634"/>
                </a:solidFill>
                <a:latin typeface="Times New Roman"/>
                <a:cs typeface="Times New Roman"/>
              </a:rPr>
              <a:t>/$6</a:t>
            </a:r>
            <a:r>
              <a:rPr dirty="0" sz="1300" spc="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240" b="1">
                <a:solidFill>
                  <a:srgbClr val="166634"/>
                </a:solidFill>
                <a:latin typeface="Times New Roman"/>
                <a:cs typeface="Times New Roman"/>
              </a:rPr>
              <a:t>,167$/$&amp;,21(6</a:t>
            </a:r>
            <a:r>
              <a:rPr dirty="0" sz="1300" spc="3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166634"/>
                </a:solidFill>
                <a:latin typeface="Times New Roman"/>
                <a:cs typeface="Times New Roman"/>
              </a:rPr>
              <a:t>FRQWUD</a:t>
            </a:r>
            <a:r>
              <a:rPr dirty="0" sz="130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166634"/>
                </a:solidFill>
                <a:latin typeface="Times New Roman"/>
                <a:cs typeface="Times New Roman"/>
              </a:rPr>
              <a:t>VREUHWHQVLRQHV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300" spc="245" b="1">
                <a:solidFill>
                  <a:srgbClr val="166634"/>
                </a:solidFill>
                <a:latin typeface="Times New Roman"/>
                <a:cs typeface="Times New Roman"/>
              </a:rPr>
              <a:t>75$16,725,$6</a:t>
            </a:r>
            <a:r>
              <a:rPr dirty="0" sz="1300" spc="-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220" b="1">
                <a:solidFill>
                  <a:srgbClr val="166634"/>
                </a:solidFill>
                <a:latin typeface="Times New Roman"/>
                <a:cs typeface="Times New Roman"/>
              </a:rPr>
              <a:t>&lt;</a:t>
            </a:r>
            <a:r>
              <a:rPr dirty="0" sz="1300" spc="-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166634"/>
                </a:solidFill>
                <a:latin typeface="Times New Roman"/>
                <a:cs typeface="Times New Roman"/>
              </a:rPr>
              <a:t>3(50$1(17(6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087526" y="6289637"/>
            <a:ext cx="5222240" cy="314960"/>
          </a:xfrm>
          <a:custGeom>
            <a:avLst/>
            <a:gdLst/>
            <a:ahLst/>
            <a:cxnLst/>
            <a:rect l="l" t="t" r="r" b="b"/>
            <a:pathLst>
              <a:path w="5222240" h="314959">
                <a:moveTo>
                  <a:pt x="5221897" y="0"/>
                </a:moveTo>
                <a:lnTo>
                  <a:pt x="0" y="0"/>
                </a:lnTo>
                <a:lnTo>
                  <a:pt x="0" y="314909"/>
                </a:lnTo>
                <a:lnTo>
                  <a:pt x="5221897" y="314909"/>
                </a:lnTo>
                <a:lnTo>
                  <a:pt x="5221897" y="311848"/>
                </a:lnTo>
                <a:lnTo>
                  <a:pt x="6121" y="311848"/>
                </a:lnTo>
                <a:lnTo>
                  <a:pt x="3060" y="308787"/>
                </a:lnTo>
                <a:lnTo>
                  <a:pt x="6121" y="308787"/>
                </a:lnTo>
                <a:lnTo>
                  <a:pt x="6121" y="6629"/>
                </a:lnTo>
                <a:lnTo>
                  <a:pt x="3060" y="6629"/>
                </a:lnTo>
                <a:lnTo>
                  <a:pt x="6121" y="3060"/>
                </a:lnTo>
                <a:lnTo>
                  <a:pt x="5221897" y="3060"/>
                </a:lnTo>
                <a:lnTo>
                  <a:pt x="5221897" y="0"/>
                </a:lnTo>
                <a:close/>
              </a:path>
              <a:path w="5222240" h="314959">
                <a:moveTo>
                  <a:pt x="6121" y="308787"/>
                </a:moveTo>
                <a:lnTo>
                  <a:pt x="3060" y="308787"/>
                </a:lnTo>
                <a:lnTo>
                  <a:pt x="6121" y="311848"/>
                </a:lnTo>
                <a:lnTo>
                  <a:pt x="6121" y="308787"/>
                </a:lnTo>
                <a:close/>
              </a:path>
              <a:path w="5222240" h="314959">
                <a:moveTo>
                  <a:pt x="5215267" y="308787"/>
                </a:moveTo>
                <a:lnTo>
                  <a:pt x="6121" y="308787"/>
                </a:lnTo>
                <a:lnTo>
                  <a:pt x="6121" y="311848"/>
                </a:lnTo>
                <a:lnTo>
                  <a:pt x="5215267" y="311848"/>
                </a:lnTo>
                <a:lnTo>
                  <a:pt x="5215267" y="308787"/>
                </a:lnTo>
                <a:close/>
              </a:path>
              <a:path w="5222240" h="314959">
                <a:moveTo>
                  <a:pt x="5215267" y="3060"/>
                </a:moveTo>
                <a:lnTo>
                  <a:pt x="5215267" y="311848"/>
                </a:lnTo>
                <a:lnTo>
                  <a:pt x="5218328" y="308787"/>
                </a:lnTo>
                <a:lnTo>
                  <a:pt x="5221897" y="308787"/>
                </a:lnTo>
                <a:lnTo>
                  <a:pt x="5221897" y="6629"/>
                </a:lnTo>
                <a:lnTo>
                  <a:pt x="5218328" y="6629"/>
                </a:lnTo>
                <a:lnTo>
                  <a:pt x="5215267" y="3060"/>
                </a:lnTo>
                <a:close/>
              </a:path>
              <a:path w="5222240" h="314959">
                <a:moveTo>
                  <a:pt x="5221897" y="308787"/>
                </a:moveTo>
                <a:lnTo>
                  <a:pt x="5218328" y="308787"/>
                </a:lnTo>
                <a:lnTo>
                  <a:pt x="5215267" y="311848"/>
                </a:lnTo>
                <a:lnTo>
                  <a:pt x="5221897" y="311848"/>
                </a:lnTo>
                <a:lnTo>
                  <a:pt x="5221897" y="308787"/>
                </a:lnTo>
                <a:close/>
              </a:path>
              <a:path w="5222240" h="314959">
                <a:moveTo>
                  <a:pt x="6121" y="3060"/>
                </a:moveTo>
                <a:lnTo>
                  <a:pt x="3060" y="6629"/>
                </a:lnTo>
                <a:lnTo>
                  <a:pt x="6121" y="6629"/>
                </a:lnTo>
                <a:lnTo>
                  <a:pt x="6121" y="3060"/>
                </a:lnTo>
                <a:close/>
              </a:path>
              <a:path w="5222240" h="314959">
                <a:moveTo>
                  <a:pt x="5215267" y="3060"/>
                </a:moveTo>
                <a:lnTo>
                  <a:pt x="6121" y="3060"/>
                </a:lnTo>
                <a:lnTo>
                  <a:pt x="6121" y="6629"/>
                </a:lnTo>
                <a:lnTo>
                  <a:pt x="5215267" y="6629"/>
                </a:lnTo>
                <a:lnTo>
                  <a:pt x="5215267" y="3060"/>
                </a:lnTo>
                <a:close/>
              </a:path>
              <a:path w="5222240" h="314959">
                <a:moveTo>
                  <a:pt x="5221897" y="3060"/>
                </a:moveTo>
                <a:lnTo>
                  <a:pt x="5215267" y="3060"/>
                </a:lnTo>
                <a:lnTo>
                  <a:pt x="5218328" y="6629"/>
                </a:lnTo>
                <a:lnTo>
                  <a:pt x="5221897" y="6629"/>
                </a:lnTo>
                <a:lnTo>
                  <a:pt x="5221897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089056" y="6290945"/>
            <a:ext cx="521906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405" b="1">
                <a:solidFill>
                  <a:srgbClr val="9A3466"/>
                </a:solidFill>
                <a:latin typeface="Times New Roman"/>
                <a:cs typeface="Times New Roman"/>
              </a:rPr>
              <a:t>3ULQFLSDOHV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75" b="1">
                <a:solidFill>
                  <a:srgbClr val="9A3466"/>
                </a:solidFill>
                <a:latin typeface="Times New Roman"/>
                <a:cs typeface="Times New Roman"/>
              </a:rPr>
              <a:t>FRPSRQHQWHV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95" b="1">
                <a:solidFill>
                  <a:srgbClr val="9A3466"/>
                </a:solidFill>
                <a:latin typeface="Times New Roman"/>
                <a:cs typeface="Times New Roman"/>
              </a:rPr>
              <a:t>XWLOL]DGRV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9A3466"/>
                </a:solidFill>
                <a:latin typeface="Times New Roman"/>
                <a:cs typeface="Times New Roman"/>
              </a:rPr>
              <a:t>HQ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9A3466"/>
                </a:solidFill>
                <a:latin typeface="Times New Roman"/>
                <a:cs typeface="Times New Roman"/>
              </a:rPr>
              <a:t>ORV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75" b="1">
                <a:solidFill>
                  <a:srgbClr val="9A3466"/>
                </a:solidFill>
                <a:latin typeface="Times New Roman"/>
                <a:cs typeface="Times New Roman"/>
              </a:rPr>
              <a:t>OLPLWDGRUHV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08838" y="6871070"/>
            <a:ext cx="5130165" cy="2513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1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9DULVWRUHV</a:t>
            </a:r>
            <a:r>
              <a:rPr dirty="0" u="heavy" sz="105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/RV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140" b="1">
                <a:solidFill>
                  <a:srgbClr val="00B04F"/>
                </a:solidFill>
                <a:latin typeface="Arial"/>
                <a:cs typeface="Arial"/>
              </a:rPr>
              <a:t>PiV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B04F"/>
                </a:solidFill>
                <a:latin typeface="Arial"/>
                <a:cs typeface="Arial"/>
              </a:rPr>
              <a:t>HPSOHDGRV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B04F"/>
                </a:solidFill>
                <a:latin typeface="Arial"/>
                <a:cs typeface="Arial"/>
              </a:rPr>
              <a:t>VH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65" b="1">
                <a:solidFill>
                  <a:srgbClr val="00B04F"/>
                </a:solidFill>
                <a:latin typeface="Arial"/>
                <a:cs typeface="Arial"/>
              </a:rPr>
              <a:t>FRQVWUX\HQ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45" b="1">
                <a:solidFill>
                  <a:srgbClr val="00B04F"/>
                </a:solidFill>
                <a:latin typeface="Arial"/>
                <a:cs typeface="Arial"/>
              </a:rPr>
              <a:t>XWLOL]DQGR</a:t>
            </a:r>
            <a:r>
              <a:rPr dirty="0" sz="105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Ï[LGR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FLQF</a:t>
            </a:r>
            <a:r>
              <a:rPr dirty="0" sz="1050" spc="37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=Q2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01899"/>
              </a:lnSpc>
            </a:pPr>
            <a:r>
              <a:rPr dirty="0" sz="1050" spc="120" b="1">
                <a:solidFill>
                  <a:srgbClr val="00B04F"/>
                </a:solidFill>
                <a:latin typeface="Arial"/>
                <a:cs typeface="Arial"/>
              </a:rPr>
              <a:t>(V</a:t>
            </a:r>
            <a:r>
              <a:rPr dirty="0" sz="1050" spc="2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B04F"/>
                </a:solidFill>
                <a:latin typeface="Arial"/>
                <a:cs typeface="Arial"/>
              </a:rPr>
              <a:t>XQD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50" b="1">
                <a:solidFill>
                  <a:srgbClr val="00B04F"/>
                </a:solidFill>
                <a:latin typeface="Arial"/>
                <a:cs typeface="Arial"/>
              </a:rPr>
              <a:t>UHVLVWHQFLD</a:t>
            </a:r>
            <a:r>
              <a:rPr dirty="0" sz="1050" spc="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45" b="1">
                <a:solidFill>
                  <a:srgbClr val="00B04F"/>
                </a:solidFill>
                <a:latin typeface="Arial"/>
                <a:cs typeface="Arial"/>
              </a:rPr>
              <a:t>QR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320" b="1">
                <a:solidFill>
                  <a:srgbClr val="00B04F"/>
                </a:solidFill>
                <a:latin typeface="Arial"/>
                <a:cs typeface="Arial"/>
              </a:rPr>
              <a:t>OLQHDO</a:t>
            </a:r>
            <a:r>
              <a:rPr dirty="0" sz="1050" spc="4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FX\R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54" b="1">
                <a:solidFill>
                  <a:srgbClr val="00B04F"/>
                </a:solidFill>
                <a:latin typeface="Arial"/>
                <a:cs typeface="Arial"/>
              </a:rPr>
              <a:t>YDORU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0" b="1">
                <a:solidFill>
                  <a:srgbClr val="00B04F"/>
                </a:solidFill>
                <a:latin typeface="Arial"/>
                <a:cs typeface="Arial"/>
              </a:rPr>
              <a:t>GHVFLHQGH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20" b="1">
                <a:solidFill>
                  <a:srgbClr val="00B04F"/>
                </a:solidFill>
                <a:latin typeface="Arial"/>
                <a:cs typeface="Arial"/>
              </a:rPr>
              <a:t>FRQ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B04F"/>
                </a:solidFill>
                <a:latin typeface="Arial"/>
                <a:cs typeface="Arial"/>
              </a:rPr>
              <a:t>OD</a:t>
            </a:r>
            <a:r>
              <a:rPr dirty="0" sz="105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29" b="1">
                <a:solidFill>
                  <a:srgbClr val="00B04F"/>
                </a:solidFill>
                <a:latin typeface="Arial"/>
                <a:cs typeface="Arial"/>
              </a:rPr>
              <a:t>WHQVLyQ</a:t>
            </a:r>
            <a:r>
              <a:rPr dirty="0" sz="105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20" b="1">
                <a:solidFill>
                  <a:srgbClr val="00B04F"/>
                </a:solidFill>
                <a:latin typeface="Arial"/>
                <a:cs typeface="Arial"/>
              </a:rPr>
              <a:t>DSOLFDGD</a:t>
            </a:r>
            <a:r>
              <a:rPr dirty="0" sz="105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B04F"/>
                </a:solidFill>
                <a:latin typeface="Arial"/>
                <a:cs typeface="Arial"/>
              </a:rPr>
              <a:t>HQ </a:t>
            </a:r>
            <a:r>
              <a:rPr dirty="0" sz="1050" spc="-100" b="1">
                <a:solidFill>
                  <a:srgbClr val="00B04F"/>
                </a:solidFill>
                <a:latin typeface="Arial"/>
                <a:cs typeface="Arial"/>
              </a:rPr>
              <a:t>VXV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ERUQHV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5"/>
              </a:spcBef>
            </a:pP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9HQWDMDV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0"/>
              </a:spcBef>
              <a:buChar char="-"/>
              <a:tabLst>
                <a:tab pos="879475" algn="l"/>
              </a:tabLst>
            </a:pPr>
            <a:r>
              <a:rPr dirty="0" sz="1050" spc="-150" b="1">
                <a:solidFill>
                  <a:srgbClr val="00B04F"/>
                </a:solidFill>
                <a:latin typeface="Arial"/>
                <a:cs typeface="Arial"/>
              </a:rPr>
              <a:t>5HODFLyQ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B04F"/>
                </a:solidFill>
                <a:latin typeface="Arial"/>
                <a:cs typeface="Arial"/>
              </a:rPr>
              <a:t>HQHUJtD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00" b="1">
                <a:solidFill>
                  <a:srgbClr val="00B04F"/>
                </a:solidFill>
                <a:latin typeface="Arial"/>
                <a:cs typeface="Arial"/>
              </a:rPr>
              <a:t>GLVLSDGD</a:t>
            </a:r>
            <a:r>
              <a:rPr dirty="0" sz="1050" spc="-5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FRVWH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B04F"/>
              </a:buClr>
              <a:buFont typeface="Arial"/>
              <a:buChar char="-"/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,QFRQYHQLHQWHV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555" b="1">
                <a:solidFill>
                  <a:srgbClr val="00B04F"/>
                </a:solidFill>
                <a:latin typeface="Arial"/>
                <a:cs typeface="Arial"/>
              </a:rPr>
              <a:t>'</a:t>
            </a:r>
            <a:r>
              <a:rPr dirty="0" sz="1050" spc="-135" b="1">
                <a:solidFill>
                  <a:srgbClr val="00B04F"/>
                </a:solidFill>
                <a:latin typeface="Arial"/>
                <a:cs typeface="Arial"/>
              </a:rPr>
              <a:t>HVFDUJD</a:t>
            </a:r>
            <a:r>
              <a:rPr dirty="0" sz="1050" spc="-130" b="1">
                <a:solidFill>
                  <a:srgbClr val="00B04F"/>
                </a:solidFill>
                <a:latin typeface="Arial"/>
                <a:cs typeface="Arial"/>
              </a:rPr>
              <a:t>V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05" b="1">
                <a:solidFill>
                  <a:srgbClr val="00B04F"/>
                </a:solidFill>
                <a:latin typeface="Arial"/>
                <a:cs typeface="Arial"/>
              </a:rPr>
              <a:t>SRFD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55" b="1">
                <a:solidFill>
                  <a:srgbClr val="00B04F"/>
                </a:solidFill>
                <a:latin typeface="Arial"/>
                <a:cs typeface="Arial"/>
              </a:rPr>
              <a:t>HQHUJtD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45" b="1">
                <a:solidFill>
                  <a:srgbClr val="00B04F"/>
                </a:solidFill>
                <a:latin typeface="Arial"/>
                <a:cs typeface="Arial"/>
              </a:rPr>
              <a:t>SURYRFDQ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80" b="1">
                <a:solidFill>
                  <a:srgbClr val="00B04F"/>
                </a:solidFill>
                <a:latin typeface="Arial"/>
                <a:cs typeface="Arial"/>
              </a:rPr>
              <a:t>VX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35" b="1">
                <a:solidFill>
                  <a:srgbClr val="00B04F"/>
                </a:solidFill>
                <a:latin typeface="Arial"/>
                <a:cs typeface="Arial"/>
              </a:rPr>
              <a:t>HQYHMHFLPLHQWR</a:t>
            </a: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795020" marR="287020">
              <a:lnSpc>
                <a:spcPct val="101899"/>
              </a:lnSpc>
              <a:buClr>
                <a:srgbClr val="00B04F"/>
              </a:buClr>
              <a:buChar char="-"/>
              <a:tabLst>
                <a:tab pos="879475" algn="l"/>
              </a:tabLst>
            </a:pPr>
            <a:r>
              <a:rPr dirty="0" sz="1050" spc="-65" b="1">
                <a:solidFill>
                  <a:srgbClr val="ED2024"/>
                </a:solidFill>
                <a:latin typeface="Arial"/>
                <a:cs typeface="Arial"/>
              </a:rPr>
              <a:t>'HVFDUJDV</a:t>
            </a:r>
            <a:r>
              <a:rPr dirty="0" sz="1050" spc="5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ED2024"/>
                </a:solidFill>
                <a:latin typeface="Arial"/>
                <a:cs typeface="Arial"/>
              </a:rPr>
              <a:t>PD\RUHV</a:t>
            </a: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45" b="1">
                <a:solidFill>
                  <a:srgbClr val="ED2024"/>
                </a:solidFill>
                <a:latin typeface="Arial"/>
                <a:cs typeface="Arial"/>
              </a:rPr>
              <a:t>SURYRFDQ</a:t>
            </a:r>
            <a:r>
              <a:rPr dirty="0" sz="1050" spc="15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Arial"/>
                <a:cs typeface="Arial"/>
              </a:rPr>
              <a:t>VX</a:t>
            </a: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90" b="1">
                <a:solidFill>
                  <a:srgbClr val="ED2024"/>
                </a:solidFill>
                <a:latin typeface="Arial"/>
                <a:cs typeface="Arial"/>
              </a:rPr>
              <a:t>GHVWUXFFLyQ</a:t>
            </a: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300" b="1">
                <a:solidFill>
                  <a:srgbClr val="ED2024"/>
                </a:solidFill>
                <a:latin typeface="Arial"/>
                <a:cs typeface="Arial"/>
              </a:rPr>
              <a:t>\</a:t>
            </a:r>
            <a:r>
              <a:rPr dirty="0" sz="1050" spc="15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ED2024"/>
                </a:solidFill>
                <a:latin typeface="Arial"/>
                <a:cs typeface="Arial"/>
              </a:rPr>
              <a:t>VH</a:t>
            </a: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30" b="1">
                <a:solidFill>
                  <a:srgbClr val="ED2024"/>
                </a:solidFill>
                <a:latin typeface="Arial"/>
                <a:cs typeface="Arial"/>
              </a:rPr>
              <a:t>TXHGDQ</a:t>
            </a: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Arial"/>
                <a:cs typeface="Arial"/>
              </a:rPr>
              <a:t>HQ </a:t>
            </a:r>
            <a:r>
              <a:rPr dirty="0" sz="1050" spc="-245" b="1">
                <a:solidFill>
                  <a:srgbClr val="ED2024"/>
                </a:solidFill>
                <a:latin typeface="Arial"/>
                <a:cs typeface="Arial"/>
              </a:rPr>
              <a:t>FRUWRFLUFXLWR</a:t>
            </a:r>
            <a:r>
              <a:rPr dirty="0" sz="1050" spc="24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Arial"/>
                <a:cs typeface="Arial"/>
              </a:rPr>
              <a:t>3RU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Arial"/>
                <a:cs typeface="Arial"/>
              </a:rPr>
              <a:t>HOOR</a:t>
            </a:r>
            <a:r>
              <a:rPr dirty="0" sz="1050" spc="229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Arial"/>
                <a:cs typeface="Arial"/>
              </a:rPr>
              <a:t>OD</a:t>
            </a:r>
            <a:r>
              <a:rPr dirty="0" sz="1050" spc="3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210" b="1">
                <a:solidFill>
                  <a:srgbClr val="ED2024"/>
                </a:solidFill>
                <a:latin typeface="Arial"/>
                <a:cs typeface="Arial"/>
              </a:rPr>
              <a:t>QRUPDWLYD</a:t>
            </a:r>
            <a:r>
              <a:rPr dirty="0" sz="1050" spc="3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Arial"/>
                <a:cs typeface="Arial"/>
              </a:rPr>
              <a:t>H[LJH</a:t>
            </a:r>
            <a:r>
              <a:rPr dirty="0" sz="1050" spc="3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80" b="1">
                <a:solidFill>
                  <a:srgbClr val="ED2024"/>
                </a:solidFill>
                <a:latin typeface="Arial"/>
                <a:cs typeface="Arial"/>
              </a:rPr>
              <a:t>TXH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ED2024"/>
                </a:solidFill>
                <a:latin typeface="Arial"/>
                <a:cs typeface="Arial"/>
              </a:rPr>
              <a:t>VH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Arial"/>
                <a:cs typeface="Arial"/>
              </a:rPr>
              <a:t>VHxDOLFH</a:t>
            </a:r>
            <a:r>
              <a:rPr dirty="0" sz="1050" spc="3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Arial"/>
                <a:cs typeface="Arial"/>
              </a:rPr>
              <a:t>OD</a:t>
            </a:r>
            <a:r>
              <a:rPr dirty="0" sz="1050" spc="-10" b="1">
                <a:solidFill>
                  <a:srgbClr val="ED2024"/>
                </a:solidFill>
                <a:latin typeface="Arial"/>
                <a:cs typeface="Arial"/>
              </a:rPr>
              <a:t> DYHUtD 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4937709" y="9265932"/>
            <a:ext cx="276860" cy="594995"/>
          </a:xfrm>
          <a:custGeom>
            <a:avLst/>
            <a:gdLst/>
            <a:ahLst/>
            <a:cxnLst/>
            <a:rect l="l" t="t" r="r" b="b"/>
            <a:pathLst>
              <a:path w="276860" h="594995">
                <a:moveTo>
                  <a:pt x="276669" y="119227"/>
                </a:moveTo>
                <a:lnTo>
                  <a:pt x="270573" y="119227"/>
                </a:lnTo>
                <a:lnTo>
                  <a:pt x="270573" y="203606"/>
                </a:lnTo>
                <a:lnTo>
                  <a:pt x="267512" y="199224"/>
                </a:lnTo>
                <a:lnTo>
                  <a:pt x="223685" y="229793"/>
                </a:lnTo>
                <a:lnTo>
                  <a:pt x="223685" y="85090"/>
                </a:lnTo>
                <a:lnTo>
                  <a:pt x="223685" y="81521"/>
                </a:lnTo>
                <a:lnTo>
                  <a:pt x="223685" y="78473"/>
                </a:lnTo>
                <a:lnTo>
                  <a:pt x="217068" y="78473"/>
                </a:lnTo>
                <a:lnTo>
                  <a:pt x="217068" y="85090"/>
                </a:lnTo>
                <a:lnTo>
                  <a:pt x="217068" y="234403"/>
                </a:lnTo>
                <a:lnTo>
                  <a:pt x="217068" y="241998"/>
                </a:lnTo>
                <a:lnTo>
                  <a:pt x="217068" y="509549"/>
                </a:lnTo>
                <a:lnTo>
                  <a:pt x="60642" y="509549"/>
                </a:lnTo>
                <a:lnTo>
                  <a:pt x="60642" y="351078"/>
                </a:lnTo>
                <a:lnTo>
                  <a:pt x="217068" y="241998"/>
                </a:lnTo>
                <a:lnTo>
                  <a:pt x="217068" y="234403"/>
                </a:lnTo>
                <a:lnTo>
                  <a:pt x="60642" y="343484"/>
                </a:lnTo>
                <a:lnTo>
                  <a:pt x="60642" y="85090"/>
                </a:lnTo>
                <a:lnTo>
                  <a:pt x="217068" y="85090"/>
                </a:lnTo>
                <a:lnTo>
                  <a:pt x="217068" y="78473"/>
                </a:lnTo>
                <a:lnTo>
                  <a:pt x="142163" y="78473"/>
                </a:lnTo>
                <a:lnTo>
                  <a:pt x="142163" y="0"/>
                </a:lnTo>
                <a:lnTo>
                  <a:pt x="135547" y="0"/>
                </a:lnTo>
                <a:lnTo>
                  <a:pt x="135547" y="78473"/>
                </a:lnTo>
                <a:lnTo>
                  <a:pt x="54521" y="78473"/>
                </a:lnTo>
                <a:lnTo>
                  <a:pt x="54521" y="347764"/>
                </a:lnTo>
                <a:lnTo>
                  <a:pt x="5905" y="381647"/>
                </a:lnTo>
                <a:lnTo>
                  <a:pt x="0" y="381647"/>
                </a:lnTo>
                <a:lnTo>
                  <a:pt x="0" y="469290"/>
                </a:lnTo>
                <a:lnTo>
                  <a:pt x="6604" y="469290"/>
                </a:lnTo>
                <a:lnTo>
                  <a:pt x="6604" y="388759"/>
                </a:lnTo>
                <a:lnTo>
                  <a:pt x="54521" y="355346"/>
                </a:lnTo>
                <a:lnTo>
                  <a:pt x="54521" y="516166"/>
                </a:lnTo>
                <a:lnTo>
                  <a:pt x="135547" y="516166"/>
                </a:lnTo>
                <a:lnTo>
                  <a:pt x="135547" y="594639"/>
                </a:lnTo>
                <a:lnTo>
                  <a:pt x="142163" y="594639"/>
                </a:lnTo>
                <a:lnTo>
                  <a:pt x="142163" y="516166"/>
                </a:lnTo>
                <a:lnTo>
                  <a:pt x="223685" y="516166"/>
                </a:lnTo>
                <a:lnTo>
                  <a:pt x="223685" y="512610"/>
                </a:lnTo>
                <a:lnTo>
                  <a:pt x="223685" y="509549"/>
                </a:lnTo>
                <a:lnTo>
                  <a:pt x="223685" y="237388"/>
                </a:lnTo>
                <a:lnTo>
                  <a:pt x="270573" y="204685"/>
                </a:lnTo>
                <a:lnTo>
                  <a:pt x="270573" y="206362"/>
                </a:lnTo>
                <a:lnTo>
                  <a:pt x="276669" y="206362"/>
                </a:lnTo>
                <a:lnTo>
                  <a:pt x="276669" y="11922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638125" y="9943676"/>
            <a:ext cx="11874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65">
                <a:solidFill>
                  <a:srgbClr val="231F20"/>
                </a:solidFill>
                <a:latin typeface="Arial"/>
                <a:cs typeface="Arial"/>
              </a:rPr>
              <a:t>5HSUHVHQWDFLyQ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30">
                <a:solidFill>
                  <a:srgbClr val="231F20"/>
                </a:solidFill>
                <a:latin typeface="Arial"/>
                <a:cs typeface="Arial"/>
              </a:rPr>
              <a:t>VLPEyOLFD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34569" y="1225756"/>
            <a:ext cx="4623435" cy="2513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'HVFDUJDGRUHV</a:t>
            </a:r>
            <a:r>
              <a:rPr dirty="0" u="heavy" sz="105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-90" b="1">
                <a:solidFill>
                  <a:srgbClr val="00B04F"/>
                </a:solidFill>
                <a:latin typeface="Arial"/>
                <a:cs typeface="Arial"/>
              </a:rPr>
              <a:t>(O</a:t>
            </a:r>
            <a:r>
              <a:rPr dirty="0" sz="1050" spc="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140" b="1">
                <a:solidFill>
                  <a:srgbClr val="00B04F"/>
                </a:solidFill>
                <a:latin typeface="Arial"/>
                <a:cs typeface="Arial"/>
              </a:rPr>
              <a:t>PiV</a:t>
            </a:r>
            <a:r>
              <a:rPr dirty="0" sz="1050" spc="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B04F"/>
                </a:solidFill>
                <a:latin typeface="Arial"/>
                <a:cs typeface="Arial"/>
              </a:rPr>
              <a:t>HPSOHDGR</a:t>
            </a:r>
            <a:r>
              <a:rPr dirty="0" sz="1050" spc="2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50" b="1">
                <a:solidFill>
                  <a:srgbClr val="00B04F"/>
                </a:solidFill>
                <a:latin typeface="Arial"/>
                <a:cs typeface="Arial"/>
              </a:rPr>
              <a:t>HV</a:t>
            </a:r>
            <a:r>
              <a:rPr dirty="0" sz="1050" spc="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B04F"/>
                </a:solidFill>
                <a:latin typeface="Arial"/>
                <a:cs typeface="Arial"/>
              </a:rPr>
              <a:t>HO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spc="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B04F"/>
                </a:solidFill>
                <a:latin typeface="Arial"/>
                <a:cs typeface="Arial"/>
              </a:rPr>
              <a:t>JDV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01899"/>
              </a:lnSpc>
            </a:pP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(VWi</a:t>
            </a:r>
            <a:r>
              <a:rPr dirty="0" sz="1050" spc="-6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95" b="1">
                <a:solidFill>
                  <a:srgbClr val="00B04F"/>
                </a:solidFill>
                <a:latin typeface="Arial"/>
                <a:cs typeface="Arial"/>
              </a:rPr>
              <a:t>IRUPDGR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0" b="1">
                <a:solidFill>
                  <a:srgbClr val="00B04F"/>
                </a:solidFill>
                <a:latin typeface="Arial"/>
                <a:cs typeface="Arial"/>
              </a:rPr>
              <a:t>SRU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35" b="1">
                <a:solidFill>
                  <a:srgbClr val="00B04F"/>
                </a:solidFill>
                <a:latin typeface="Arial"/>
                <a:cs typeface="Arial"/>
              </a:rPr>
              <a:t>GRV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40" b="1">
                <a:solidFill>
                  <a:srgbClr val="00B04F"/>
                </a:solidFill>
                <a:latin typeface="Arial"/>
                <a:cs typeface="Arial"/>
              </a:rPr>
              <a:t>HOHFWURGRV</a:t>
            </a:r>
            <a:r>
              <a:rPr dirty="0" sz="1050" spc="17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300" b="1">
                <a:solidFill>
                  <a:srgbClr val="00B04F"/>
                </a:solidFill>
                <a:latin typeface="Arial"/>
                <a:cs typeface="Arial"/>
              </a:rPr>
              <a:t>\</a:t>
            </a:r>
            <a:r>
              <a:rPr dirty="0" sz="1050" spc="-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00B04F"/>
                </a:solidFill>
                <a:latin typeface="Arial"/>
                <a:cs typeface="Arial"/>
              </a:rPr>
              <a:t>XQ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65" b="1">
                <a:solidFill>
                  <a:srgbClr val="00B04F"/>
                </a:solidFill>
                <a:latin typeface="Arial"/>
                <a:cs typeface="Arial"/>
              </a:rPr>
              <a:t>JDV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0" b="1">
                <a:solidFill>
                  <a:srgbClr val="00B04F"/>
                </a:solidFill>
                <a:latin typeface="Arial"/>
                <a:cs typeface="Arial"/>
              </a:rPr>
              <a:t>QREOH</a:t>
            </a:r>
            <a:r>
              <a:rPr dirty="0" sz="1050" spc="2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00B04F"/>
                </a:solidFill>
                <a:latin typeface="Arial"/>
                <a:cs typeface="Arial"/>
              </a:rPr>
              <a:t>DUJyQ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R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00B04F"/>
                </a:solidFill>
                <a:latin typeface="Arial"/>
                <a:cs typeface="Arial"/>
              </a:rPr>
              <a:t>QHyQ</a:t>
            </a:r>
            <a:r>
              <a:rPr dirty="0" sz="1050" spc="2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B04F"/>
                </a:solidFill>
                <a:latin typeface="Arial"/>
                <a:cs typeface="Arial"/>
              </a:rPr>
              <a:t>TXH </a:t>
            </a:r>
            <a:r>
              <a:rPr dirty="0" sz="1050" spc="-150" b="1">
                <a:solidFill>
                  <a:srgbClr val="00B04F"/>
                </a:solidFill>
                <a:latin typeface="Arial"/>
                <a:cs typeface="Arial"/>
              </a:rPr>
              <a:t>VH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15" b="1">
                <a:solidFill>
                  <a:srgbClr val="00B04F"/>
                </a:solidFill>
                <a:latin typeface="Arial"/>
                <a:cs typeface="Arial"/>
              </a:rPr>
              <a:t>HQFXHQWUD</a:t>
            </a:r>
            <a:r>
              <a:rPr dirty="0" sz="1050" spc="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D</a:t>
            </a:r>
            <a:r>
              <a:rPr dirty="0" sz="1050" spc="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00B04F"/>
                </a:solidFill>
                <a:latin typeface="Arial"/>
                <a:cs typeface="Arial"/>
              </a:rPr>
              <a:t>XQD</a:t>
            </a:r>
            <a:r>
              <a:rPr dirty="0" sz="1050" spc="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10" b="1">
                <a:solidFill>
                  <a:srgbClr val="00B04F"/>
                </a:solidFill>
                <a:latin typeface="Arial"/>
                <a:cs typeface="Arial"/>
              </a:rPr>
              <a:t>GHWHUPLQDGD</a:t>
            </a:r>
            <a:r>
              <a:rPr dirty="0" sz="1050" spc="2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SUHVLyQ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5"/>
              </a:spcBef>
            </a:pP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9HQWDMDV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0"/>
              </a:spcBef>
              <a:buChar char="-"/>
              <a:tabLst>
                <a:tab pos="879475" algn="l"/>
              </a:tabLst>
            </a:pPr>
            <a:r>
              <a:rPr dirty="0" sz="1050" spc="-190" b="1">
                <a:solidFill>
                  <a:srgbClr val="00B04F"/>
                </a:solidFill>
                <a:latin typeface="Arial"/>
                <a:cs typeface="Arial"/>
              </a:rPr>
              <a:t>)XHUWH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B04F"/>
                </a:solidFill>
                <a:latin typeface="Arial"/>
                <a:cs typeface="Arial"/>
              </a:rPr>
              <a:t>SRGHU</a:t>
            </a:r>
            <a:r>
              <a:rPr dirty="0" sz="105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80" b="1">
                <a:solidFill>
                  <a:srgbClr val="00B04F"/>
                </a:solidFill>
                <a:latin typeface="Arial"/>
                <a:cs typeface="Arial"/>
              </a:rPr>
              <a:t>GLVLSDFLyQ</a:t>
            </a:r>
            <a:r>
              <a:rPr dirty="0" sz="1050" spc="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HQHUJtD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-260" b="1">
                <a:solidFill>
                  <a:srgbClr val="00B04F"/>
                </a:solidFill>
                <a:latin typeface="Arial"/>
                <a:cs typeface="Arial"/>
              </a:rPr>
              <a:t>&amp;RUULHQWH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00B04F"/>
                </a:solidFill>
                <a:latin typeface="Arial"/>
                <a:cs typeface="Arial"/>
              </a:rPr>
              <a:t>IXJD</a:t>
            </a: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GHVSUHFLDEOH</a:t>
            </a: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lr>
                <a:srgbClr val="00B04F"/>
              </a:buClr>
              <a:buChar char="-"/>
              <a:tabLst>
                <a:tab pos="879475" algn="l"/>
              </a:tabLst>
            </a:pPr>
            <a:r>
              <a:rPr dirty="0" sz="1050" b="1">
                <a:solidFill>
                  <a:srgbClr val="ED2024"/>
                </a:solidFill>
                <a:latin typeface="Arial"/>
                <a:cs typeface="Arial"/>
              </a:rPr>
              <a:t>6H</a:t>
            </a:r>
            <a:r>
              <a:rPr dirty="0" sz="1050" spc="15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14" b="1">
                <a:solidFill>
                  <a:srgbClr val="ED2024"/>
                </a:solidFill>
                <a:latin typeface="Arial"/>
                <a:cs typeface="Arial"/>
              </a:rPr>
              <a:t>UHFRPSRQH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30" b="1">
                <a:solidFill>
                  <a:srgbClr val="ED2024"/>
                </a:solidFill>
                <a:latin typeface="Arial"/>
                <a:cs typeface="Arial"/>
              </a:rPr>
              <a:t>FXDQGR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35" b="1">
                <a:solidFill>
                  <a:srgbClr val="ED2024"/>
                </a:solidFill>
                <a:latin typeface="Arial"/>
                <a:cs typeface="Arial"/>
              </a:rPr>
              <a:t>FHVD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Arial"/>
                <a:cs typeface="Arial"/>
              </a:rPr>
              <a:t>OD</a:t>
            </a:r>
            <a:r>
              <a:rPr dirty="0" sz="1050" spc="2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Arial"/>
                <a:cs typeface="Arial"/>
              </a:rPr>
              <a:t>GHVFDUJD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Arial"/>
              <a:buChar char="-"/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-110" b="1">
                <a:solidFill>
                  <a:srgbClr val="00B04F"/>
                </a:solidFill>
                <a:latin typeface="Arial"/>
                <a:cs typeface="Arial"/>
              </a:rPr>
              <a:t>,QFRQYHQLHQWHV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-70" b="1">
                <a:solidFill>
                  <a:srgbClr val="00B04F"/>
                </a:solidFill>
                <a:latin typeface="Arial"/>
                <a:cs typeface="Arial"/>
              </a:rPr>
              <a:t>7LHPSR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175" b="1">
                <a:solidFill>
                  <a:srgbClr val="00B04F"/>
                </a:solidFill>
                <a:latin typeface="Arial"/>
                <a:cs typeface="Arial"/>
              </a:rPr>
              <a:t>GH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210" b="1">
                <a:solidFill>
                  <a:srgbClr val="00B04F"/>
                </a:solidFill>
                <a:latin typeface="Arial"/>
                <a:cs typeface="Arial"/>
              </a:rPr>
              <a:t>UHVSXHVWD</a:t>
            </a:r>
            <a:r>
              <a:rPr dirty="0" sz="1050" spc="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325" b="1">
                <a:solidFill>
                  <a:srgbClr val="00B04F"/>
                </a:solidFill>
                <a:latin typeface="Arial"/>
                <a:cs typeface="Arial"/>
              </a:rPr>
              <a:t>OHQWR</a:t>
            </a: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120" b="1">
                <a:solidFill>
                  <a:srgbClr val="00B04F"/>
                </a:solidFill>
                <a:latin typeface="Arial"/>
                <a:cs typeface="Arial"/>
              </a:rPr>
              <a:t>³8F´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 PD\RU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80" b="1">
                <a:solidFill>
                  <a:srgbClr val="00B04F"/>
                </a:solidFill>
                <a:latin typeface="Arial"/>
                <a:cs typeface="Arial"/>
              </a:rPr>
              <a:t>TXH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350" b="1">
                <a:solidFill>
                  <a:srgbClr val="00B04F"/>
                </a:solidFill>
                <a:latin typeface="Arial"/>
                <a:cs typeface="Arial"/>
              </a:rPr>
              <a:t>HO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300" b="1">
                <a:solidFill>
                  <a:srgbClr val="00B04F"/>
                </a:solidFill>
                <a:latin typeface="Arial"/>
                <a:cs typeface="Arial"/>
              </a:rPr>
              <a:t>YDULVWRU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107174" y="4540388"/>
            <a:ext cx="11880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65">
                <a:solidFill>
                  <a:srgbClr val="231F20"/>
                </a:solidFill>
                <a:latin typeface="Arial"/>
                <a:cs typeface="Arial"/>
              </a:rPr>
              <a:t>5HSUHVHQWDFLyQ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30">
                <a:solidFill>
                  <a:srgbClr val="231F20"/>
                </a:solidFill>
                <a:latin typeface="Arial"/>
                <a:cs typeface="Arial"/>
              </a:rPr>
              <a:t>VLPEyOLFD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486757" y="3968127"/>
            <a:ext cx="306070" cy="389255"/>
          </a:xfrm>
          <a:custGeom>
            <a:avLst/>
            <a:gdLst/>
            <a:ahLst/>
            <a:cxnLst/>
            <a:rect l="l" t="t" r="r" b="b"/>
            <a:pathLst>
              <a:path w="306070" h="389254">
                <a:moveTo>
                  <a:pt x="305727" y="194132"/>
                </a:moveTo>
                <a:lnTo>
                  <a:pt x="305219" y="186486"/>
                </a:lnTo>
                <a:lnTo>
                  <a:pt x="304711" y="179362"/>
                </a:lnTo>
                <a:lnTo>
                  <a:pt x="299097" y="158153"/>
                </a:lnTo>
                <a:lnTo>
                  <a:pt x="299097" y="201777"/>
                </a:lnTo>
                <a:lnTo>
                  <a:pt x="289509" y="243852"/>
                </a:lnTo>
                <a:lnTo>
                  <a:pt x="270611" y="277990"/>
                </a:lnTo>
                <a:lnTo>
                  <a:pt x="212801" y="322148"/>
                </a:lnTo>
                <a:lnTo>
                  <a:pt x="161417" y="332765"/>
                </a:lnTo>
                <a:lnTo>
                  <a:pt x="163144" y="293331"/>
                </a:lnTo>
                <a:lnTo>
                  <a:pt x="182410" y="294005"/>
                </a:lnTo>
                <a:lnTo>
                  <a:pt x="177330" y="282790"/>
                </a:lnTo>
                <a:lnTo>
                  <a:pt x="155917" y="235407"/>
                </a:lnTo>
                <a:lnTo>
                  <a:pt x="124828" y="291973"/>
                </a:lnTo>
                <a:lnTo>
                  <a:pt x="143814" y="292646"/>
                </a:lnTo>
                <a:lnTo>
                  <a:pt x="142227" y="333629"/>
                </a:lnTo>
                <a:lnTo>
                  <a:pt x="72555" y="311899"/>
                </a:lnTo>
                <a:lnTo>
                  <a:pt x="21767" y="256260"/>
                </a:lnTo>
                <a:lnTo>
                  <a:pt x="8140" y="215531"/>
                </a:lnTo>
                <a:lnTo>
                  <a:pt x="6108" y="194132"/>
                </a:lnTo>
                <a:lnTo>
                  <a:pt x="7124" y="179870"/>
                </a:lnTo>
                <a:lnTo>
                  <a:pt x="17716" y="140817"/>
                </a:lnTo>
                <a:lnTo>
                  <a:pt x="60883" y="84620"/>
                </a:lnTo>
                <a:lnTo>
                  <a:pt x="122618" y="57467"/>
                </a:lnTo>
                <a:lnTo>
                  <a:pt x="146240" y="55524"/>
                </a:lnTo>
                <a:lnTo>
                  <a:pt x="146240" y="101904"/>
                </a:lnTo>
                <a:lnTo>
                  <a:pt x="127393" y="101904"/>
                </a:lnTo>
                <a:lnTo>
                  <a:pt x="155930" y="158991"/>
                </a:lnTo>
                <a:lnTo>
                  <a:pt x="179616" y="111582"/>
                </a:lnTo>
                <a:lnTo>
                  <a:pt x="184454" y="101904"/>
                </a:lnTo>
                <a:lnTo>
                  <a:pt x="165608" y="101904"/>
                </a:lnTo>
                <a:lnTo>
                  <a:pt x="165608" y="55892"/>
                </a:lnTo>
                <a:lnTo>
                  <a:pt x="190030" y="59055"/>
                </a:lnTo>
                <a:lnTo>
                  <a:pt x="250291" y="89115"/>
                </a:lnTo>
                <a:lnTo>
                  <a:pt x="290512" y="147383"/>
                </a:lnTo>
                <a:lnTo>
                  <a:pt x="298983" y="186486"/>
                </a:lnTo>
                <a:lnTo>
                  <a:pt x="299097" y="201777"/>
                </a:lnTo>
                <a:lnTo>
                  <a:pt x="299097" y="158153"/>
                </a:lnTo>
                <a:lnTo>
                  <a:pt x="275488" y="106489"/>
                </a:lnTo>
                <a:lnTo>
                  <a:pt x="220560" y="62776"/>
                </a:lnTo>
                <a:lnTo>
                  <a:pt x="196037" y="54686"/>
                </a:lnTo>
                <a:lnTo>
                  <a:pt x="187477" y="51854"/>
                </a:lnTo>
                <a:lnTo>
                  <a:pt x="165608" y="49568"/>
                </a:lnTo>
                <a:lnTo>
                  <a:pt x="165608" y="0"/>
                </a:lnTo>
                <a:lnTo>
                  <a:pt x="146240" y="0"/>
                </a:lnTo>
                <a:lnTo>
                  <a:pt x="146240" y="48920"/>
                </a:lnTo>
                <a:lnTo>
                  <a:pt x="118059" y="51879"/>
                </a:lnTo>
                <a:lnTo>
                  <a:pt x="84937" y="62814"/>
                </a:lnTo>
                <a:lnTo>
                  <a:pt x="29908" y="106527"/>
                </a:lnTo>
                <a:lnTo>
                  <a:pt x="508" y="179362"/>
                </a:lnTo>
                <a:lnTo>
                  <a:pt x="0" y="201777"/>
                </a:lnTo>
                <a:lnTo>
                  <a:pt x="508" y="209423"/>
                </a:lnTo>
                <a:lnTo>
                  <a:pt x="14859" y="256743"/>
                </a:lnTo>
                <a:lnTo>
                  <a:pt x="35928" y="288950"/>
                </a:lnTo>
                <a:lnTo>
                  <a:pt x="94551" y="329793"/>
                </a:lnTo>
                <a:lnTo>
                  <a:pt x="142011" y="339128"/>
                </a:lnTo>
                <a:lnTo>
                  <a:pt x="140119" y="388277"/>
                </a:lnTo>
                <a:lnTo>
                  <a:pt x="158978" y="388785"/>
                </a:lnTo>
                <a:lnTo>
                  <a:pt x="161112" y="339813"/>
                </a:lnTo>
                <a:lnTo>
                  <a:pt x="164134" y="339915"/>
                </a:lnTo>
                <a:lnTo>
                  <a:pt x="198869" y="333705"/>
                </a:lnTo>
                <a:lnTo>
                  <a:pt x="231368" y="320128"/>
                </a:lnTo>
                <a:lnTo>
                  <a:pt x="259956" y="299275"/>
                </a:lnTo>
                <a:lnTo>
                  <a:pt x="282994" y="271259"/>
                </a:lnTo>
                <a:lnTo>
                  <a:pt x="298792" y="236181"/>
                </a:lnTo>
                <a:lnTo>
                  <a:pt x="305727" y="1941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169060" y="6266700"/>
            <a:ext cx="4885690" cy="314960"/>
          </a:xfrm>
          <a:custGeom>
            <a:avLst/>
            <a:gdLst/>
            <a:ahLst/>
            <a:cxnLst/>
            <a:rect l="l" t="t" r="r" b="b"/>
            <a:pathLst>
              <a:path w="4885690" h="314959">
                <a:moveTo>
                  <a:pt x="4885588" y="0"/>
                </a:moveTo>
                <a:lnTo>
                  <a:pt x="0" y="0"/>
                </a:lnTo>
                <a:lnTo>
                  <a:pt x="0" y="314909"/>
                </a:lnTo>
                <a:lnTo>
                  <a:pt x="4885588" y="314909"/>
                </a:lnTo>
                <a:lnTo>
                  <a:pt x="4885588" y="311848"/>
                </a:lnTo>
                <a:lnTo>
                  <a:pt x="6108" y="311848"/>
                </a:lnTo>
                <a:lnTo>
                  <a:pt x="3060" y="308800"/>
                </a:lnTo>
                <a:lnTo>
                  <a:pt x="6108" y="308800"/>
                </a:lnTo>
                <a:lnTo>
                  <a:pt x="6108" y="6629"/>
                </a:lnTo>
                <a:lnTo>
                  <a:pt x="3060" y="6629"/>
                </a:lnTo>
                <a:lnTo>
                  <a:pt x="6108" y="3060"/>
                </a:lnTo>
                <a:lnTo>
                  <a:pt x="4885588" y="3060"/>
                </a:lnTo>
                <a:lnTo>
                  <a:pt x="4885588" y="0"/>
                </a:lnTo>
                <a:close/>
              </a:path>
              <a:path w="4885690" h="314959">
                <a:moveTo>
                  <a:pt x="6108" y="308800"/>
                </a:moveTo>
                <a:lnTo>
                  <a:pt x="3060" y="308800"/>
                </a:lnTo>
                <a:lnTo>
                  <a:pt x="6108" y="311848"/>
                </a:lnTo>
                <a:lnTo>
                  <a:pt x="6108" y="308800"/>
                </a:lnTo>
                <a:close/>
              </a:path>
              <a:path w="4885690" h="314959">
                <a:moveTo>
                  <a:pt x="4878958" y="308800"/>
                </a:moveTo>
                <a:lnTo>
                  <a:pt x="6108" y="308800"/>
                </a:lnTo>
                <a:lnTo>
                  <a:pt x="6108" y="311848"/>
                </a:lnTo>
                <a:lnTo>
                  <a:pt x="4878958" y="311848"/>
                </a:lnTo>
                <a:lnTo>
                  <a:pt x="4878958" y="308800"/>
                </a:lnTo>
                <a:close/>
              </a:path>
              <a:path w="4885690" h="314959">
                <a:moveTo>
                  <a:pt x="4878958" y="3060"/>
                </a:moveTo>
                <a:lnTo>
                  <a:pt x="4878958" y="311848"/>
                </a:lnTo>
                <a:lnTo>
                  <a:pt x="4882019" y="308800"/>
                </a:lnTo>
                <a:lnTo>
                  <a:pt x="4885588" y="308800"/>
                </a:lnTo>
                <a:lnTo>
                  <a:pt x="4885588" y="6629"/>
                </a:lnTo>
                <a:lnTo>
                  <a:pt x="4882019" y="6629"/>
                </a:lnTo>
                <a:lnTo>
                  <a:pt x="4878958" y="3060"/>
                </a:lnTo>
                <a:close/>
              </a:path>
              <a:path w="4885690" h="314959">
                <a:moveTo>
                  <a:pt x="4885588" y="308800"/>
                </a:moveTo>
                <a:lnTo>
                  <a:pt x="4882019" y="308800"/>
                </a:lnTo>
                <a:lnTo>
                  <a:pt x="4878958" y="311848"/>
                </a:lnTo>
                <a:lnTo>
                  <a:pt x="4885588" y="311848"/>
                </a:lnTo>
                <a:lnTo>
                  <a:pt x="4885588" y="308800"/>
                </a:lnTo>
                <a:close/>
              </a:path>
              <a:path w="4885690" h="314959">
                <a:moveTo>
                  <a:pt x="6108" y="3060"/>
                </a:moveTo>
                <a:lnTo>
                  <a:pt x="3060" y="6629"/>
                </a:lnTo>
                <a:lnTo>
                  <a:pt x="6108" y="6629"/>
                </a:lnTo>
                <a:lnTo>
                  <a:pt x="6108" y="3060"/>
                </a:lnTo>
                <a:close/>
              </a:path>
              <a:path w="4885690" h="314959">
                <a:moveTo>
                  <a:pt x="4878958" y="3060"/>
                </a:moveTo>
                <a:lnTo>
                  <a:pt x="6108" y="3060"/>
                </a:lnTo>
                <a:lnTo>
                  <a:pt x="6108" y="6629"/>
                </a:lnTo>
                <a:lnTo>
                  <a:pt x="4878958" y="6629"/>
                </a:lnTo>
                <a:lnTo>
                  <a:pt x="4878958" y="3060"/>
                </a:lnTo>
                <a:close/>
              </a:path>
              <a:path w="4885690" h="314959">
                <a:moveTo>
                  <a:pt x="4885588" y="3060"/>
                </a:moveTo>
                <a:lnTo>
                  <a:pt x="4878958" y="3060"/>
                </a:lnTo>
                <a:lnTo>
                  <a:pt x="4882019" y="6629"/>
                </a:lnTo>
                <a:lnTo>
                  <a:pt x="4885588" y="6629"/>
                </a:lnTo>
                <a:lnTo>
                  <a:pt x="4885588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170590" y="6268084"/>
            <a:ext cx="488251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180" b="1">
                <a:solidFill>
                  <a:srgbClr val="9A3466"/>
                </a:solidFill>
                <a:latin typeface="Times New Roman"/>
                <a:cs typeface="Times New Roman"/>
              </a:rPr>
              <a:t>7</a:t>
            </a:r>
            <a:r>
              <a:rPr dirty="0" sz="1600" spc="-625" b="1">
                <a:solidFill>
                  <a:srgbClr val="9A3466"/>
                </a:solidFill>
                <a:latin typeface="Times New Roman"/>
                <a:cs typeface="Times New Roman"/>
              </a:rPr>
              <a:t>L</a:t>
            </a:r>
            <a:r>
              <a:rPr dirty="0" sz="1600" spc="-300" b="1">
                <a:solidFill>
                  <a:srgbClr val="9A3466"/>
                </a:solidFill>
                <a:latin typeface="Times New Roman"/>
                <a:cs typeface="Times New Roman"/>
              </a:rPr>
              <a:t>SR</a:t>
            </a:r>
            <a:r>
              <a:rPr dirty="0" sz="1600" spc="-300" b="1">
                <a:solidFill>
                  <a:srgbClr val="9A3466"/>
                </a:solidFill>
                <a:latin typeface="Times New Roman"/>
                <a:cs typeface="Times New Roman"/>
              </a:rPr>
              <a:t>V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95" b="1">
                <a:solidFill>
                  <a:srgbClr val="9A3466"/>
                </a:solidFill>
                <a:latin typeface="Times New Roman"/>
                <a:cs typeface="Times New Roman"/>
              </a:rPr>
              <a:t>OLPLWDGRUHV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0" b="1">
                <a:solidFill>
                  <a:srgbClr val="9A3466"/>
                </a:solidFill>
                <a:latin typeface="Times New Roman"/>
                <a:cs typeface="Times New Roman"/>
              </a:rPr>
              <a:t>HQ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290" b="1">
                <a:solidFill>
                  <a:srgbClr val="9A3466"/>
                </a:solidFill>
                <a:latin typeface="Times New Roman"/>
                <a:cs typeface="Times New Roman"/>
              </a:rPr>
              <a:t>IXQFLyQ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9A3466"/>
                </a:solidFill>
                <a:latin typeface="Times New Roman"/>
                <a:cs typeface="Times New Roman"/>
              </a:rPr>
              <a:t>OD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9A3466"/>
                </a:solidFill>
                <a:latin typeface="Times New Roman"/>
                <a:cs typeface="Times New Roman"/>
              </a:rPr>
              <a:t>RQGD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15" b="1">
                <a:solidFill>
                  <a:srgbClr val="9A3466"/>
                </a:solidFill>
                <a:latin typeface="Times New Roman"/>
                <a:cs typeface="Times New Roman"/>
              </a:rPr>
              <a:t>HQVD\R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38392" y="6888392"/>
            <a:ext cx="1332865" cy="4337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250" b="1">
                <a:solidFill>
                  <a:srgbClr val="BF2026"/>
                </a:solidFill>
                <a:latin typeface="Times New Roman"/>
                <a:cs typeface="Times New Roman"/>
              </a:rPr>
              <a:t>/LPLWDGRU</a:t>
            </a:r>
            <a:r>
              <a:rPr dirty="0" sz="1300" spc="6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BF2026"/>
                </a:solidFill>
                <a:latin typeface="Times New Roman"/>
                <a:cs typeface="Times New Roman"/>
              </a:rPr>
              <a:t>&amp;ODVH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300" spc="415" b="1">
                <a:solidFill>
                  <a:srgbClr val="BF2026"/>
                </a:solidFill>
                <a:latin typeface="Times New Roman"/>
                <a:cs typeface="Times New Roman"/>
              </a:rPr>
              <a:t>      </a:t>
            </a:r>
            <a:r>
              <a:rPr dirty="0" sz="1300" spc="-25" b="1">
                <a:solidFill>
                  <a:srgbClr val="BF2026"/>
                </a:solidFill>
                <a:latin typeface="Symbol"/>
                <a:cs typeface="Symbol"/>
              </a:rPr>
              <a:t></a:t>
            </a:r>
            <a:r>
              <a:rPr dirty="0" sz="1300" spc="-25" b="1">
                <a:solidFill>
                  <a:srgbClr val="BF2026"/>
                </a:solidFill>
                <a:latin typeface="Times New Roman"/>
                <a:cs typeface="Times New Roman"/>
              </a:rPr>
              <a:t>V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62588" y="6793103"/>
            <a:ext cx="3656965" cy="221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3DUD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5">
                <a:solidFill>
                  <a:srgbClr val="231F20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>
                <a:solidFill>
                  <a:srgbClr val="231F20"/>
                </a:solidFill>
                <a:latin typeface="Times New Roman"/>
                <a:cs typeface="Times New Roman"/>
              </a:rPr>
              <a:t>SUHVHQWDQ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0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>
                <a:solidFill>
                  <a:srgbClr val="231F20"/>
                </a:solidFill>
                <a:latin typeface="Times New Roman"/>
                <a:cs typeface="Times New Roman"/>
              </a:rPr>
              <a:t>ULHVJR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85">
                <a:solidFill>
                  <a:srgbClr val="231F20"/>
                </a:solidFill>
                <a:latin typeface="Times New Roman"/>
                <a:cs typeface="Times New Roman"/>
              </a:rPr>
              <a:t>PX\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70">
                <a:solidFill>
                  <a:srgbClr val="231F20"/>
                </a:solidFill>
                <a:latin typeface="Times New Roman"/>
                <a:cs typeface="Times New Roman"/>
              </a:rPr>
              <a:t>DOWR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>
                <a:solidFill>
                  <a:srgbClr val="231F20"/>
                </a:solidFill>
                <a:latin typeface="Times New Roman"/>
                <a:cs typeface="Times New Roman"/>
              </a:rPr>
              <a:t>GHVFDUJDV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5">
                <a:solidFill>
                  <a:srgbClr val="231F20"/>
                </a:solidFill>
                <a:latin typeface="Times New Roman"/>
                <a:cs typeface="Times New Roman"/>
              </a:rPr>
              <a:t>DWPRVIpULFDV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FXDQGR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35">
                <a:solidFill>
                  <a:srgbClr val="231F20"/>
                </a:solidFill>
                <a:latin typeface="Times New Roman"/>
                <a:cs typeface="Times New Roman"/>
              </a:rPr>
              <a:t>GLVSRQJD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SDUDUUD\RV</a:t>
            </a:r>
            <a:r>
              <a:rPr dirty="0" sz="1200" spc="2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5">
                <a:solidFill>
                  <a:srgbClr val="231F20"/>
                </a:solidFill>
                <a:latin typeface="Times New Roman"/>
                <a:cs typeface="Times New Roman"/>
              </a:rPr>
              <a:t>HWF</a:t>
            </a:r>
            <a:r>
              <a:rPr dirty="0" sz="1200" spc="1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80" b="1">
                <a:solidFill>
                  <a:srgbClr val="BF2026"/>
                </a:solidFill>
                <a:latin typeface="Times New Roman"/>
                <a:cs typeface="Times New Roman"/>
              </a:rPr>
              <a:t>6H</a:t>
            </a:r>
            <a:r>
              <a:rPr dirty="0" sz="12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BF2026"/>
                </a:solidFill>
                <a:latin typeface="Times New Roman"/>
                <a:cs typeface="Times New Roman"/>
              </a:rPr>
              <a:t>VXHOHQ</a:t>
            </a:r>
            <a:r>
              <a:rPr dirty="0" sz="12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BF2026"/>
                </a:solidFill>
                <a:latin typeface="Times New Roman"/>
                <a:cs typeface="Times New Roman"/>
              </a:rPr>
              <a:t>FRORFDU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BF2026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BF2026"/>
                </a:solidFill>
                <a:latin typeface="Times New Roman"/>
                <a:cs typeface="Times New Roman"/>
              </a:rPr>
              <a:t>RULJHQ</a:t>
            </a:r>
            <a:r>
              <a:rPr dirty="0" sz="12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BF2026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BF2026"/>
                </a:solidFill>
                <a:latin typeface="Times New Roman"/>
                <a:cs typeface="Times New Roman"/>
              </a:rPr>
              <a:t>LQVWDODFLyQ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22860" marR="125095">
              <a:lnSpc>
                <a:spcPct val="100000"/>
              </a:lnSpc>
              <a:spcBef>
                <a:spcPts val="580"/>
              </a:spcBef>
            </a:pP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3DUD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5">
                <a:solidFill>
                  <a:srgbClr val="231F20"/>
                </a:solidFill>
                <a:latin typeface="Times New Roman"/>
                <a:cs typeface="Times New Roman"/>
              </a:rPr>
              <a:t>ODV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5">
                <a:solidFill>
                  <a:srgbClr val="231F20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22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>
                <a:solidFill>
                  <a:srgbClr val="231F20"/>
                </a:solidFill>
                <a:latin typeface="Times New Roman"/>
                <a:cs typeface="Times New Roman"/>
              </a:rPr>
              <a:t>XUEDQDV</a:t>
            </a:r>
            <a:r>
              <a:rPr dirty="0" sz="120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>
                <a:solidFill>
                  <a:srgbClr val="231F20"/>
                </a:solidFill>
                <a:latin typeface="Times New Roman"/>
                <a:cs typeface="Times New Roman"/>
              </a:rPr>
              <a:t>UXUDOHV</a:t>
            </a:r>
            <a:r>
              <a:rPr dirty="0" sz="1200" spc="1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5">
                <a:solidFill>
                  <a:srgbClr val="231F20"/>
                </a:solidFill>
                <a:latin typeface="Times New Roman"/>
                <a:cs typeface="Times New Roman"/>
              </a:rPr>
              <a:t>UHVLGHQFLDO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LQGXVWULDO</a:t>
            </a:r>
            <a:r>
              <a:rPr dirty="0" sz="1200" spc="1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>
                <a:solidFill>
                  <a:srgbClr val="231F20"/>
                </a:solidFill>
                <a:latin typeface="Times New Roman"/>
                <a:cs typeface="Times New Roman"/>
              </a:rPr>
              <a:t>HWF</a:t>
            </a:r>
            <a:r>
              <a:rPr dirty="0" sz="1200" spc="20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0">
                <a:solidFill>
                  <a:srgbClr val="231F20"/>
                </a:solidFill>
                <a:latin typeface="Times New Roman"/>
                <a:cs typeface="Times New Roman"/>
              </a:rPr>
              <a:t>WLHQHQ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0">
                <a:solidFill>
                  <a:srgbClr val="231F20"/>
                </a:solidFill>
                <a:latin typeface="Times New Roman"/>
                <a:cs typeface="Times New Roman"/>
              </a:rPr>
              <a:t>SUREDELOLGDG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5">
                <a:solidFill>
                  <a:srgbClr val="231F20"/>
                </a:solidFill>
                <a:latin typeface="Times New Roman"/>
                <a:cs typeface="Times New Roman"/>
              </a:rPr>
              <a:t>FDtGD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50">
                <a:solidFill>
                  <a:srgbClr val="231F20"/>
                </a:solidFill>
                <a:latin typeface="Times New Roman"/>
                <a:cs typeface="Times New Roman"/>
              </a:rPr>
              <a:t>UD\RV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BF2026"/>
                </a:solidFill>
                <a:latin typeface="Times New Roman"/>
                <a:cs typeface="Times New Roman"/>
              </a:rPr>
              <a:t>1RUPDOPHQWH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BF2026"/>
                </a:solidFill>
                <a:latin typeface="Times New Roman"/>
                <a:cs typeface="Times New Roman"/>
              </a:rPr>
              <a:t>VH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BF2026"/>
                </a:solidFill>
                <a:latin typeface="Times New Roman"/>
                <a:cs typeface="Times New Roman"/>
              </a:rPr>
              <a:t>FRORFD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BF2026"/>
                </a:solidFill>
                <a:latin typeface="Times New Roman"/>
                <a:cs typeface="Times New Roman"/>
              </a:rPr>
              <a:t>HO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BF2026"/>
                </a:solidFill>
                <a:latin typeface="Times New Roman"/>
                <a:cs typeface="Times New Roman"/>
              </a:rPr>
              <a:t>FXDGUR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BF2026"/>
                </a:solidFill>
                <a:latin typeface="Times New Roman"/>
                <a:cs typeface="Times New Roman"/>
              </a:rPr>
              <a:t>JHQHUDO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BF2026"/>
                </a:solidFill>
                <a:latin typeface="Times New Roman"/>
                <a:cs typeface="Times New Roman"/>
              </a:rPr>
              <a:t>SURWHFFLyQ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 marR="94615">
              <a:lnSpc>
                <a:spcPct val="100000"/>
              </a:lnSpc>
              <a:spcBef>
                <a:spcPts val="819"/>
              </a:spcBef>
            </a:pPr>
            <a:r>
              <a:rPr dirty="0" sz="1200" spc="-225">
                <a:solidFill>
                  <a:srgbClr val="231F20"/>
                </a:solidFill>
                <a:latin typeface="Times New Roman"/>
                <a:cs typeface="Times New Roman"/>
              </a:rPr>
              <a:t>$VHJXUDQ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>
                <a:solidFill>
                  <a:srgbClr val="231F20"/>
                </a:solidFill>
                <a:latin typeface="Times New Roman"/>
                <a:cs typeface="Times New Roman"/>
              </a:rPr>
              <a:t>XQD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5">
                <a:solidFill>
                  <a:srgbClr val="231F20"/>
                </a:solidFill>
                <a:latin typeface="Times New Roman"/>
                <a:cs typeface="Times New Roman"/>
              </a:rPr>
              <a:t>ILQD</a:t>
            </a:r>
            <a:r>
              <a:rPr dirty="0" sz="120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40">
                <a:solidFill>
                  <a:srgbClr val="231F20"/>
                </a:solidFill>
                <a:latin typeface="Times New Roman"/>
                <a:cs typeface="Times New Roman"/>
              </a:rPr>
              <a:t>6H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>
                <a:solidFill>
                  <a:srgbClr val="231F20"/>
                </a:solidFill>
                <a:latin typeface="Times New Roman"/>
                <a:cs typeface="Times New Roman"/>
              </a:rPr>
              <a:t>VLW~DQ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FDVDGD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5">
                <a:solidFill>
                  <a:srgbClr val="231F20"/>
                </a:solidFill>
                <a:latin typeface="Times New Roman"/>
                <a:cs typeface="Times New Roman"/>
              </a:rPr>
              <a:t>OLPLWDGRUHV</a:t>
            </a:r>
            <a:r>
              <a:rPr dirty="0" sz="12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0">
                <a:solidFill>
                  <a:srgbClr val="231F20"/>
                </a:solidFill>
                <a:latin typeface="Times New Roman"/>
                <a:cs typeface="Times New Roman"/>
              </a:rPr>
              <a:t>FDEHFHUD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>
                <a:solidFill>
                  <a:srgbClr val="231F20"/>
                </a:solidFill>
                <a:latin typeface="Times New Roman"/>
                <a:cs typeface="Times New Roman"/>
              </a:rPr>
              <a:t>FODVH</a:t>
            </a:r>
            <a:r>
              <a:rPr dirty="0" sz="1200" spc="48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180" b="1">
                <a:solidFill>
                  <a:srgbClr val="BF2026"/>
                </a:solidFill>
                <a:latin typeface="Times New Roman"/>
                <a:cs typeface="Times New Roman"/>
              </a:rPr>
              <a:t>6H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BF2026"/>
                </a:solidFill>
                <a:latin typeface="Times New Roman"/>
                <a:cs typeface="Times New Roman"/>
              </a:rPr>
              <a:t>FRORFDQ</a:t>
            </a:r>
            <a:r>
              <a:rPr dirty="0" sz="12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BF2026"/>
                </a:solidFill>
                <a:latin typeface="Times New Roman"/>
                <a:cs typeface="Times New Roman"/>
              </a:rPr>
              <a:t>FHUFDQRV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BF2026"/>
                </a:solidFill>
                <a:latin typeface="Times New Roman"/>
                <a:cs typeface="Times New Roman"/>
              </a:rPr>
              <a:t>DO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BF2026"/>
                </a:solidFill>
                <a:latin typeface="Times New Roman"/>
                <a:cs typeface="Times New Roman"/>
              </a:rPr>
              <a:t>UHFHSWRU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669679" y="6874598"/>
            <a:ext cx="254635" cy="298450"/>
            <a:chOff x="2669679" y="6874598"/>
            <a:chExt cx="254635" cy="298450"/>
          </a:xfrm>
        </p:grpSpPr>
        <p:sp>
          <p:nvSpPr>
            <p:cNvPr id="13" name="object 13" descr=""/>
            <p:cNvSpPr/>
            <p:nvPr/>
          </p:nvSpPr>
          <p:spPr>
            <a:xfrm>
              <a:off x="2677833" y="6895998"/>
              <a:ext cx="234950" cy="255270"/>
            </a:xfrm>
            <a:custGeom>
              <a:avLst/>
              <a:gdLst/>
              <a:ahLst/>
              <a:cxnLst/>
              <a:rect l="l" t="t" r="r" b="b"/>
              <a:pathLst>
                <a:path w="234950" h="255270">
                  <a:moveTo>
                    <a:pt x="117208" y="0"/>
                  </a:moveTo>
                  <a:lnTo>
                    <a:pt x="117208" y="63703"/>
                  </a:lnTo>
                  <a:lnTo>
                    <a:pt x="0" y="63703"/>
                  </a:lnTo>
                  <a:lnTo>
                    <a:pt x="0" y="191084"/>
                  </a:lnTo>
                  <a:lnTo>
                    <a:pt x="117208" y="191084"/>
                  </a:lnTo>
                  <a:lnTo>
                    <a:pt x="117208" y="254774"/>
                  </a:lnTo>
                  <a:lnTo>
                    <a:pt x="234403" y="127393"/>
                  </a:lnTo>
                  <a:lnTo>
                    <a:pt x="11720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669679" y="6874598"/>
              <a:ext cx="254635" cy="298450"/>
            </a:xfrm>
            <a:custGeom>
              <a:avLst/>
              <a:gdLst/>
              <a:ahLst/>
              <a:cxnLst/>
              <a:rect l="l" t="t" r="r" b="b"/>
              <a:pathLst>
                <a:path w="254635" h="298450">
                  <a:moveTo>
                    <a:pt x="117208" y="212483"/>
                  </a:moveTo>
                  <a:lnTo>
                    <a:pt x="117208" y="298094"/>
                  </a:lnTo>
                  <a:lnTo>
                    <a:pt x="137331" y="276174"/>
                  </a:lnTo>
                  <a:lnTo>
                    <a:pt x="134023" y="276174"/>
                  </a:lnTo>
                  <a:lnTo>
                    <a:pt x="119240" y="270573"/>
                  </a:lnTo>
                  <a:lnTo>
                    <a:pt x="134023" y="254505"/>
                  </a:lnTo>
                  <a:lnTo>
                    <a:pt x="134023" y="221145"/>
                  </a:lnTo>
                  <a:lnTo>
                    <a:pt x="125361" y="221145"/>
                  </a:lnTo>
                  <a:lnTo>
                    <a:pt x="117208" y="212483"/>
                  </a:lnTo>
                  <a:close/>
                </a:path>
                <a:path w="254635" h="298450">
                  <a:moveTo>
                    <a:pt x="134023" y="254505"/>
                  </a:moveTo>
                  <a:lnTo>
                    <a:pt x="119240" y="270573"/>
                  </a:lnTo>
                  <a:lnTo>
                    <a:pt x="134023" y="276174"/>
                  </a:lnTo>
                  <a:lnTo>
                    <a:pt x="134023" y="254505"/>
                  </a:lnTo>
                  <a:close/>
                </a:path>
                <a:path w="254635" h="298450">
                  <a:moveTo>
                    <a:pt x="231049" y="149047"/>
                  </a:moveTo>
                  <a:lnTo>
                    <a:pt x="134023" y="254505"/>
                  </a:lnTo>
                  <a:lnTo>
                    <a:pt x="134023" y="276174"/>
                  </a:lnTo>
                  <a:lnTo>
                    <a:pt x="137331" y="276174"/>
                  </a:lnTo>
                  <a:lnTo>
                    <a:pt x="248658" y="154901"/>
                  </a:lnTo>
                  <a:lnTo>
                    <a:pt x="236435" y="154901"/>
                  </a:lnTo>
                  <a:lnTo>
                    <a:pt x="231049" y="149047"/>
                  </a:lnTo>
                  <a:close/>
                </a:path>
                <a:path w="254635" h="298450">
                  <a:moveTo>
                    <a:pt x="117208" y="76949"/>
                  </a:moveTo>
                  <a:lnTo>
                    <a:pt x="0" y="76949"/>
                  </a:lnTo>
                  <a:lnTo>
                    <a:pt x="0" y="221145"/>
                  </a:lnTo>
                  <a:lnTo>
                    <a:pt x="117208" y="221145"/>
                  </a:lnTo>
                  <a:lnTo>
                    <a:pt x="117208" y="212483"/>
                  </a:lnTo>
                  <a:lnTo>
                    <a:pt x="16827" y="212483"/>
                  </a:lnTo>
                  <a:lnTo>
                    <a:pt x="8153" y="204330"/>
                  </a:lnTo>
                  <a:lnTo>
                    <a:pt x="16827" y="204330"/>
                  </a:lnTo>
                  <a:lnTo>
                    <a:pt x="16827" y="93764"/>
                  </a:lnTo>
                  <a:lnTo>
                    <a:pt x="8153" y="93764"/>
                  </a:lnTo>
                  <a:lnTo>
                    <a:pt x="16827" y="85102"/>
                  </a:lnTo>
                  <a:lnTo>
                    <a:pt x="117208" y="85102"/>
                  </a:lnTo>
                  <a:lnTo>
                    <a:pt x="117208" y="76949"/>
                  </a:lnTo>
                  <a:close/>
                </a:path>
                <a:path w="254635" h="298450">
                  <a:moveTo>
                    <a:pt x="134023" y="204330"/>
                  </a:moveTo>
                  <a:lnTo>
                    <a:pt x="16827" y="204330"/>
                  </a:lnTo>
                  <a:lnTo>
                    <a:pt x="16827" y="212483"/>
                  </a:lnTo>
                  <a:lnTo>
                    <a:pt x="117208" y="212483"/>
                  </a:lnTo>
                  <a:lnTo>
                    <a:pt x="125361" y="221145"/>
                  </a:lnTo>
                  <a:lnTo>
                    <a:pt x="134023" y="221145"/>
                  </a:lnTo>
                  <a:lnTo>
                    <a:pt x="134023" y="204330"/>
                  </a:lnTo>
                  <a:close/>
                </a:path>
                <a:path w="254635" h="298450">
                  <a:moveTo>
                    <a:pt x="16827" y="204330"/>
                  </a:moveTo>
                  <a:lnTo>
                    <a:pt x="8153" y="204330"/>
                  </a:lnTo>
                  <a:lnTo>
                    <a:pt x="16827" y="212483"/>
                  </a:lnTo>
                  <a:lnTo>
                    <a:pt x="16827" y="204330"/>
                  </a:lnTo>
                  <a:close/>
                </a:path>
                <a:path w="254635" h="298450">
                  <a:moveTo>
                    <a:pt x="236435" y="143192"/>
                  </a:moveTo>
                  <a:lnTo>
                    <a:pt x="231049" y="149047"/>
                  </a:lnTo>
                  <a:lnTo>
                    <a:pt x="236435" y="154901"/>
                  </a:lnTo>
                  <a:lnTo>
                    <a:pt x="236435" y="143192"/>
                  </a:lnTo>
                  <a:close/>
                </a:path>
                <a:path w="254635" h="298450">
                  <a:moveTo>
                    <a:pt x="249107" y="143192"/>
                  </a:moveTo>
                  <a:lnTo>
                    <a:pt x="236435" y="143192"/>
                  </a:lnTo>
                  <a:lnTo>
                    <a:pt x="236435" y="154901"/>
                  </a:lnTo>
                  <a:lnTo>
                    <a:pt x="248658" y="154901"/>
                  </a:lnTo>
                  <a:lnTo>
                    <a:pt x="254266" y="148793"/>
                  </a:lnTo>
                  <a:lnTo>
                    <a:pt x="249107" y="143192"/>
                  </a:lnTo>
                  <a:close/>
                </a:path>
                <a:path w="254635" h="298450">
                  <a:moveTo>
                    <a:pt x="136920" y="21399"/>
                  </a:moveTo>
                  <a:lnTo>
                    <a:pt x="134023" y="21399"/>
                  </a:lnTo>
                  <a:lnTo>
                    <a:pt x="134023" y="43588"/>
                  </a:lnTo>
                  <a:lnTo>
                    <a:pt x="231049" y="149047"/>
                  </a:lnTo>
                  <a:lnTo>
                    <a:pt x="236435" y="143192"/>
                  </a:lnTo>
                  <a:lnTo>
                    <a:pt x="249107" y="143192"/>
                  </a:lnTo>
                  <a:lnTo>
                    <a:pt x="136920" y="21399"/>
                  </a:lnTo>
                  <a:close/>
                </a:path>
                <a:path w="254635" h="298450">
                  <a:moveTo>
                    <a:pt x="16827" y="85102"/>
                  </a:moveTo>
                  <a:lnTo>
                    <a:pt x="8153" y="93764"/>
                  </a:lnTo>
                  <a:lnTo>
                    <a:pt x="16827" y="93764"/>
                  </a:lnTo>
                  <a:lnTo>
                    <a:pt x="16827" y="85102"/>
                  </a:lnTo>
                  <a:close/>
                </a:path>
                <a:path w="254635" h="298450">
                  <a:moveTo>
                    <a:pt x="134023" y="76949"/>
                  </a:moveTo>
                  <a:lnTo>
                    <a:pt x="125361" y="76949"/>
                  </a:lnTo>
                  <a:lnTo>
                    <a:pt x="117208" y="85102"/>
                  </a:lnTo>
                  <a:lnTo>
                    <a:pt x="16827" y="85102"/>
                  </a:lnTo>
                  <a:lnTo>
                    <a:pt x="16827" y="93764"/>
                  </a:lnTo>
                  <a:lnTo>
                    <a:pt x="134023" y="93764"/>
                  </a:lnTo>
                  <a:lnTo>
                    <a:pt x="134023" y="76949"/>
                  </a:lnTo>
                  <a:close/>
                </a:path>
                <a:path w="254635" h="298450">
                  <a:moveTo>
                    <a:pt x="117208" y="0"/>
                  </a:moveTo>
                  <a:lnTo>
                    <a:pt x="117208" y="85102"/>
                  </a:lnTo>
                  <a:lnTo>
                    <a:pt x="125361" y="76949"/>
                  </a:lnTo>
                  <a:lnTo>
                    <a:pt x="134023" y="76949"/>
                  </a:lnTo>
                  <a:lnTo>
                    <a:pt x="134023" y="43588"/>
                  </a:lnTo>
                  <a:lnTo>
                    <a:pt x="119240" y="27520"/>
                  </a:lnTo>
                  <a:lnTo>
                    <a:pt x="134023" y="21399"/>
                  </a:lnTo>
                  <a:lnTo>
                    <a:pt x="136920" y="21399"/>
                  </a:lnTo>
                  <a:lnTo>
                    <a:pt x="117208" y="0"/>
                  </a:lnTo>
                  <a:close/>
                </a:path>
                <a:path w="254635" h="298450">
                  <a:moveTo>
                    <a:pt x="134023" y="21399"/>
                  </a:moveTo>
                  <a:lnTo>
                    <a:pt x="119240" y="27520"/>
                  </a:lnTo>
                  <a:lnTo>
                    <a:pt x="134023" y="43588"/>
                  </a:lnTo>
                  <a:lnTo>
                    <a:pt x="134023" y="2139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1238392" y="7693484"/>
            <a:ext cx="1332865" cy="4140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250" b="1">
                <a:solidFill>
                  <a:srgbClr val="BF2026"/>
                </a:solidFill>
                <a:latin typeface="Times New Roman"/>
                <a:cs typeface="Times New Roman"/>
              </a:rPr>
              <a:t>/LPLWDGRU</a:t>
            </a:r>
            <a:r>
              <a:rPr dirty="0" sz="1300" spc="6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BF2026"/>
                </a:solidFill>
                <a:latin typeface="Times New Roman"/>
                <a:cs typeface="Times New Roman"/>
              </a:rPr>
              <a:t>&amp;ODVH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400" b="1">
                <a:solidFill>
                  <a:srgbClr val="BF2026"/>
                </a:solidFill>
                <a:latin typeface="Times New Roman"/>
                <a:cs typeface="Times New Roman"/>
              </a:rPr>
              <a:t>    </a:t>
            </a:r>
            <a:r>
              <a:rPr dirty="0" sz="1200" spc="-25" b="1">
                <a:solidFill>
                  <a:srgbClr val="BF2026"/>
                </a:solidFill>
                <a:latin typeface="Symbol"/>
                <a:cs typeface="Symbol"/>
              </a:rPr>
              <a:t></a:t>
            </a:r>
            <a:r>
              <a:rPr dirty="0" sz="1200" spc="-25" b="1">
                <a:solidFill>
                  <a:srgbClr val="BF2026"/>
                </a:solidFill>
                <a:latin typeface="Times New Roman"/>
                <a:cs typeface="Times New Roman"/>
              </a:rPr>
              <a:t>V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2669679" y="7679690"/>
            <a:ext cx="254635" cy="298450"/>
            <a:chOff x="2669679" y="7679690"/>
            <a:chExt cx="254635" cy="298450"/>
          </a:xfrm>
        </p:grpSpPr>
        <p:sp>
          <p:nvSpPr>
            <p:cNvPr id="17" name="object 17" descr=""/>
            <p:cNvSpPr/>
            <p:nvPr/>
          </p:nvSpPr>
          <p:spPr>
            <a:xfrm>
              <a:off x="2677833" y="7701089"/>
              <a:ext cx="234950" cy="255270"/>
            </a:xfrm>
            <a:custGeom>
              <a:avLst/>
              <a:gdLst/>
              <a:ahLst/>
              <a:cxnLst/>
              <a:rect l="l" t="t" r="r" b="b"/>
              <a:pathLst>
                <a:path w="234950" h="255270">
                  <a:moveTo>
                    <a:pt x="117208" y="0"/>
                  </a:moveTo>
                  <a:lnTo>
                    <a:pt x="117208" y="63703"/>
                  </a:lnTo>
                  <a:lnTo>
                    <a:pt x="0" y="63703"/>
                  </a:lnTo>
                  <a:lnTo>
                    <a:pt x="0" y="191084"/>
                  </a:lnTo>
                  <a:lnTo>
                    <a:pt x="117208" y="191084"/>
                  </a:lnTo>
                  <a:lnTo>
                    <a:pt x="117208" y="254787"/>
                  </a:lnTo>
                  <a:lnTo>
                    <a:pt x="234403" y="127393"/>
                  </a:lnTo>
                  <a:lnTo>
                    <a:pt x="11720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669679" y="7679690"/>
              <a:ext cx="254635" cy="298450"/>
            </a:xfrm>
            <a:custGeom>
              <a:avLst/>
              <a:gdLst/>
              <a:ahLst/>
              <a:cxnLst/>
              <a:rect l="l" t="t" r="r" b="b"/>
              <a:pathLst>
                <a:path w="254635" h="298450">
                  <a:moveTo>
                    <a:pt x="117208" y="212483"/>
                  </a:moveTo>
                  <a:lnTo>
                    <a:pt x="117208" y="298094"/>
                  </a:lnTo>
                  <a:lnTo>
                    <a:pt x="137319" y="276186"/>
                  </a:lnTo>
                  <a:lnTo>
                    <a:pt x="134023" y="276186"/>
                  </a:lnTo>
                  <a:lnTo>
                    <a:pt x="119240" y="270573"/>
                  </a:lnTo>
                  <a:lnTo>
                    <a:pt x="134023" y="254505"/>
                  </a:lnTo>
                  <a:lnTo>
                    <a:pt x="134023" y="221145"/>
                  </a:lnTo>
                  <a:lnTo>
                    <a:pt x="125361" y="221145"/>
                  </a:lnTo>
                  <a:lnTo>
                    <a:pt x="117208" y="212483"/>
                  </a:lnTo>
                  <a:close/>
                </a:path>
                <a:path w="254635" h="298450">
                  <a:moveTo>
                    <a:pt x="134023" y="254505"/>
                  </a:moveTo>
                  <a:lnTo>
                    <a:pt x="119240" y="270573"/>
                  </a:lnTo>
                  <a:lnTo>
                    <a:pt x="134023" y="276186"/>
                  </a:lnTo>
                  <a:lnTo>
                    <a:pt x="134023" y="254505"/>
                  </a:lnTo>
                  <a:close/>
                </a:path>
                <a:path w="254635" h="298450">
                  <a:moveTo>
                    <a:pt x="231049" y="149047"/>
                  </a:moveTo>
                  <a:lnTo>
                    <a:pt x="134023" y="254505"/>
                  </a:lnTo>
                  <a:lnTo>
                    <a:pt x="134023" y="276186"/>
                  </a:lnTo>
                  <a:lnTo>
                    <a:pt x="137319" y="276186"/>
                  </a:lnTo>
                  <a:lnTo>
                    <a:pt x="248658" y="154901"/>
                  </a:lnTo>
                  <a:lnTo>
                    <a:pt x="236435" y="154901"/>
                  </a:lnTo>
                  <a:lnTo>
                    <a:pt x="231049" y="149047"/>
                  </a:lnTo>
                  <a:close/>
                </a:path>
                <a:path w="254635" h="298450">
                  <a:moveTo>
                    <a:pt x="117208" y="76949"/>
                  </a:moveTo>
                  <a:lnTo>
                    <a:pt x="0" y="76949"/>
                  </a:lnTo>
                  <a:lnTo>
                    <a:pt x="0" y="221145"/>
                  </a:lnTo>
                  <a:lnTo>
                    <a:pt x="117208" y="221145"/>
                  </a:lnTo>
                  <a:lnTo>
                    <a:pt x="117208" y="212483"/>
                  </a:lnTo>
                  <a:lnTo>
                    <a:pt x="16827" y="212483"/>
                  </a:lnTo>
                  <a:lnTo>
                    <a:pt x="8153" y="204330"/>
                  </a:lnTo>
                  <a:lnTo>
                    <a:pt x="16827" y="204330"/>
                  </a:lnTo>
                  <a:lnTo>
                    <a:pt x="16827" y="93764"/>
                  </a:lnTo>
                  <a:lnTo>
                    <a:pt x="8153" y="93764"/>
                  </a:lnTo>
                  <a:lnTo>
                    <a:pt x="16827" y="85102"/>
                  </a:lnTo>
                  <a:lnTo>
                    <a:pt x="117208" y="85102"/>
                  </a:lnTo>
                  <a:lnTo>
                    <a:pt x="117208" y="76949"/>
                  </a:lnTo>
                  <a:close/>
                </a:path>
                <a:path w="254635" h="298450">
                  <a:moveTo>
                    <a:pt x="134023" y="204330"/>
                  </a:moveTo>
                  <a:lnTo>
                    <a:pt x="16827" y="204330"/>
                  </a:lnTo>
                  <a:lnTo>
                    <a:pt x="16827" y="212483"/>
                  </a:lnTo>
                  <a:lnTo>
                    <a:pt x="117208" y="212483"/>
                  </a:lnTo>
                  <a:lnTo>
                    <a:pt x="125361" y="221145"/>
                  </a:lnTo>
                  <a:lnTo>
                    <a:pt x="134023" y="221145"/>
                  </a:lnTo>
                  <a:lnTo>
                    <a:pt x="134023" y="204330"/>
                  </a:lnTo>
                  <a:close/>
                </a:path>
                <a:path w="254635" h="298450">
                  <a:moveTo>
                    <a:pt x="16827" y="204330"/>
                  </a:moveTo>
                  <a:lnTo>
                    <a:pt x="8153" y="204330"/>
                  </a:lnTo>
                  <a:lnTo>
                    <a:pt x="16827" y="212483"/>
                  </a:lnTo>
                  <a:lnTo>
                    <a:pt x="16827" y="204330"/>
                  </a:lnTo>
                  <a:close/>
                </a:path>
                <a:path w="254635" h="298450">
                  <a:moveTo>
                    <a:pt x="236435" y="143192"/>
                  </a:moveTo>
                  <a:lnTo>
                    <a:pt x="231049" y="149047"/>
                  </a:lnTo>
                  <a:lnTo>
                    <a:pt x="236435" y="154901"/>
                  </a:lnTo>
                  <a:lnTo>
                    <a:pt x="236435" y="143192"/>
                  </a:lnTo>
                  <a:close/>
                </a:path>
                <a:path w="254635" h="298450">
                  <a:moveTo>
                    <a:pt x="249107" y="143192"/>
                  </a:moveTo>
                  <a:lnTo>
                    <a:pt x="236435" y="143192"/>
                  </a:lnTo>
                  <a:lnTo>
                    <a:pt x="236435" y="154901"/>
                  </a:lnTo>
                  <a:lnTo>
                    <a:pt x="248658" y="154901"/>
                  </a:lnTo>
                  <a:lnTo>
                    <a:pt x="254266" y="148793"/>
                  </a:lnTo>
                  <a:lnTo>
                    <a:pt x="249107" y="143192"/>
                  </a:lnTo>
                  <a:close/>
                </a:path>
                <a:path w="254635" h="298450">
                  <a:moveTo>
                    <a:pt x="136920" y="21399"/>
                  </a:moveTo>
                  <a:lnTo>
                    <a:pt x="134023" y="21399"/>
                  </a:lnTo>
                  <a:lnTo>
                    <a:pt x="134023" y="43588"/>
                  </a:lnTo>
                  <a:lnTo>
                    <a:pt x="231049" y="149047"/>
                  </a:lnTo>
                  <a:lnTo>
                    <a:pt x="236435" y="143192"/>
                  </a:lnTo>
                  <a:lnTo>
                    <a:pt x="249107" y="143192"/>
                  </a:lnTo>
                  <a:lnTo>
                    <a:pt x="136920" y="21399"/>
                  </a:lnTo>
                  <a:close/>
                </a:path>
                <a:path w="254635" h="298450">
                  <a:moveTo>
                    <a:pt x="16827" y="85102"/>
                  </a:moveTo>
                  <a:lnTo>
                    <a:pt x="8153" y="93764"/>
                  </a:lnTo>
                  <a:lnTo>
                    <a:pt x="16827" y="93764"/>
                  </a:lnTo>
                  <a:lnTo>
                    <a:pt x="16827" y="85102"/>
                  </a:lnTo>
                  <a:close/>
                </a:path>
                <a:path w="254635" h="298450">
                  <a:moveTo>
                    <a:pt x="134023" y="76949"/>
                  </a:moveTo>
                  <a:lnTo>
                    <a:pt x="125361" y="76949"/>
                  </a:lnTo>
                  <a:lnTo>
                    <a:pt x="117208" y="85102"/>
                  </a:lnTo>
                  <a:lnTo>
                    <a:pt x="16827" y="85102"/>
                  </a:lnTo>
                  <a:lnTo>
                    <a:pt x="16827" y="93764"/>
                  </a:lnTo>
                  <a:lnTo>
                    <a:pt x="134023" y="93764"/>
                  </a:lnTo>
                  <a:lnTo>
                    <a:pt x="134023" y="76949"/>
                  </a:lnTo>
                  <a:close/>
                </a:path>
                <a:path w="254635" h="298450">
                  <a:moveTo>
                    <a:pt x="117208" y="0"/>
                  </a:moveTo>
                  <a:lnTo>
                    <a:pt x="117208" y="85102"/>
                  </a:lnTo>
                  <a:lnTo>
                    <a:pt x="125361" y="76949"/>
                  </a:lnTo>
                  <a:lnTo>
                    <a:pt x="134023" y="76949"/>
                  </a:lnTo>
                  <a:lnTo>
                    <a:pt x="134023" y="43588"/>
                  </a:lnTo>
                  <a:lnTo>
                    <a:pt x="119240" y="27520"/>
                  </a:lnTo>
                  <a:lnTo>
                    <a:pt x="134023" y="21399"/>
                  </a:lnTo>
                  <a:lnTo>
                    <a:pt x="136920" y="21399"/>
                  </a:lnTo>
                  <a:lnTo>
                    <a:pt x="117208" y="0"/>
                  </a:lnTo>
                  <a:close/>
                </a:path>
                <a:path w="254635" h="298450">
                  <a:moveTo>
                    <a:pt x="134023" y="21399"/>
                  </a:moveTo>
                  <a:lnTo>
                    <a:pt x="119240" y="27520"/>
                  </a:lnTo>
                  <a:lnTo>
                    <a:pt x="134023" y="43588"/>
                  </a:lnTo>
                  <a:lnTo>
                    <a:pt x="134023" y="2139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228201" y="8457824"/>
            <a:ext cx="1332865" cy="4140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250" b="1">
                <a:solidFill>
                  <a:srgbClr val="BF2026"/>
                </a:solidFill>
                <a:latin typeface="Times New Roman"/>
                <a:cs typeface="Times New Roman"/>
              </a:rPr>
              <a:t>/LPLWDGRU</a:t>
            </a:r>
            <a:r>
              <a:rPr dirty="0" sz="1300" spc="6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BF2026"/>
                </a:solidFill>
                <a:latin typeface="Times New Roman"/>
                <a:cs typeface="Times New Roman"/>
              </a:rPr>
              <a:t>&amp;ODVH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400" b="1">
                <a:solidFill>
                  <a:srgbClr val="BF2026"/>
                </a:solidFill>
                <a:latin typeface="Times New Roman"/>
                <a:cs typeface="Times New Roman"/>
              </a:rPr>
              <a:t>    </a:t>
            </a:r>
            <a:r>
              <a:rPr dirty="0" sz="1200" spc="-25" b="1">
                <a:solidFill>
                  <a:srgbClr val="BF2026"/>
                </a:solidFill>
                <a:latin typeface="Symbol"/>
                <a:cs typeface="Symbol"/>
              </a:rPr>
              <a:t></a:t>
            </a:r>
            <a:r>
              <a:rPr dirty="0" sz="1200" spc="-25" b="1">
                <a:solidFill>
                  <a:srgbClr val="BF2026"/>
                </a:solidFill>
                <a:latin typeface="Times New Roman"/>
                <a:cs typeface="Times New Roman"/>
              </a:rPr>
              <a:t>V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2659494" y="8444026"/>
            <a:ext cx="254635" cy="298450"/>
            <a:chOff x="2659494" y="8444026"/>
            <a:chExt cx="254635" cy="298450"/>
          </a:xfrm>
        </p:grpSpPr>
        <p:sp>
          <p:nvSpPr>
            <p:cNvPr id="21" name="object 21" descr=""/>
            <p:cNvSpPr/>
            <p:nvPr/>
          </p:nvSpPr>
          <p:spPr>
            <a:xfrm>
              <a:off x="2667647" y="8465425"/>
              <a:ext cx="234950" cy="255270"/>
            </a:xfrm>
            <a:custGeom>
              <a:avLst/>
              <a:gdLst/>
              <a:ahLst/>
              <a:cxnLst/>
              <a:rect l="l" t="t" r="r" b="b"/>
              <a:pathLst>
                <a:path w="234950" h="255270">
                  <a:moveTo>
                    <a:pt x="117195" y="0"/>
                  </a:moveTo>
                  <a:lnTo>
                    <a:pt x="117195" y="63690"/>
                  </a:lnTo>
                  <a:lnTo>
                    <a:pt x="0" y="63690"/>
                  </a:lnTo>
                  <a:lnTo>
                    <a:pt x="0" y="191084"/>
                  </a:lnTo>
                  <a:lnTo>
                    <a:pt x="117195" y="191084"/>
                  </a:lnTo>
                  <a:lnTo>
                    <a:pt x="117195" y="254774"/>
                  </a:lnTo>
                  <a:lnTo>
                    <a:pt x="234391" y="127381"/>
                  </a:lnTo>
                  <a:lnTo>
                    <a:pt x="11719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659494" y="8444026"/>
              <a:ext cx="254635" cy="298450"/>
            </a:xfrm>
            <a:custGeom>
              <a:avLst/>
              <a:gdLst/>
              <a:ahLst/>
              <a:cxnLst/>
              <a:rect l="l" t="t" r="r" b="b"/>
              <a:pathLst>
                <a:path w="254635" h="298450">
                  <a:moveTo>
                    <a:pt x="117195" y="212483"/>
                  </a:moveTo>
                  <a:lnTo>
                    <a:pt x="117195" y="298081"/>
                  </a:lnTo>
                  <a:lnTo>
                    <a:pt x="137308" y="276174"/>
                  </a:lnTo>
                  <a:lnTo>
                    <a:pt x="134010" y="276174"/>
                  </a:lnTo>
                  <a:lnTo>
                    <a:pt x="119240" y="270573"/>
                  </a:lnTo>
                  <a:lnTo>
                    <a:pt x="134010" y="254518"/>
                  </a:lnTo>
                  <a:lnTo>
                    <a:pt x="134010" y="221145"/>
                  </a:lnTo>
                  <a:lnTo>
                    <a:pt x="125348" y="221145"/>
                  </a:lnTo>
                  <a:lnTo>
                    <a:pt x="117195" y="212483"/>
                  </a:lnTo>
                  <a:close/>
                </a:path>
                <a:path w="254635" h="298450">
                  <a:moveTo>
                    <a:pt x="134010" y="254518"/>
                  </a:moveTo>
                  <a:lnTo>
                    <a:pt x="119240" y="270573"/>
                  </a:lnTo>
                  <a:lnTo>
                    <a:pt x="134010" y="276174"/>
                  </a:lnTo>
                  <a:lnTo>
                    <a:pt x="134010" y="254518"/>
                  </a:lnTo>
                  <a:close/>
                </a:path>
                <a:path w="254635" h="298450">
                  <a:moveTo>
                    <a:pt x="231044" y="149040"/>
                  </a:moveTo>
                  <a:lnTo>
                    <a:pt x="134010" y="254518"/>
                  </a:lnTo>
                  <a:lnTo>
                    <a:pt x="134010" y="276174"/>
                  </a:lnTo>
                  <a:lnTo>
                    <a:pt x="137308" y="276174"/>
                  </a:lnTo>
                  <a:lnTo>
                    <a:pt x="248646" y="154901"/>
                  </a:lnTo>
                  <a:lnTo>
                    <a:pt x="236435" y="154901"/>
                  </a:lnTo>
                  <a:lnTo>
                    <a:pt x="231044" y="149040"/>
                  </a:lnTo>
                  <a:close/>
                </a:path>
                <a:path w="254635" h="298450">
                  <a:moveTo>
                    <a:pt x="117195" y="76936"/>
                  </a:moveTo>
                  <a:lnTo>
                    <a:pt x="0" y="76936"/>
                  </a:lnTo>
                  <a:lnTo>
                    <a:pt x="0" y="221145"/>
                  </a:lnTo>
                  <a:lnTo>
                    <a:pt x="117195" y="221145"/>
                  </a:lnTo>
                  <a:lnTo>
                    <a:pt x="117195" y="212483"/>
                  </a:lnTo>
                  <a:lnTo>
                    <a:pt x="16814" y="212483"/>
                  </a:lnTo>
                  <a:lnTo>
                    <a:pt x="8153" y="204330"/>
                  </a:lnTo>
                  <a:lnTo>
                    <a:pt x="16814" y="204330"/>
                  </a:lnTo>
                  <a:lnTo>
                    <a:pt x="16814" y="93751"/>
                  </a:lnTo>
                  <a:lnTo>
                    <a:pt x="8153" y="93751"/>
                  </a:lnTo>
                  <a:lnTo>
                    <a:pt x="16814" y="85089"/>
                  </a:lnTo>
                  <a:lnTo>
                    <a:pt x="117195" y="85089"/>
                  </a:lnTo>
                  <a:lnTo>
                    <a:pt x="117195" y="76936"/>
                  </a:lnTo>
                  <a:close/>
                </a:path>
                <a:path w="254635" h="298450">
                  <a:moveTo>
                    <a:pt x="134010" y="204330"/>
                  </a:moveTo>
                  <a:lnTo>
                    <a:pt x="16814" y="204330"/>
                  </a:lnTo>
                  <a:lnTo>
                    <a:pt x="16814" y="212483"/>
                  </a:lnTo>
                  <a:lnTo>
                    <a:pt x="117195" y="212483"/>
                  </a:lnTo>
                  <a:lnTo>
                    <a:pt x="125348" y="221145"/>
                  </a:lnTo>
                  <a:lnTo>
                    <a:pt x="134010" y="221145"/>
                  </a:lnTo>
                  <a:lnTo>
                    <a:pt x="134010" y="204330"/>
                  </a:lnTo>
                  <a:close/>
                </a:path>
                <a:path w="254635" h="298450">
                  <a:moveTo>
                    <a:pt x="16814" y="204330"/>
                  </a:moveTo>
                  <a:lnTo>
                    <a:pt x="8153" y="204330"/>
                  </a:lnTo>
                  <a:lnTo>
                    <a:pt x="16814" y="212483"/>
                  </a:lnTo>
                  <a:lnTo>
                    <a:pt x="16814" y="204330"/>
                  </a:lnTo>
                  <a:close/>
                </a:path>
                <a:path w="254635" h="298450">
                  <a:moveTo>
                    <a:pt x="236435" y="143179"/>
                  </a:moveTo>
                  <a:lnTo>
                    <a:pt x="231044" y="149040"/>
                  </a:lnTo>
                  <a:lnTo>
                    <a:pt x="236435" y="154901"/>
                  </a:lnTo>
                  <a:lnTo>
                    <a:pt x="236435" y="143179"/>
                  </a:lnTo>
                  <a:close/>
                </a:path>
                <a:path w="254635" h="298450">
                  <a:moveTo>
                    <a:pt x="249106" y="143179"/>
                  </a:moveTo>
                  <a:lnTo>
                    <a:pt x="236435" y="143179"/>
                  </a:lnTo>
                  <a:lnTo>
                    <a:pt x="236435" y="154901"/>
                  </a:lnTo>
                  <a:lnTo>
                    <a:pt x="248646" y="154901"/>
                  </a:lnTo>
                  <a:lnTo>
                    <a:pt x="254266" y="148780"/>
                  </a:lnTo>
                  <a:lnTo>
                    <a:pt x="249106" y="143179"/>
                  </a:lnTo>
                  <a:close/>
                </a:path>
                <a:path w="254635" h="298450">
                  <a:moveTo>
                    <a:pt x="136910" y="21399"/>
                  </a:moveTo>
                  <a:lnTo>
                    <a:pt x="134010" y="21399"/>
                  </a:lnTo>
                  <a:lnTo>
                    <a:pt x="134010" y="43563"/>
                  </a:lnTo>
                  <a:lnTo>
                    <a:pt x="231044" y="149040"/>
                  </a:lnTo>
                  <a:lnTo>
                    <a:pt x="236435" y="143179"/>
                  </a:lnTo>
                  <a:lnTo>
                    <a:pt x="249106" y="143179"/>
                  </a:lnTo>
                  <a:lnTo>
                    <a:pt x="136910" y="21399"/>
                  </a:lnTo>
                  <a:close/>
                </a:path>
                <a:path w="254635" h="298450">
                  <a:moveTo>
                    <a:pt x="16814" y="85089"/>
                  </a:moveTo>
                  <a:lnTo>
                    <a:pt x="8153" y="93751"/>
                  </a:lnTo>
                  <a:lnTo>
                    <a:pt x="16814" y="93751"/>
                  </a:lnTo>
                  <a:lnTo>
                    <a:pt x="16814" y="85089"/>
                  </a:lnTo>
                  <a:close/>
                </a:path>
                <a:path w="254635" h="298450">
                  <a:moveTo>
                    <a:pt x="134010" y="76936"/>
                  </a:moveTo>
                  <a:lnTo>
                    <a:pt x="125348" y="76936"/>
                  </a:lnTo>
                  <a:lnTo>
                    <a:pt x="117195" y="85089"/>
                  </a:lnTo>
                  <a:lnTo>
                    <a:pt x="16814" y="85089"/>
                  </a:lnTo>
                  <a:lnTo>
                    <a:pt x="16814" y="93751"/>
                  </a:lnTo>
                  <a:lnTo>
                    <a:pt x="134010" y="93751"/>
                  </a:lnTo>
                  <a:lnTo>
                    <a:pt x="134010" y="76936"/>
                  </a:lnTo>
                  <a:close/>
                </a:path>
                <a:path w="254635" h="298450">
                  <a:moveTo>
                    <a:pt x="117195" y="0"/>
                  </a:moveTo>
                  <a:lnTo>
                    <a:pt x="117195" y="85089"/>
                  </a:lnTo>
                  <a:lnTo>
                    <a:pt x="125348" y="76936"/>
                  </a:lnTo>
                  <a:lnTo>
                    <a:pt x="134010" y="76936"/>
                  </a:lnTo>
                  <a:lnTo>
                    <a:pt x="134010" y="43563"/>
                  </a:lnTo>
                  <a:lnTo>
                    <a:pt x="119240" y="27508"/>
                  </a:lnTo>
                  <a:lnTo>
                    <a:pt x="134010" y="21399"/>
                  </a:lnTo>
                  <a:lnTo>
                    <a:pt x="136910" y="21399"/>
                  </a:lnTo>
                  <a:lnTo>
                    <a:pt x="117195" y="0"/>
                  </a:lnTo>
                  <a:close/>
                </a:path>
                <a:path w="254635" h="298450">
                  <a:moveTo>
                    <a:pt x="134010" y="21399"/>
                  </a:moveTo>
                  <a:lnTo>
                    <a:pt x="119240" y="27508"/>
                  </a:lnTo>
                  <a:lnTo>
                    <a:pt x="134010" y="43563"/>
                  </a:lnTo>
                  <a:lnTo>
                    <a:pt x="134010" y="2139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240396" y="1130935"/>
            <a:ext cx="4885690" cy="562610"/>
          </a:xfrm>
          <a:custGeom>
            <a:avLst/>
            <a:gdLst/>
            <a:ahLst/>
            <a:cxnLst/>
            <a:rect l="l" t="t" r="r" b="b"/>
            <a:pathLst>
              <a:path w="4885690" h="562610">
                <a:moveTo>
                  <a:pt x="4885588" y="0"/>
                </a:moveTo>
                <a:lnTo>
                  <a:pt x="0" y="0"/>
                </a:lnTo>
                <a:lnTo>
                  <a:pt x="0" y="562038"/>
                </a:lnTo>
                <a:lnTo>
                  <a:pt x="4885588" y="562038"/>
                </a:lnTo>
                <a:lnTo>
                  <a:pt x="4885588" y="558977"/>
                </a:lnTo>
                <a:lnTo>
                  <a:pt x="6108" y="558977"/>
                </a:lnTo>
                <a:lnTo>
                  <a:pt x="3060" y="555929"/>
                </a:lnTo>
                <a:lnTo>
                  <a:pt x="6108" y="555929"/>
                </a:lnTo>
                <a:lnTo>
                  <a:pt x="6108" y="6629"/>
                </a:lnTo>
                <a:lnTo>
                  <a:pt x="3060" y="6629"/>
                </a:lnTo>
                <a:lnTo>
                  <a:pt x="6108" y="3060"/>
                </a:lnTo>
                <a:lnTo>
                  <a:pt x="4885588" y="3060"/>
                </a:lnTo>
                <a:lnTo>
                  <a:pt x="4885588" y="0"/>
                </a:lnTo>
                <a:close/>
              </a:path>
              <a:path w="4885690" h="562610">
                <a:moveTo>
                  <a:pt x="6108" y="555929"/>
                </a:moveTo>
                <a:lnTo>
                  <a:pt x="3060" y="555929"/>
                </a:lnTo>
                <a:lnTo>
                  <a:pt x="6108" y="558977"/>
                </a:lnTo>
                <a:lnTo>
                  <a:pt x="6108" y="555929"/>
                </a:lnTo>
                <a:close/>
              </a:path>
              <a:path w="4885690" h="562610">
                <a:moveTo>
                  <a:pt x="4878971" y="555929"/>
                </a:moveTo>
                <a:lnTo>
                  <a:pt x="6108" y="555929"/>
                </a:lnTo>
                <a:lnTo>
                  <a:pt x="6108" y="558977"/>
                </a:lnTo>
                <a:lnTo>
                  <a:pt x="4878971" y="558977"/>
                </a:lnTo>
                <a:lnTo>
                  <a:pt x="4878971" y="555929"/>
                </a:lnTo>
                <a:close/>
              </a:path>
              <a:path w="4885690" h="562610">
                <a:moveTo>
                  <a:pt x="4878971" y="3060"/>
                </a:moveTo>
                <a:lnTo>
                  <a:pt x="4878971" y="558977"/>
                </a:lnTo>
                <a:lnTo>
                  <a:pt x="4882019" y="555929"/>
                </a:lnTo>
                <a:lnTo>
                  <a:pt x="4885588" y="555929"/>
                </a:lnTo>
                <a:lnTo>
                  <a:pt x="4885588" y="6629"/>
                </a:lnTo>
                <a:lnTo>
                  <a:pt x="4882019" y="6629"/>
                </a:lnTo>
                <a:lnTo>
                  <a:pt x="4878971" y="3060"/>
                </a:lnTo>
                <a:close/>
              </a:path>
              <a:path w="4885690" h="562610">
                <a:moveTo>
                  <a:pt x="4885588" y="555929"/>
                </a:moveTo>
                <a:lnTo>
                  <a:pt x="4882019" y="555929"/>
                </a:lnTo>
                <a:lnTo>
                  <a:pt x="4878971" y="558977"/>
                </a:lnTo>
                <a:lnTo>
                  <a:pt x="4885588" y="558977"/>
                </a:lnTo>
                <a:lnTo>
                  <a:pt x="4885588" y="555929"/>
                </a:lnTo>
                <a:close/>
              </a:path>
              <a:path w="4885690" h="562610">
                <a:moveTo>
                  <a:pt x="6108" y="3060"/>
                </a:moveTo>
                <a:lnTo>
                  <a:pt x="3060" y="6629"/>
                </a:lnTo>
                <a:lnTo>
                  <a:pt x="6108" y="6629"/>
                </a:lnTo>
                <a:lnTo>
                  <a:pt x="6108" y="3060"/>
                </a:lnTo>
                <a:close/>
              </a:path>
              <a:path w="4885690" h="562610">
                <a:moveTo>
                  <a:pt x="4878971" y="3060"/>
                </a:moveTo>
                <a:lnTo>
                  <a:pt x="6108" y="3060"/>
                </a:lnTo>
                <a:lnTo>
                  <a:pt x="6108" y="6629"/>
                </a:lnTo>
                <a:lnTo>
                  <a:pt x="4878971" y="6629"/>
                </a:lnTo>
                <a:lnTo>
                  <a:pt x="4878971" y="3060"/>
                </a:lnTo>
                <a:close/>
              </a:path>
              <a:path w="4885690" h="562610">
                <a:moveTo>
                  <a:pt x="4885588" y="3060"/>
                </a:moveTo>
                <a:lnTo>
                  <a:pt x="4878971" y="3060"/>
                </a:lnTo>
                <a:lnTo>
                  <a:pt x="4882019" y="6629"/>
                </a:lnTo>
                <a:lnTo>
                  <a:pt x="4885588" y="6629"/>
                </a:lnTo>
                <a:lnTo>
                  <a:pt x="4885588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241926" y="1132839"/>
            <a:ext cx="4882515" cy="55880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 marR="320040">
              <a:lnSpc>
                <a:spcPct val="100000"/>
              </a:lnSpc>
              <a:spcBef>
                <a:spcPts val="200"/>
              </a:spcBef>
            </a:pPr>
            <a:r>
              <a:rPr dirty="0" sz="1600" spc="-265" b="1">
                <a:solidFill>
                  <a:srgbClr val="9A3466"/>
                </a:solidFill>
                <a:latin typeface="Times New Roman"/>
                <a:cs typeface="Times New Roman"/>
              </a:rPr>
              <a:t>(MHPSOR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90" b="1">
                <a:solidFill>
                  <a:srgbClr val="9A3466"/>
                </a:solidFill>
                <a:latin typeface="Times New Roman"/>
                <a:cs typeface="Times New Roman"/>
              </a:rPr>
              <a:t>LQVWDODFLyQ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30" b="1">
                <a:solidFill>
                  <a:srgbClr val="9A3466"/>
                </a:solidFill>
                <a:latin typeface="Times New Roman"/>
                <a:cs typeface="Times New Roman"/>
              </a:rPr>
              <a:t>TXH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9A3466"/>
                </a:solidFill>
                <a:latin typeface="Times New Roman"/>
                <a:cs typeface="Times New Roman"/>
              </a:rPr>
              <a:t>LQFOX\H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9A3466"/>
                </a:solidFill>
                <a:latin typeface="Times New Roman"/>
                <a:cs typeface="Times New Roman"/>
              </a:rPr>
              <a:t>ODV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660" b="1">
                <a:solidFill>
                  <a:srgbClr val="9A3466"/>
                </a:solidFill>
                <a:latin typeface="Times New Roman"/>
                <a:cs typeface="Times New Roman"/>
              </a:rPr>
              <a:t>WUHV</a:t>
            </a:r>
            <a:r>
              <a:rPr dirty="0" sz="1600" spc="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09" b="1">
                <a:solidFill>
                  <a:srgbClr val="9A3466"/>
                </a:solidFill>
                <a:latin typeface="Times New Roman"/>
                <a:cs typeface="Times New Roman"/>
              </a:rPr>
              <a:t>FODVHV</a:t>
            </a:r>
            <a:r>
              <a:rPr dirty="0" sz="1600" spc="1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84" b="1">
                <a:solidFill>
                  <a:srgbClr val="9A3466"/>
                </a:solidFill>
                <a:latin typeface="Times New Roman"/>
                <a:cs typeface="Times New Roman"/>
              </a:rPr>
              <a:t>OLPLWDGRUHV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9716" y="1893569"/>
            <a:ext cx="4714234" cy="241000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911879" y="6671805"/>
            <a:ext cx="5842635" cy="3314065"/>
            <a:chOff x="911879" y="6671805"/>
            <a:chExt cx="5842635" cy="331406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1879" y="6671805"/>
              <a:ext cx="5842386" cy="331404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445486" y="8019059"/>
              <a:ext cx="3757295" cy="1708785"/>
            </a:xfrm>
            <a:custGeom>
              <a:avLst/>
              <a:gdLst/>
              <a:ahLst/>
              <a:cxnLst/>
              <a:rect l="l" t="t" r="r" b="b"/>
              <a:pathLst>
                <a:path w="3757295" h="1708784">
                  <a:moveTo>
                    <a:pt x="1148016" y="1317701"/>
                  </a:moveTo>
                  <a:lnTo>
                    <a:pt x="1147508" y="1297317"/>
                  </a:lnTo>
                  <a:lnTo>
                    <a:pt x="1144955" y="1277442"/>
                  </a:lnTo>
                  <a:lnTo>
                    <a:pt x="1141387" y="1257566"/>
                  </a:lnTo>
                  <a:lnTo>
                    <a:pt x="1131201" y="1226908"/>
                  </a:lnTo>
                  <a:lnTo>
                    <a:pt x="1131201" y="1318209"/>
                  </a:lnTo>
                  <a:lnTo>
                    <a:pt x="1130185" y="1337056"/>
                  </a:lnTo>
                  <a:lnTo>
                    <a:pt x="1116939" y="1400556"/>
                  </a:lnTo>
                  <a:lnTo>
                    <a:pt x="1099362" y="1441907"/>
                  </a:lnTo>
                  <a:lnTo>
                    <a:pt x="1076083" y="1479981"/>
                  </a:lnTo>
                  <a:lnTo>
                    <a:pt x="1047737" y="1514805"/>
                  </a:lnTo>
                  <a:lnTo>
                    <a:pt x="1014996" y="1546402"/>
                  </a:lnTo>
                  <a:lnTo>
                    <a:pt x="978522" y="1574800"/>
                  </a:lnTo>
                  <a:lnTo>
                    <a:pt x="938974" y="1600022"/>
                  </a:lnTo>
                  <a:lnTo>
                    <a:pt x="897001" y="1622107"/>
                  </a:lnTo>
                  <a:lnTo>
                    <a:pt x="853274" y="1641043"/>
                  </a:lnTo>
                  <a:lnTo>
                    <a:pt x="808443" y="1656880"/>
                  </a:lnTo>
                  <a:lnTo>
                    <a:pt x="763181" y="1669643"/>
                  </a:lnTo>
                  <a:lnTo>
                    <a:pt x="718134" y="1679346"/>
                  </a:lnTo>
                  <a:lnTo>
                    <a:pt x="673963" y="1686013"/>
                  </a:lnTo>
                  <a:lnTo>
                    <a:pt x="631329" y="1689671"/>
                  </a:lnTo>
                  <a:lnTo>
                    <a:pt x="573747" y="1691703"/>
                  </a:lnTo>
                  <a:lnTo>
                    <a:pt x="529628" y="1690789"/>
                  </a:lnTo>
                  <a:lnTo>
                    <a:pt x="483806" y="1686966"/>
                  </a:lnTo>
                  <a:lnTo>
                    <a:pt x="436892" y="1680171"/>
                  </a:lnTo>
                  <a:lnTo>
                    <a:pt x="389534" y="1670354"/>
                  </a:lnTo>
                  <a:lnTo>
                    <a:pt x="342328" y="1657438"/>
                  </a:lnTo>
                  <a:lnTo>
                    <a:pt x="295910" y="1641373"/>
                  </a:lnTo>
                  <a:lnTo>
                    <a:pt x="250913" y="1622094"/>
                  </a:lnTo>
                  <a:lnTo>
                    <a:pt x="207949" y="1599539"/>
                  </a:lnTo>
                  <a:lnTo>
                    <a:pt x="167652" y="1573657"/>
                  </a:lnTo>
                  <a:lnTo>
                    <a:pt x="130644" y="1544383"/>
                  </a:lnTo>
                  <a:lnTo>
                    <a:pt x="97561" y="1511642"/>
                  </a:lnTo>
                  <a:lnTo>
                    <a:pt x="68999" y="1475397"/>
                  </a:lnTo>
                  <a:lnTo>
                    <a:pt x="45618" y="1435557"/>
                  </a:lnTo>
                  <a:lnTo>
                    <a:pt x="28016" y="1392085"/>
                  </a:lnTo>
                  <a:lnTo>
                    <a:pt x="17322" y="1336548"/>
                  </a:lnTo>
                  <a:lnTo>
                    <a:pt x="16814" y="1317701"/>
                  </a:lnTo>
                  <a:lnTo>
                    <a:pt x="17830" y="1298841"/>
                  </a:lnTo>
                  <a:lnTo>
                    <a:pt x="23431" y="1261135"/>
                  </a:lnTo>
                  <a:lnTo>
                    <a:pt x="37515" y="1218272"/>
                  </a:lnTo>
                  <a:lnTo>
                    <a:pt x="57302" y="1178687"/>
                  </a:lnTo>
                  <a:lnTo>
                    <a:pt x="82232" y="1142339"/>
                  </a:lnTo>
                  <a:lnTo>
                    <a:pt x="111709" y="1109179"/>
                  </a:lnTo>
                  <a:lnTo>
                    <a:pt x="145186" y="1079195"/>
                  </a:lnTo>
                  <a:lnTo>
                    <a:pt x="182092" y="1052322"/>
                  </a:lnTo>
                  <a:lnTo>
                    <a:pt x="221843" y="1028522"/>
                  </a:lnTo>
                  <a:lnTo>
                    <a:pt x="263880" y="1007770"/>
                  </a:lnTo>
                  <a:lnTo>
                    <a:pt x="307632" y="990015"/>
                  </a:lnTo>
                  <a:lnTo>
                    <a:pt x="352539" y="975220"/>
                  </a:lnTo>
                  <a:lnTo>
                    <a:pt x="398005" y="963333"/>
                  </a:lnTo>
                  <a:lnTo>
                    <a:pt x="443484" y="954328"/>
                  </a:lnTo>
                  <a:lnTo>
                    <a:pt x="488391" y="948169"/>
                  </a:lnTo>
                  <a:lnTo>
                    <a:pt x="532168" y="944803"/>
                  </a:lnTo>
                  <a:lnTo>
                    <a:pt x="574255" y="944194"/>
                  </a:lnTo>
                  <a:lnTo>
                    <a:pt x="602792" y="944702"/>
                  </a:lnTo>
                  <a:lnTo>
                    <a:pt x="673912" y="949947"/>
                  </a:lnTo>
                  <a:lnTo>
                    <a:pt x="718070" y="956652"/>
                  </a:lnTo>
                  <a:lnTo>
                    <a:pt x="763155" y="966393"/>
                  </a:lnTo>
                  <a:lnTo>
                    <a:pt x="808482" y="979195"/>
                  </a:lnTo>
                  <a:lnTo>
                    <a:pt x="853389" y="995070"/>
                  </a:lnTo>
                  <a:lnTo>
                    <a:pt x="897204" y="1014056"/>
                  </a:lnTo>
                  <a:lnTo>
                    <a:pt x="939253" y="1036154"/>
                  </a:lnTo>
                  <a:lnTo>
                    <a:pt x="978877" y="1061415"/>
                  </a:lnTo>
                  <a:lnTo>
                    <a:pt x="1015403" y="1089850"/>
                  </a:lnTo>
                  <a:lnTo>
                    <a:pt x="1048156" y="1121486"/>
                  </a:lnTo>
                  <a:lnTo>
                    <a:pt x="1076477" y="1156347"/>
                  </a:lnTo>
                  <a:lnTo>
                    <a:pt x="1099693" y="1194447"/>
                  </a:lnTo>
                  <a:lnTo>
                    <a:pt x="1117130" y="1235837"/>
                  </a:lnTo>
                  <a:lnTo>
                    <a:pt x="1128141" y="1280502"/>
                  </a:lnTo>
                  <a:lnTo>
                    <a:pt x="1131201" y="1318209"/>
                  </a:lnTo>
                  <a:lnTo>
                    <a:pt x="1131201" y="1226908"/>
                  </a:lnTo>
                  <a:lnTo>
                    <a:pt x="1104823" y="1169352"/>
                  </a:lnTo>
                  <a:lnTo>
                    <a:pt x="1078052" y="1130655"/>
                  </a:lnTo>
                  <a:lnTo>
                    <a:pt x="1046454" y="1095489"/>
                  </a:lnTo>
                  <a:lnTo>
                    <a:pt x="1010678" y="1063802"/>
                  </a:lnTo>
                  <a:lnTo>
                    <a:pt x="971321" y="1035570"/>
                  </a:lnTo>
                  <a:lnTo>
                    <a:pt x="929030" y="1010729"/>
                  </a:lnTo>
                  <a:lnTo>
                    <a:pt x="884415" y="989228"/>
                  </a:lnTo>
                  <a:lnTo>
                    <a:pt x="838123" y="971042"/>
                  </a:lnTo>
                  <a:lnTo>
                    <a:pt x="790765" y="956094"/>
                  </a:lnTo>
                  <a:lnTo>
                    <a:pt x="742975" y="944359"/>
                  </a:lnTo>
                  <a:lnTo>
                    <a:pt x="695388" y="935774"/>
                  </a:lnTo>
                  <a:lnTo>
                    <a:pt x="648614" y="930300"/>
                  </a:lnTo>
                  <a:lnTo>
                    <a:pt x="603300" y="927887"/>
                  </a:lnTo>
                  <a:lnTo>
                    <a:pt x="573747" y="927379"/>
                  </a:lnTo>
                  <a:lnTo>
                    <a:pt x="544195" y="927887"/>
                  </a:lnTo>
                  <a:lnTo>
                    <a:pt x="498894" y="930414"/>
                  </a:lnTo>
                  <a:lnTo>
                    <a:pt x="452145" y="935977"/>
                  </a:lnTo>
                  <a:lnTo>
                    <a:pt x="404558" y="944613"/>
                  </a:lnTo>
                  <a:lnTo>
                    <a:pt x="356768" y="956386"/>
                  </a:lnTo>
                  <a:lnTo>
                    <a:pt x="309410" y="971346"/>
                  </a:lnTo>
                  <a:lnTo>
                    <a:pt x="263118" y="989545"/>
                  </a:lnTo>
                  <a:lnTo>
                    <a:pt x="218503" y="1011034"/>
                  </a:lnTo>
                  <a:lnTo>
                    <a:pt x="176225" y="1035875"/>
                  </a:lnTo>
                  <a:lnTo>
                    <a:pt x="136893" y="1064107"/>
                  </a:lnTo>
                  <a:lnTo>
                    <a:pt x="101142" y="1095794"/>
                  </a:lnTo>
                  <a:lnTo>
                    <a:pt x="69608" y="1130985"/>
                  </a:lnTo>
                  <a:lnTo>
                    <a:pt x="42926" y="1169720"/>
                  </a:lnTo>
                  <a:lnTo>
                    <a:pt x="21717" y="1212075"/>
                  </a:lnTo>
                  <a:lnTo>
                    <a:pt x="6616" y="1258074"/>
                  </a:lnTo>
                  <a:lnTo>
                    <a:pt x="571" y="1297317"/>
                  </a:lnTo>
                  <a:lnTo>
                    <a:pt x="0" y="1318209"/>
                  </a:lnTo>
                  <a:lnTo>
                    <a:pt x="508" y="1338592"/>
                  </a:lnTo>
                  <a:lnTo>
                    <a:pt x="6616" y="1378331"/>
                  </a:lnTo>
                  <a:lnTo>
                    <a:pt x="29514" y="1441475"/>
                  </a:lnTo>
                  <a:lnTo>
                    <a:pt x="52793" y="1481721"/>
                  </a:lnTo>
                  <a:lnTo>
                    <a:pt x="80987" y="1518488"/>
                  </a:lnTo>
                  <a:lnTo>
                    <a:pt x="113550" y="1551825"/>
                  </a:lnTo>
                  <a:lnTo>
                    <a:pt x="149936" y="1581785"/>
                  </a:lnTo>
                  <a:lnTo>
                    <a:pt x="189598" y="1608442"/>
                  </a:lnTo>
                  <a:lnTo>
                    <a:pt x="231978" y="1631835"/>
                  </a:lnTo>
                  <a:lnTo>
                    <a:pt x="276542" y="1652016"/>
                  </a:lnTo>
                  <a:lnTo>
                    <a:pt x="322732" y="1669034"/>
                  </a:lnTo>
                  <a:lnTo>
                    <a:pt x="369989" y="1682965"/>
                  </a:lnTo>
                  <a:lnTo>
                    <a:pt x="417791" y="1693849"/>
                  </a:lnTo>
                  <a:lnTo>
                    <a:pt x="465569" y="1701749"/>
                  </a:lnTo>
                  <a:lnTo>
                    <a:pt x="512775" y="1706702"/>
                  </a:lnTo>
                  <a:lnTo>
                    <a:pt x="558863" y="1708772"/>
                  </a:lnTo>
                  <a:lnTo>
                    <a:pt x="603300" y="1708010"/>
                  </a:lnTo>
                  <a:lnTo>
                    <a:pt x="632345" y="1706486"/>
                  </a:lnTo>
                  <a:lnTo>
                    <a:pt x="661390" y="1703933"/>
                  </a:lnTo>
                  <a:lnTo>
                    <a:pt x="705294" y="1698586"/>
                  </a:lnTo>
                  <a:lnTo>
                    <a:pt x="741743" y="1691703"/>
                  </a:lnTo>
                  <a:lnTo>
                    <a:pt x="750468" y="1690065"/>
                  </a:lnTo>
                  <a:lnTo>
                    <a:pt x="796239" y="1678355"/>
                  </a:lnTo>
                  <a:lnTo>
                    <a:pt x="841921" y="1663458"/>
                  </a:lnTo>
                  <a:lnTo>
                    <a:pt x="886866" y="1645361"/>
                  </a:lnTo>
                  <a:lnTo>
                    <a:pt x="930389" y="1624076"/>
                  </a:lnTo>
                  <a:lnTo>
                    <a:pt x="971905" y="1599539"/>
                  </a:lnTo>
                  <a:lnTo>
                    <a:pt x="1010539" y="1571891"/>
                  </a:lnTo>
                  <a:lnTo>
                    <a:pt x="1045819" y="1540992"/>
                  </a:lnTo>
                  <a:lnTo>
                    <a:pt x="1076998" y="1506867"/>
                  </a:lnTo>
                  <a:lnTo>
                    <a:pt x="1103439" y="1469517"/>
                  </a:lnTo>
                  <a:lnTo>
                    <a:pt x="1124445" y="1428940"/>
                  </a:lnTo>
                  <a:lnTo>
                    <a:pt x="1139355" y="1385138"/>
                  </a:lnTo>
                  <a:lnTo>
                    <a:pt x="1147419" y="1338592"/>
                  </a:lnTo>
                  <a:lnTo>
                    <a:pt x="1147546" y="1336548"/>
                  </a:lnTo>
                  <a:lnTo>
                    <a:pt x="1148016" y="1317701"/>
                  </a:lnTo>
                  <a:close/>
                </a:path>
                <a:path w="3757295" h="1708784">
                  <a:moveTo>
                    <a:pt x="3756939" y="380123"/>
                  </a:moveTo>
                  <a:lnTo>
                    <a:pt x="3755910" y="369925"/>
                  </a:lnTo>
                  <a:lnTo>
                    <a:pt x="3754386" y="359232"/>
                  </a:lnTo>
                  <a:lnTo>
                    <a:pt x="3742486" y="321297"/>
                  </a:lnTo>
                  <a:lnTo>
                    <a:pt x="3740124" y="316661"/>
                  </a:lnTo>
                  <a:lnTo>
                    <a:pt x="3740124" y="390817"/>
                  </a:lnTo>
                  <a:lnTo>
                    <a:pt x="3739540" y="401015"/>
                  </a:lnTo>
                  <a:lnTo>
                    <a:pt x="3729075" y="447382"/>
                  </a:lnTo>
                  <a:lnTo>
                    <a:pt x="3712387" y="482612"/>
                  </a:lnTo>
                  <a:lnTo>
                    <a:pt x="3689629" y="515416"/>
                  </a:lnTo>
                  <a:lnTo>
                    <a:pt x="3661422" y="545858"/>
                  </a:lnTo>
                  <a:lnTo>
                    <a:pt x="3628352" y="574001"/>
                  </a:lnTo>
                  <a:lnTo>
                    <a:pt x="3591026" y="599922"/>
                  </a:lnTo>
                  <a:lnTo>
                    <a:pt x="3550056" y="623658"/>
                  </a:lnTo>
                  <a:lnTo>
                    <a:pt x="3506051" y="645274"/>
                  </a:lnTo>
                  <a:lnTo>
                    <a:pt x="3459607" y="664857"/>
                  </a:lnTo>
                  <a:lnTo>
                    <a:pt x="3411334" y="682434"/>
                  </a:lnTo>
                  <a:lnTo>
                    <a:pt x="3361829" y="698093"/>
                  </a:lnTo>
                  <a:lnTo>
                    <a:pt x="3311702" y="711873"/>
                  </a:lnTo>
                  <a:lnTo>
                    <a:pt x="3261576" y="723849"/>
                  </a:lnTo>
                  <a:lnTo>
                    <a:pt x="3212020" y="734085"/>
                  </a:lnTo>
                  <a:lnTo>
                    <a:pt x="3163671" y="742632"/>
                  </a:lnTo>
                  <a:lnTo>
                    <a:pt x="3117126" y="749566"/>
                  </a:lnTo>
                  <a:lnTo>
                    <a:pt x="3072968" y="754938"/>
                  </a:lnTo>
                  <a:lnTo>
                    <a:pt x="3031833" y="758799"/>
                  </a:lnTo>
                  <a:lnTo>
                    <a:pt x="2916682" y="763816"/>
                  </a:lnTo>
                  <a:lnTo>
                    <a:pt x="2871838" y="764324"/>
                  </a:lnTo>
                  <a:lnTo>
                    <a:pt x="2827007" y="763816"/>
                  </a:lnTo>
                  <a:lnTo>
                    <a:pt x="2779344" y="762050"/>
                  </a:lnTo>
                  <a:lnTo>
                    <a:pt x="2731109" y="759167"/>
                  </a:lnTo>
                  <a:lnTo>
                    <a:pt x="2682468" y="755091"/>
                  </a:lnTo>
                  <a:lnTo>
                    <a:pt x="2633599" y="749757"/>
                  </a:lnTo>
                  <a:lnTo>
                    <a:pt x="2584678" y="743077"/>
                  </a:lnTo>
                  <a:lnTo>
                    <a:pt x="2535898" y="734987"/>
                  </a:lnTo>
                  <a:lnTo>
                    <a:pt x="2487409" y="725424"/>
                  </a:lnTo>
                  <a:lnTo>
                    <a:pt x="2439416" y="714298"/>
                  </a:lnTo>
                  <a:lnTo>
                    <a:pt x="2392070" y="701535"/>
                  </a:lnTo>
                  <a:lnTo>
                    <a:pt x="2345575" y="687070"/>
                  </a:lnTo>
                  <a:lnTo>
                    <a:pt x="2300084" y="670826"/>
                  </a:lnTo>
                  <a:lnTo>
                    <a:pt x="2255799" y="652729"/>
                  </a:lnTo>
                  <a:lnTo>
                    <a:pt x="2199741" y="626237"/>
                  </a:lnTo>
                  <a:lnTo>
                    <a:pt x="2161362" y="604520"/>
                  </a:lnTo>
                  <a:lnTo>
                    <a:pt x="2122906" y="578675"/>
                  </a:lnTo>
                  <a:lnTo>
                    <a:pt x="2086495" y="548830"/>
                  </a:lnTo>
                  <a:lnTo>
                    <a:pt x="2054250" y="515137"/>
                  </a:lnTo>
                  <a:lnTo>
                    <a:pt x="2028266" y="477710"/>
                  </a:lnTo>
                  <a:lnTo>
                    <a:pt x="2010702" y="436676"/>
                  </a:lnTo>
                  <a:lnTo>
                    <a:pt x="2004072" y="390309"/>
                  </a:lnTo>
                  <a:lnTo>
                    <a:pt x="2005101" y="371462"/>
                  </a:lnTo>
                  <a:lnTo>
                    <a:pt x="2024634" y="310019"/>
                  </a:lnTo>
                  <a:lnTo>
                    <a:pt x="2050338" y="270776"/>
                  </a:lnTo>
                  <a:lnTo>
                    <a:pt x="2083244" y="235521"/>
                  </a:lnTo>
                  <a:lnTo>
                    <a:pt x="2120798" y="204381"/>
                  </a:lnTo>
                  <a:lnTo>
                    <a:pt x="2160473" y="177469"/>
                  </a:lnTo>
                  <a:lnTo>
                    <a:pt x="2199741" y="154901"/>
                  </a:lnTo>
                  <a:lnTo>
                    <a:pt x="2255799" y="127889"/>
                  </a:lnTo>
                  <a:lnTo>
                    <a:pt x="2300655" y="109905"/>
                  </a:lnTo>
                  <a:lnTo>
                    <a:pt x="2346426" y="93751"/>
                  </a:lnTo>
                  <a:lnTo>
                    <a:pt x="2392997" y="79362"/>
                  </a:lnTo>
                  <a:lnTo>
                    <a:pt x="2440254" y="66662"/>
                  </a:lnTo>
                  <a:lnTo>
                    <a:pt x="2488044" y="55587"/>
                  </a:lnTo>
                  <a:lnTo>
                    <a:pt x="2536266" y="46050"/>
                  </a:lnTo>
                  <a:lnTo>
                    <a:pt x="2584780" y="37998"/>
                  </a:lnTo>
                  <a:lnTo>
                    <a:pt x="2633472" y="31343"/>
                  </a:lnTo>
                  <a:lnTo>
                    <a:pt x="2682214" y="26022"/>
                  </a:lnTo>
                  <a:lnTo>
                    <a:pt x="2730893" y="21958"/>
                  </a:lnTo>
                  <a:lnTo>
                    <a:pt x="2779357" y="19088"/>
                  </a:lnTo>
                  <a:lnTo>
                    <a:pt x="2827515" y="17322"/>
                  </a:lnTo>
                  <a:lnTo>
                    <a:pt x="2872346" y="16814"/>
                  </a:lnTo>
                  <a:lnTo>
                    <a:pt x="2917190" y="17322"/>
                  </a:lnTo>
                  <a:lnTo>
                    <a:pt x="2994812" y="19926"/>
                  </a:lnTo>
                  <a:lnTo>
                    <a:pt x="3073463" y="26263"/>
                  </a:lnTo>
                  <a:lnTo>
                    <a:pt x="3117735" y="31661"/>
                  </a:lnTo>
                  <a:lnTo>
                    <a:pt x="3164179" y="38582"/>
                  </a:lnTo>
                  <a:lnTo>
                    <a:pt x="3212554" y="47142"/>
                  </a:lnTo>
                  <a:lnTo>
                    <a:pt x="3262109" y="57391"/>
                  </a:lnTo>
                  <a:lnTo>
                    <a:pt x="3312261" y="69380"/>
                  </a:lnTo>
                  <a:lnTo>
                    <a:pt x="3362388" y="83172"/>
                  </a:lnTo>
                  <a:lnTo>
                    <a:pt x="3411893" y="98831"/>
                  </a:lnTo>
                  <a:lnTo>
                    <a:pt x="3460178" y="116433"/>
                  </a:lnTo>
                  <a:lnTo>
                    <a:pt x="3506609" y="136017"/>
                  </a:lnTo>
                  <a:lnTo>
                    <a:pt x="3550602" y="157670"/>
                  </a:lnTo>
                  <a:lnTo>
                    <a:pt x="3591534" y="181432"/>
                  </a:lnTo>
                  <a:lnTo>
                    <a:pt x="3628809" y="207378"/>
                  </a:lnTo>
                  <a:lnTo>
                    <a:pt x="3661829" y="235559"/>
                  </a:lnTo>
                  <a:lnTo>
                    <a:pt x="3689972" y="266052"/>
                  </a:lnTo>
                  <a:lnTo>
                    <a:pt x="3712629" y="298907"/>
                  </a:lnTo>
                  <a:lnTo>
                    <a:pt x="3729202" y="334200"/>
                  </a:lnTo>
                  <a:lnTo>
                    <a:pt x="3739096" y="371970"/>
                  </a:lnTo>
                  <a:lnTo>
                    <a:pt x="3739604" y="381647"/>
                  </a:lnTo>
                  <a:lnTo>
                    <a:pt x="3740124" y="390817"/>
                  </a:lnTo>
                  <a:lnTo>
                    <a:pt x="3740124" y="316661"/>
                  </a:lnTo>
                  <a:lnTo>
                    <a:pt x="3724427" y="285851"/>
                  </a:lnTo>
                  <a:lnTo>
                    <a:pt x="3700767" y="252844"/>
                  </a:lnTo>
                  <a:lnTo>
                    <a:pt x="3672001" y="222199"/>
                  </a:lnTo>
                  <a:lnTo>
                    <a:pt x="3638677" y="193852"/>
                  </a:lnTo>
                  <a:lnTo>
                    <a:pt x="3601326" y="167754"/>
                  </a:lnTo>
                  <a:lnTo>
                    <a:pt x="3560470" y="143814"/>
                  </a:lnTo>
                  <a:lnTo>
                    <a:pt x="3516642" y="121996"/>
                  </a:lnTo>
                  <a:lnTo>
                    <a:pt x="3470364" y="102209"/>
                  </a:lnTo>
                  <a:lnTo>
                    <a:pt x="3422180" y="84404"/>
                  </a:lnTo>
                  <a:lnTo>
                    <a:pt x="3372612" y="68516"/>
                  </a:lnTo>
                  <a:lnTo>
                    <a:pt x="3322180" y="54470"/>
                  </a:lnTo>
                  <a:lnTo>
                    <a:pt x="3271418" y="42214"/>
                  </a:lnTo>
                  <a:lnTo>
                    <a:pt x="3220770" y="31648"/>
                  </a:lnTo>
                  <a:lnTo>
                    <a:pt x="3171050" y="22771"/>
                  </a:lnTo>
                  <a:lnTo>
                    <a:pt x="3131464" y="16814"/>
                  </a:lnTo>
                  <a:lnTo>
                    <a:pt x="3075736" y="9690"/>
                  </a:lnTo>
                  <a:lnTo>
                    <a:pt x="3031286" y="5372"/>
                  </a:lnTo>
                  <a:lnTo>
                    <a:pt x="2989694" y="2451"/>
                  </a:lnTo>
                  <a:lnTo>
                    <a:pt x="2951480" y="850"/>
                  </a:lnTo>
                  <a:lnTo>
                    <a:pt x="2871838" y="0"/>
                  </a:lnTo>
                  <a:lnTo>
                    <a:pt x="2826486" y="508"/>
                  </a:lnTo>
                  <a:lnTo>
                    <a:pt x="2782163" y="2032"/>
                  </a:lnTo>
                  <a:lnTo>
                    <a:pt x="2730627" y="4991"/>
                  </a:lnTo>
                  <a:lnTo>
                    <a:pt x="2678506" y="9359"/>
                  </a:lnTo>
                  <a:lnTo>
                    <a:pt x="2626017" y="15201"/>
                  </a:lnTo>
                  <a:lnTo>
                    <a:pt x="2573388" y="22618"/>
                  </a:lnTo>
                  <a:lnTo>
                    <a:pt x="2520823" y="31699"/>
                  </a:lnTo>
                  <a:lnTo>
                    <a:pt x="2468562" y="42519"/>
                  </a:lnTo>
                  <a:lnTo>
                    <a:pt x="2416822" y="55181"/>
                  </a:lnTo>
                  <a:lnTo>
                    <a:pt x="2365845" y="69761"/>
                  </a:lnTo>
                  <a:lnTo>
                    <a:pt x="2315832" y="86334"/>
                  </a:lnTo>
                  <a:lnTo>
                    <a:pt x="2267013" y="105016"/>
                  </a:lnTo>
                  <a:lnTo>
                    <a:pt x="2219617" y="125857"/>
                  </a:lnTo>
                  <a:lnTo>
                    <a:pt x="2165604" y="154901"/>
                  </a:lnTo>
                  <a:lnTo>
                    <a:pt x="2121255" y="182651"/>
                  </a:lnTo>
                  <a:lnTo>
                    <a:pt x="2078520" y="216433"/>
                  </a:lnTo>
                  <a:lnTo>
                    <a:pt x="2040585" y="255803"/>
                  </a:lnTo>
                  <a:lnTo>
                    <a:pt x="2010625" y="300329"/>
                  </a:lnTo>
                  <a:lnTo>
                    <a:pt x="1991842" y="349554"/>
                  </a:lnTo>
                  <a:lnTo>
                    <a:pt x="1987257" y="401015"/>
                  </a:lnTo>
                  <a:lnTo>
                    <a:pt x="1988273" y="411200"/>
                  </a:lnTo>
                  <a:lnTo>
                    <a:pt x="2012213" y="483552"/>
                  </a:lnTo>
                  <a:lnTo>
                    <a:pt x="2037156" y="521081"/>
                  </a:lnTo>
                  <a:lnTo>
                    <a:pt x="2067801" y="554672"/>
                  </a:lnTo>
                  <a:lnTo>
                    <a:pt x="2102764" y="584593"/>
                  </a:lnTo>
                  <a:lnTo>
                    <a:pt x="2140648" y="611149"/>
                  </a:lnTo>
                  <a:lnTo>
                    <a:pt x="2180056" y="634619"/>
                  </a:lnTo>
                  <a:lnTo>
                    <a:pt x="2219617" y="655281"/>
                  </a:lnTo>
                  <a:lnTo>
                    <a:pt x="2279739" y="681266"/>
                  </a:lnTo>
                  <a:lnTo>
                    <a:pt x="2326513" y="698461"/>
                  </a:lnTo>
                  <a:lnTo>
                    <a:pt x="2374188" y="713803"/>
                  </a:lnTo>
                  <a:lnTo>
                    <a:pt x="2422626" y="727379"/>
                  </a:lnTo>
                  <a:lnTo>
                    <a:pt x="2471699" y="739254"/>
                  </a:lnTo>
                  <a:lnTo>
                    <a:pt x="2521293" y="749503"/>
                  </a:lnTo>
                  <a:lnTo>
                    <a:pt x="2571280" y="758177"/>
                  </a:lnTo>
                  <a:lnTo>
                    <a:pt x="2621521" y="765352"/>
                  </a:lnTo>
                  <a:lnTo>
                    <a:pt x="2671902" y="771105"/>
                  </a:lnTo>
                  <a:lnTo>
                    <a:pt x="2722308" y="775487"/>
                  </a:lnTo>
                  <a:lnTo>
                    <a:pt x="2772600" y="778573"/>
                  </a:lnTo>
                  <a:lnTo>
                    <a:pt x="2822651" y="780440"/>
                  </a:lnTo>
                  <a:lnTo>
                    <a:pt x="2872346" y="781138"/>
                  </a:lnTo>
                  <a:lnTo>
                    <a:pt x="2917698" y="780630"/>
                  </a:lnTo>
                  <a:lnTo>
                    <a:pt x="2962033" y="779106"/>
                  </a:lnTo>
                  <a:lnTo>
                    <a:pt x="3039719" y="774700"/>
                  </a:lnTo>
                  <a:lnTo>
                    <a:pt x="3117989" y="766635"/>
                  </a:lnTo>
                  <a:lnTo>
                    <a:pt x="3133941" y="764324"/>
                  </a:lnTo>
                  <a:lnTo>
                    <a:pt x="3161703" y="760310"/>
                  </a:lnTo>
                  <a:lnTo>
                    <a:pt x="3207664" y="752386"/>
                  </a:lnTo>
                  <a:lnTo>
                    <a:pt x="3255264" y="742784"/>
                  </a:lnTo>
                  <a:lnTo>
                    <a:pt x="3303905" y="731469"/>
                  </a:lnTo>
                  <a:lnTo>
                    <a:pt x="3352977" y="718362"/>
                  </a:lnTo>
                  <a:lnTo>
                    <a:pt x="3401898" y="703414"/>
                  </a:lnTo>
                  <a:lnTo>
                    <a:pt x="3450056" y="686574"/>
                  </a:lnTo>
                  <a:lnTo>
                    <a:pt x="3496830" y="667766"/>
                  </a:lnTo>
                  <a:lnTo>
                    <a:pt x="3541649" y="646938"/>
                  </a:lnTo>
                  <a:lnTo>
                    <a:pt x="3583889" y="624027"/>
                  </a:lnTo>
                  <a:lnTo>
                    <a:pt x="3622954" y="598982"/>
                  </a:lnTo>
                  <a:lnTo>
                    <a:pt x="3658247" y="571741"/>
                  </a:lnTo>
                  <a:lnTo>
                    <a:pt x="3689146" y="542251"/>
                  </a:lnTo>
                  <a:lnTo>
                    <a:pt x="3715080" y="510438"/>
                  </a:lnTo>
                  <a:lnTo>
                    <a:pt x="3735413" y="476250"/>
                  </a:lnTo>
                  <a:lnTo>
                    <a:pt x="3749573" y="439623"/>
                  </a:lnTo>
                  <a:lnTo>
                    <a:pt x="3756837" y="401015"/>
                  </a:lnTo>
                  <a:lnTo>
                    <a:pt x="3756939" y="380123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911733" y="6240716"/>
            <a:ext cx="4717415" cy="315595"/>
          </a:xfrm>
          <a:custGeom>
            <a:avLst/>
            <a:gdLst/>
            <a:ahLst/>
            <a:cxnLst/>
            <a:rect l="l" t="t" r="r" b="b"/>
            <a:pathLst>
              <a:path w="4717415" h="315595">
                <a:moveTo>
                  <a:pt x="4715408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4715408" y="315417"/>
                </a:lnTo>
                <a:lnTo>
                  <a:pt x="4716932" y="313880"/>
                </a:lnTo>
                <a:lnTo>
                  <a:pt x="4716932" y="311848"/>
                </a:lnTo>
                <a:lnTo>
                  <a:pt x="6629" y="311848"/>
                </a:lnTo>
                <a:lnTo>
                  <a:pt x="3060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4716932" y="3060"/>
                </a:lnTo>
                <a:lnTo>
                  <a:pt x="4716932" y="1536"/>
                </a:lnTo>
                <a:lnTo>
                  <a:pt x="4715408" y="0"/>
                </a:lnTo>
                <a:close/>
              </a:path>
              <a:path w="4717415" h="315595">
                <a:moveTo>
                  <a:pt x="6629" y="308787"/>
                </a:moveTo>
                <a:lnTo>
                  <a:pt x="3060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4717415" h="315595">
                <a:moveTo>
                  <a:pt x="4710303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4710303" y="311848"/>
                </a:lnTo>
                <a:lnTo>
                  <a:pt x="4710303" y="308787"/>
                </a:lnTo>
                <a:close/>
              </a:path>
              <a:path w="4717415" h="315595">
                <a:moveTo>
                  <a:pt x="4710303" y="3060"/>
                </a:moveTo>
                <a:lnTo>
                  <a:pt x="4710303" y="311848"/>
                </a:lnTo>
                <a:lnTo>
                  <a:pt x="4713871" y="308787"/>
                </a:lnTo>
                <a:lnTo>
                  <a:pt x="4716932" y="308787"/>
                </a:lnTo>
                <a:lnTo>
                  <a:pt x="4716932" y="6629"/>
                </a:lnTo>
                <a:lnTo>
                  <a:pt x="4713871" y="6629"/>
                </a:lnTo>
                <a:lnTo>
                  <a:pt x="4710303" y="3060"/>
                </a:lnTo>
                <a:close/>
              </a:path>
              <a:path w="4717415" h="315595">
                <a:moveTo>
                  <a:pt x="4716932" y="308787"/>
                </a:moveTo>
                <a:lnTo>
                  <a:pt x="4713871" y="308787"/>
                </a:lnTo>
                <a:lnTo>
                  <a:pt x="4710303" y="311848"/>
                </a:lnTo>
                <a:lnTo>
                  <a:pt x="4716932" y="311848"/>
                </a:lnTo>
                <a:lnTo>
                  <a:pt x="4716932" y="308787"/>
                </a:lnTo>
                <a:close/>
              </a:path>
              <a:path w="4717415" h="315595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4717415" h="315595">
                <a:moveTo>
                  <a:pt x="4710303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4710303" y="6629"/>
                </a:lnTo>
                <a:lnTo>
                  <a:pt x="4710303" y="3060"/>
                </a:lnTo>
                <a:close/>
              </a:path>
              <a:path w="4717415" h="315595">
                <a:moveTo>
                  <a:pt x="4716932" y="3060"/>
                </a:moveTo>
                <a:lnTo>
                  <a:pt x="4710303" y="3060"/>
                </a:lnTo>
                <a:lnTo>
                  <a:pt x="4713871" y="6629"/>
                </a:lnTo>
                <a:lnTo>
                  <a:pt x="4716932" y="6629"/>
                </a:lnTo>
                <a:lnTo>
                  <a:pt x="4716932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963232" y="5679233"/>
            <a:ext cx="4569460" cy="84581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684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00" b="1">
                <a:solidFill>
                  <a:srgbClr val="00B04F"/>
                </a:solidFill>
                <a:latin typeface="Times New Roman"/>
                <a:cs typeface="Times New Roman"/>
              </a:rPr>
              <a:t>(MHPSORV</a:t>
            </a:r>
            <a:r>
              <a:rPr dirty="0" sz="1600" spc="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370" b="1">
                <a:solidFill>
                  <a:srgbClr val="00B04F"/>
                </a:solidFill>
                <a:latin typeface="Times New Roman"/>
                <a:cs typeface="Times New Roman"/>
              </a:rPr>
              <a:t>FRORFDFLyQ</a:t>
            </a:r>
            <a:r>
              <a:rPr dirty="0" sz="1600" spc="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600" spc="2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00B04F"/>
                </a:solidFill>
                <a:latin typeface="Times New Roman"/>
                <a:cs typeface="Times New Roman"/>
              </a:rPr>
              <a:t>OLPLWDGRU</a:t>
            </a:r>
            <a:r>
              <a:rPr dirty="0" sz="1600" spc="-1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600" spc="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484" b="1">
                <a:solidFill>
                  <a:srgbClr val="00B04F"/>
                </a:solidFill>
                <a:latin typeface="Times New Roman"/>
                <a:cs typeface="Times New Roman"/>
              </a:rPr>
              <a:t>VREUHWHQVLyQ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19405" y="502696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92505" y="1204916"/>
            <a:ext cx="5992495" cy="3369310"/>
            <a:chOff x="792505" y="1204916"/>
            <a:chExt cx="5992495" cy="336931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505" y="1204916"/>
              <a:ext cx="5992329" cy="336901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211095" y="2546984"/>
              <a:ext cx="3553460" cy="1861820"/>
            </a:xfrm>
            <a:custGeom>
              <a:avLst/>
              <a:gdLst/>
              <a:ahLst/>
              <a:cxnLst/>
              <a:rect l="l" t="t" r="r" b="b"/>
              <a:pathLst>
                <a:path w="3553460" h="1861820">
                  <a:moveTo>
                    <a:pt x="1260119" y="1404315"/>
                  </a:moveTo>
                  <a:lnTo>
                    <a:pt x="1259090" y="1380375"/>
                  </a:lnTo>
                  <a:lnTo>
                    <a:pt x="1257058" y="1357439"/>
                  </a:lnTo>
                  <a:lnTo>
                    <a:pt x="1252982" y="1334008"/>
                  </a:lnTo>
                  <a:lnTo>
                    <a:pt x="1243304" y="1301597"/>
                  </a:lnTo>
                  <a:lnTo>
                    <a:pt x="1243304" y="1404835"/>
                  </a:lnTo>
                  <a:lnTo>
                    <a:pt x="1242288" y="1426743"/>
                  </a:lnTo>
                  <a:lnTo>
                    <a:pt x="1229906" y="1494802"/>
                  </a:lnTo>
                  <a:lnTo>
                    <a:pt x="1214386" y="1537182"/>
                  </a:lnTo>
                  <a:lnTo>
                    <a:pt x="1194130" y="1576819"/>
                  </a:lnTo>
                  <a:lnTo>
                    <a:pt x="1169543" y="1613687"/>
                  </a:lnTo>
                  <a:lnTo>
                    <a:pt x="1141069" y="1647812"/>
                  </a:lnTo>
                  <a:lnTo>
                    <a:pt x="1109129" y="1679194"/>
                  </a:lnTo>
                  <a:lnTo>
                    <a:pt x="1074140" y="1707819"/>
                  </a:lnTo>
                  <a:lnTo>
                    <a:pt x="1036548" y="1733702"/>
                  </a:lnTo>
                  <a:lnTo>
                    <a:pt x="996759" y="1756829"/>
                  </a:lnTo>
                  <a:lnTo>
                    <a:pt x="955217" y="1777225"/>
                  </a:lnTo>
                  <a:lnTo>
                    <a:pt x="912342" y="1794878"/>
                  </a:lnTo>
                  <a:lnTo>
                    <a:pt x="868565" y="1809788"/>
                  </a:lnTo>
                  <a:lnTo>
                    <a:pt x="824318" y="1821954"/>
                  </a:lnTo>
                  <a:lnTo>
                    <a:pt x="780021" y="1831378"/>
                  </a:lnTo>
                  <a:lnTo>
                    <a:pt x="736092" y="1838071"/>
                  </a:lnTo>
                  <a:lnTo>
                    <a:pt x="692988" y="1842020"/>
                  </a:lnTo>
                  <a:lnTo>
                    <a:pt x="629805" y="1844573"/>
                  </a:lnTo>
                  <a:lnTo>
                    <a:pt x="585558" y="1843722"/>
                  </a:lnTo>
                  <a:lnTo>
                    <a:pt x="540258" y="1840153"/>
                  </a:lnTo>
                  <a:lnTo>
                    <a:pt x="494322" y="1833841"/>
                  </a:lnTo>
                  <a:lnTo>
                    <a:pt x="448157" y="1824761"/>
                  </a:lnTo>
                  <a:lnTo>
                    <a:pt x="402196" y="1812899"/>
                  </a:lnTo>
                  <a:lnTo>
                    <a:pt x="356857" y="1798243"/>
                  </a:lnTo>
                  <a:lnTo>
                    <a:pt x="312534" y="1780755"/>
                  </a:lnTo>
                  <a:lnTo>
                    <a:pt x="269671" y="1760410"/>
                  </a:lnTo>
                  <a:lnTo>
                    <a:pt x="228676" y="1737194"/>
                  </a:lnTo>
                  <a:lnTo>
                    <a:pt x="189966" y="1711096"/>
                  </a:lnTo>
                  <a:lnTo>
                    <a:pt x="153949" y="1682076"/>
                  </a:lnTo>
                  <a:lnTo>
                    <a:pt x="121056" y="1650123"/>
                  </a:lnTo>
                  <a:lnTo>
                    <a:pt x="91706" y="1615198"/>
                  </a:lnTo>
                  <a:lnTo>
                    <a:pt x="66306" y="1577301"/>
                  </a:lnTo>
                  <a:lnTo>
                    <a:pt x="45275" y="1536407"/>
                  </a:lnTo>
                  <a:lnTo>
                    <a:pt x="29032" y="1492478"/>
                  </a:lnTo>
                  <a:lnTo>
                    <a:pt x="19862" y="1449158"/>
                  </a:lnTo>
                  <a:lnTo>
                    <a:pt x="16814" y="1404315"/>
                  </a:lnTo>
                  <a:lnTo>
                    <a:pt x="17805" y="1382407"/>
                  </a:lnTo>
                  <a:lnTo>
                    <a:pt x="23939" y="1337564"/>
                  </a:lnTo>
                  <a:lnTo>
                    <a:pt x="38049" y="1291132"/>
                  </a:lnTo>
                  <a:lnTo>
                    <a:pt x="57505" y="1247876"/>
                  </a:lnTo>
                  <a:lnTo>
                    <a:pt x="81826" y="1207770"/>
                  </a:lnTo>
                  <a:lnTo>
                    <a:pt x="110566" y="1170800"/>
                  </a:lnTo>
                  <a:lnTo>
                    <a:pt x="143243" y="1136942"/>
                  </a:lnTo>
                  <a:lnTo>
                    <a:pt x="179400" y="1106182"/>
                  </a:lnTo>
                  <a:lnTo>
                    <a:pt x="218567" y="1078496"/>
                  </a:lnTo>
                  <a:lnTo>
                    <a:pt x="260299" y="1053858"/>
                  </a:lnTo>
                  <a:lnTo>
                    <a:pt x="304101" y="1032281"/>
                  </a:lnTo>
                  <a:lnTo>
                    <a:pt x="349542" y="1013701"/>
                  </a:lnTo>
                  <a:lnTo>
                    <a:pt x="396138" y="998131"/>
                  </a:lnTo>
                  <a:lnTo>
                    <a:pt x="443433" y="985545"/>
                  </a:lnTo>
                  <a:lnTo>
                    <a:pt x="490969" y="975906"/>
                  </a:lnTo>
                  <a:lnTo>
                    <a:pt x="538264" y="969213"/>
                  </a:lnTo>
                  <a:lnTo>
                    <a:pt x="584860" y="965454"/>
                  </a:lnTo>
                  <a:lnTo>
                    <a:pt x="630313" y="964577"/>
                  </a:lnTo>
                  <a:lnTo>
                    <a:pt x="661898" y="965085"/>
                  </a:lnTo>
                  <a:lnTo>
                    <a:pt x="736041" y="970978"/>
                  </a:lnTo>
                  <a:lnTo>
                    <a:pt x="779957" y="977607"/>
                  </a:lnTo>
                  <a:lnTo>
                    <a:pt x="824293" y="987018"/>
                  </a:lnTo>
                  <a:lnTo>
                    <a:pt x="868603" y="999223"/>
                  </a:lnTo>
                  <a:lnTo>
                    <a:pt x="912456" y="1014183"/>
                  </a:lnTo>
                  <a:lnTo>
                    <a:pt x="955421" y="1031925"/>
                  </a:lnTo>
                  <a:lnTo>
                    <a:pt x="997064" y="1052423"/>
                  </a:lnTo>
                  <a:lnTo>
                    <a:pt x="1036942" y="1075677"/>
                  </a:lnTo>
                  <a:lnTo>
                    <a:pt x="1074623" y="1101674"/>
                  </a:lnTo>
                  <a:lnTo>
                    <a:pt x="1109662" y="1130414"/>
                  </a:lnTo>
                  <a:lnTo>
                    <a:pt x="1141641" y="1161884"/>
                  </a:lnTo>
                  <a:lnTo>
                    <a:pt x="1170114" y="1196086"/>
                  </a:lnTo>
                  <a:lnTo>
                    <a:pt x="1194638" y="1233004"/>
                  </a:lnTo>
                  <a:lnTo>
                    <a:pt x="1214793" y="1272628"/>
                  </a:lnTo>
                  <a:lnTo>
                    <a:pt x="1230147" y="1314970"/>
                  </a:lnTo>
                  <a:lnTo>
                    <a:pt x="1240243" y="1359992"/>
                  </a:lnTo>
                  <a:lnTo>
                    <a:pt x="1243304" y="1404835"/>
                  </a:lnTo>
                  <a:lnTo>
                    <a:pt x="1243304" y="1301597"/>
                  </a:lnTo>
                  <a:lnTo>
                    <a:pt x="1220431" y="1244904"/>
                  </a:lnTo>
                  <a:lnTo>
                    <a:pt x="1196987" y="1204798"/>
                  </a:lnTo>
                  <a:lnTo>
                    <a:pt x="1169314" y="1167638"/>
                  </a:lnTo>
                  <a:lnTo>
                    <a:pt x="1137856" y="1133436"/>
                  </a:lnTo>
                  <a:lnTo>
                    <a:pt x="1103007" y="1102156"/>
                  </a:lnTo>
                  <a:lnTo>
                    <a:pt x="1065225" y="1073810"/>
                  </a:lnTo>
                  <a:lnTo>
                    <a:pt x="1024915" y="1048359"/>
                  </a:lnTo>
                  <a:lnTo>
                    <a:pt x="982497" y="1025817"/>
                  </a:lnTo>
                  <a:lnTo>
                    <a:pt x="938415" y="1006157"/>
                  </a:lnTo>
                  <a:lnTo>
                    <a:pt x="893076" y="989380"/>
                  </a:lnTo>
                  <a:lnTo>
                    <a:pt x="846886" y="975474"/>
                  </a:lnTo>
                  <a:lnTo>
                    <a:pt x="801027" y="964577"/>
                  </a:lnTo>
                  <a:lnTo>
                    <a:pt x="753770" y="956208"/>
                  </a:lnTo>
                  <a:lnTo>
                    <a:pt x="707644" y="950836"/>
                  </a:lnTo>
                  <a:lnTo>
                    <a:pt x="662406" y="948270"/>
                  </a:lnTo>
                  <a:lnTo>
                    <a:pt x="629805" y="947762"/>
                  </a:lnTo>
                  <a:lnTo>
                    <a:pt x="597700" y="948270"/>
                  </a:lnTo>
                  <a:lnTo>
                    <a:pt x="552577" y="950785"/>
                  </a:lnTo>
                  <a:lnTo>
                    <a:pt x="506526" y="956144"/>
                  </a:lnTo>
                  <a:lnTo>
                    <a:pt x="459955" y="964374"/>
                  </a:lnTo>
                  <a:lnTo>
                    <a:pt x="413308" y="975474"/>
                  </a:lnTo>
                  <a:lnTo>
                    <a:pt x="367055" y="989444"/>
                  </a:lnTo>
                  <a:lnTo>
                    <a:pt x="321589" y="1006309"/>
                  </a:lnTo>
                  <a:lnTo>
                    <a:pt x="277368" y="1026058"/>
                  </a:lnTo>
                  <a:lnTo>
                    <a:pt x="234810" y="1048702"/>
                  </a:lnTo>
                  <a:lnTo>
                    <a:pt x="194373" y="1074254"/>
                  </a:lnTo>
                  <a:lnTo>
                    <a:pt x="156489" y="1102728"/>
                  </a:lnTo>
                  <a:lnTo>
                    <a:pt x="121577" y="1134110"/>
                  </a:lnTo>
                  <a:lnTo>
                    <a:pt x="90093" y="1168412"/>
                  </a:lnTo>
                  <a:lnTo>
                    <a:pt x="62471" y="1205649"/>
                  </a:lnTo>
                  <a:lnTo>
                    <a:pt x="39141" y="1245831"/>
                  </a:lnTo>
                  <a:lnTo>
                    <a:pt x="20548" y="1288961"/>
                  </a:lnTo>
                  <a:lnTo>
                    <a:pt x="7124" y="1335024"/>
                  </a:lnTo>
                  <a:lnTo>
                    <a:pt x="508" y="1381391"/>
                  </a:lnTo>
                  <a:lnTo>
                    <a:pt x="0" y="1404835"/>
                  </a:lnTo>
                  <a:lnTo>
                    <a:pt x="508" y="1428775"/>
                  </a:lnTo>
                  <a:lnTo>
                    <a:pt x="7124" y="1474635"/>
                  </a:lnTo>
                  <a:lnTo>
                    <a:pt x="29337" y="1542110"/>
                  </a:lnTo>
                  <a:lnTo>
                    <a:pt x="50520" y="1583639"/>
                  </a:lnTo>
                  <a:lnTo>
                    <a:pt x="75920" y="1622158"/>
                  </a:lnTo>
                  <a:lnTo>
                    <a:pt x="105143" y="1657718"/>
                  </a:lnTo>
                  <a:lnTo>
                    <a:pt x="137833" y="1690319"/>
                  </a:lnTo>
                  <a:lnTo>
                    <a:pt x="173596" y="1720011"/>
                  </a:lnTo>
                  <a:lnTo>
                    <a:pt x="212051" y="1746808"/>
                  </a:lnTo>
                  <a:lnTo>
                    <a:pt x="252844" y="1770722"/>
                  </a:lnTo>
                  <a:lnTo>
                    <a:pt x="295579" y="1791804"/>
                  </a:lnTo>
                  <a:lnTo>
                    <a:pt x="339877" y="1810054"/>
                  </a:lnTo>
                  <a:lnTo>
                    <a:pt x="385381" y="1825510"/>
                  </a:lnTo>
                  <a:lnTo>
                    <a:pt x="431698" y="1838198"/>
                  </a:lnTo>
                  <a:lnTo>
                    <a:pt x="478459" y="1848129"/>
                  </a:lnTo>
                  <a:lnTo>
                    <a:pt x="525297" y="1855343"/>
                  </a:lnTo>
                  <a:lnTo>
                    <a:pt x="571804" y="1859851"/>
                  </a:lnTo>
                  <a:lnTo>
                    <a:pt x="617639" y="1861693"/>
                  </a:lnTo>
                  <a:lnTo>
                    <a:pt x="662406" y="1860880"/>
                  </a:lnTo>
                  <a:lnTo>
                    <a:pt x="694512" y="1859356"/>
                  </a:lnTo>
                  <a:lnTo>
                    <a:pt x="725601" y="1856295"/>
                  </a:lnTo>
                  <a:lnTo>
                    <a:pt x="769823" y="1850491"/>
                  </a:lnTo>
                  <a:lnTo>
                    <a:pt x="800430" y="1844573"/>
                  </a:lnTo>
                  <a:lnTo>
                    <a:pt x="814654" y="1841830"/>
                  </a:lnTo>
                  <a:lnTo>
                    <a:pt x="859650" y="1830324"/>
                  </a:lnTo>
                  <a:lnTo>
                    <a:pt x="904379" y="1815973"/>
                  </a:lnTo>
                  <a:lnTo>
                    <a:pt x="948385" y="1798815"/>
                  </a:lnTo>
                  <a:lnTo>
                    <a:pt x="991247" y="1778838"/>
                  </a:lnTo>
                  <a:lnTo>
                    <a:pt x="1032522" y="1756079"/>
                  </a:lnTo>
                  <a:lnTo>
                    <a:pt x="1071753" y="1730540"/>
                  </a:lnTo>
                  <a:lnTo>
                    <a:pt x="1108519" y="1702231"/>
                  </a:lnTo>
                  <a:lnTo>
                    <a:pt x="1142365" y="1671180"/>
                  </a:lnTo>
                  <a:lnTo>
                    <a:pt x="1172857" y="1637372"/>
                  </a:lnTo>
                  <a:lnTo>
                    <a:pt x="1199553" y="1600847"/>
                  </a:lnTo>
                  <a:lnTo>
                    <a:pt x="1222019" y="1561617"/>
                  </a:lnTo>
                  <a:lnTo>
                    <a:pt x="1239812" y="1519682"/>
                  </a:lnTo>
                  <a:lnTo>
                    <a:pt x="1252486" y="1475054"/>
                  </a:lnTo>
                  <a:lnTo>
                    <a:pt x="1259611" y="1427759"/>
                  </a:lnTo>
                  <a:lnTo>
                    <a:pt x="1260119" y="1404315"/>
                  </a:lnTo>
                  <a:close/>
                </a:path>
                <a:path w="3553460" h="1861820">
                  <a:moveTo>
                    <a:pt x="3553117" y="451459"/>
                  </a:moveTo>
                  <a:lnTo>
                    <a:pt x="3552088" y="428015"/>
                  </a:lnTo>
                  <a:lnTo>
                    <a:pt x="3549040" y="404583"/>
                  </a:lnTo>
                  <a:lnTo>
                    <a:pt x="3544443" y="381647"/>
                  </a:lnTo>
                  <a:lnTo>
                    <a:pt x="3536289" y="358927"/>
                  </a:lnTo>
                  <a:lnTo>
                    <a:pt x="3536289" y="451967"/>
                  </a:lnTo>
                  <a:lnTo>
                    <a:pt x="3535311" y="473367"/>
                  </a:lnTo>
                  <a:lnTo>
                    <a:pt x="3520859" y="538276"/>
                  </a:lnTo>
                  <a:lnTo>
                    <a:pt x="3503993" y="578078"/>
                  </a:lnTo>
                  <a:lnTo>
                    <a:pt x="3482098" y="615251"/>
                  </a:lnTo>
                  <a:lnTo>
                    <a:pt x="3455657" y="649820"/>
                  </a:lnTo>
                  <a:lnTo>
                    <a:pt x="3425139" y="681850"/>
                  </a:lnTo>
                  <a:lnTo>
                    <a:pt x="3391027" y="711352"/>
                  </a:lnTo>
                  <a:lnTo>
                    <a:pt x="3353803" y="738390"/>
                  </a:lnTo>
                  <a:lnTo>
                    <a:pt x="3313938" y="763003"/>
                  </a:lnTo>
                  <a:lnTo>
                    <a:pt x="3271939" y="785215"/>
                  </a:lnTo>
                  <a:lnTo>
                    <a:pt x="3228263" y="805078"/>
                  </a:lnTo>
                  <a:lnTo>
                    <a:pt x="3183394" y="822617"/>
                  </a:lnTo>
                  <a:lnTo>
                    <a:pt x="3137827" y="837895"/>
                  </a:lnTo>
                  <a:lnTo>
                    <a:pt x="3092031" y="850938"/>
                  </a:lnTo>
                  <a:lnTo>
                    <a:pt x="3046476" y="861796"/>
                  </a:lnTo>
                  <a:lnTo>
                    <a:pt x="3001657" y="870496"/>
                  </a:lnTo>
                  <a:lnTo>
                    <a:pt x="2958058" y="877074"/>
                  </a:lnTo>
                  <a:lnTo>
                    <a:pt x="2916148" y="881595"/>
                  </a:lnTo>
                  <a:lnTo>
                    <a:pt x="2838716" y="886104"/>
                  </a:lnTo>
                  <a:lnTo>
                    <a:pt x="2800502" y="886612"/>
                  </a:lnTo>
                  <a:lnTo>
                    <a:pt x="2758529" y="886244"/>
                  </a:lnTo>
                  <a:lnTo>
                    <a:pt x="2714498" y="883996"/>
                  </a:lnTo>
                  <a:lnTo>
                    <a:pt x="2668828" y="879805"/>
                  </a:lnTo>
                  <a:lnTo>
                    <a:pt x="2621953" y="873594"/>
                  </a:lnTo>
                  <a:lnTo>
                    <a:pt x="2574290" y="865301"/>
                  </a:lnTo>
                  <a:lnTo>
                    <a:pt x="2526296" y="854875"/>
                  </a:lnTo>
                  <a:lnTo>
                    <a:pt x="2478367" y="842225"/>
                  </a:lnTo>
                  <a:lnTo>
                    <a:pt x="2430970" y="827290"/>
                  </a:lnTo>
                  <a:lnTo>
                    <a:pt x="2384514" y="810018"/>
                  </a:lnTo>
                  <a:lnTo>
                    <a:pt x="2339429" y="790346"/>
                  </a:lnTo>
                  <a:lnTo>
                    <a:pt x="2296147" y="768184"/>
                  </a:lnTo>
                  <a:lnTo>
                    <a:pt x="2255113" y="743470"/>
                  </a:lnTo>
                  <a:lnTo>
                    <a:pt x="2216747" y="716165"/>
                  </a:lnTo>
                  <a:lnTo>
                    <a:pt x="2181479" y="686168"/>
                  </a:lnTo>
                  <a:lnTo>
                    <a:pt x="2149729" y="653427"/>
                  </a:lnTo>
                  <a:lnTo>
                    <a:pt x="2121954" y="617880"/>
                  </a:lnTo>
                  <a:lnTo>
                    <a:pt x="2098560" y="579462"/>
                  </a:lnTo>
                  <a:lnTo>
                    <a:pt x="2079993" y="538086"/>
                  </a:lnTo>
                  <a:lnTo>
                    <a:pt x="2068791" y="495287"/>
                  </a:lnTo>
                  <a:lnTo>
                    <a:pt x="2065223" y="451459"/>
                  </a:lnTo>
                  <a:lnTo>
                    <a:pt x="2066188" y="430060"/>
                  </a:lnTo>
                  <a:lnTo>
                    <a:pt x="2073884" y="385724"/>
                  </a:lnTo>
                  <a:lnTo>
                    <a:pt x="2088921" y="344208"/>
                  </a:lnTo>
                  <a:lnTo>
                    <a:pt x="2108911" y="305460"/>
                  </a:lnTo>
                  <a:lnTo>
                    <a:pt x="2133435" y="269430"/>
                  </a:lnTo>
                  <a:lnTo>
                    <a:pt x="2162073" y="236067"/>
                  </a:lnTo>
                  <a:lnTo>
                    <a:pt x="2194395" y="205308"/>
                  </a:lnTo>
                  <a:lnTo>
                    <a:pt x="2229993" y="177101"/>
                  </a:lnTo>
                  <a:lnTo>
                    <a:pt x="2268461" y="151396"/>
                  </a:lnTo>
                  <a:lnTo>
                    <a:pt x="2309368" y="128117"/>
                  </a:lnTo>
                  <a:lnTo>
                    <a:pt x="2352294" y="107226"/>
                  </a:lnTo>
                  <a:lnTo>
                    <a:pt x="2396820" y="88658"/>
                  </a:lnTo>
                  <a:lnTo>
                    <a:pt x="2442540" y="72351"/>
                  </a:lnTo>
                  <a:lnTo>
                    <a:pt x="2489035" y="58267"/>
                  </a:lnTo>
                  <a:lnTo>
                    <a:pt x="2535885" y="46329"/>
                  </a:lnTo>
                  <a:lnTo>
                    <a:pt x="2582659" y="36499"/>
                  </a:lnTo>
                  <a:lnTo>
                    <a:pt x="2628963" y="28702"/>
                  </a:lnTo>
                  <a:lnTo>
                    <a:pt x="2674366" y="22898"/>
                  </a:lnTo>
                  <a:lnTo>
                    <a:pt x="2718447" y="19024"/>
                  </a:lnTo>
                  <a:lnTo>
                    <a:pt x="2760802" y="17018"/>
                  </a:lnTo>
                  <a:lnTo>
                    <a:pt x="2812872" y="16979"/>
                  </a:lnTo>
                  <a:lnTo>
                    <a:pt x="2838716" y="17322"/>
                  </a:lnTo>
                  <a:lnTo>
                    <a:pt x="2916440" y="21945"/>
                  </a:lnTo>
                  <a:lnTo>
                    <a:pt x="2958528" y="26530"/>
                  </a:lnTo>
                  <a:lnTo>
                    <a:pt x="3002229" y="33147"/>
                  </a:lnTo>
                  <a:lnTo>
                    <a:pt x="3047060" y="41846"/>
                  </a:lnTo>
                  <a:lnTo>
                    <a:pt x="3092564" y="52666"/>
                  </a:lnTo>
                  <a:lnTo>
                    <a:pt x="3138284" y="65671"/>
                  </a:lnTo>
                  <a:lnTo>
                    <a:pt x="3183725" y="80886"/>
                  </a:lnTo>
                  <a:lnTo>
                    <a:pt x="3228441" y="98386"/>
                  </a:lnTo>
                  <a:lnTo>
                    <a:pt x="3271964" y="118186"/>
                  </a:lnTo>
                  <a:lnTo>
                    <a:pt x="3313811" y="140347"/>
                  </a:lnTo>
                  <a:lnTo>
                    <a:pt x="3353536" y="164922"/>
                  </a:lnTo>
                  <a:lnTo>
                    <a:pt x="3390671" y="191947"/>
                  </a:lnTo>
                  <a:lnTo>
                    <a:pt x="3424732" y="221462"/>
                  </a:lnTo>
                  <a:lnTo>
                    <a:pt x="3455263" y="253530"/>
                  </a:lnTo>
                  <a:lnTo>
                    <a:pt x="3481794" y="288188"/>
                  </a:lnTo>
                  <a:lnTo>
                    <a:pt x="3503853" y="325475"/>
                  </a:lnTo>
                  <a:lnTo>
                    <a:pt x="3520998" y="365455"/>
                  </a:lnTo>
                  <a:lnTo>
                    <a:pt x="3532733" y="408152"/>
                  </a:lnTo>
                  <a:lnTo>
                    <a:pt x="3536289" y="451967"/>
                  </a:lnTo>
                  <a:lnTo>
                    <a:pt x="3536289" y="358927"/>
                  </a:lnTo>
                  <a:lnTo>
                    <a:pt x="3508171" y="297942"/>
                  </a:lnTo>
                  <a:lnTo>
                    <a:pt x="3482670" y="260388"/>
                  </a:lnTo>
                  <a:lnTo>
                    <a:pt x="3452876" y="225602"/>
                  </a:lnTo>
                  <a:lnTo>
                    <a:pt x="3419221" y="193560"/>
                  </a:lnTo>
                  <a:lnTo>
                    <a:pt x="3382187" y="164198"/>
                  </a:lnTo>
                  <a:lnTo>
                    <a:pt x="3342208" y="137452"/>
                  </a:lnTo>
                  <a:lnTo>
                    <a:pt x="3299764" y="113271"/>
                  </a:lnTo>
                  <a:lnTo>
                    <a:pt x="3255289" y="91605"/>
                  </a:lnTo>
                  <a:lnTo>
                    <a:pt x="3209150" y="72351"/>
                  </a:lnTo>
                  <a:lnTo>
                    <a:pt x="3162096" y="55575"/>
                  </a:lnTo>
                  <a:lnTo>
                    <a:pt x="3114281" y="41109"/>
                  </a:lnTo>
                  <a:lnTo>
                    <a:pt x="3066250" y="28930"/>
                  </a:lnTo>
                  <a:lnTo>
                    <a:pt x="3018523" y="18999"/>
                  </a:lnTo>
                  <a:lnTo>
                    <a:pt x="2971495" y="11252"/>
                  </a:lnTo>
                  <a:lnTo>
                    <a:pt x="2925622" y="5613"/>
                  </a:lnTo>
                  <a:lnTo>
                    <a:pt x="2881376" y="2057"/>
                  </a:lnTo>
                  <a:lnTo>
                    <a:pt x="2839224" y="508"/>
                  </a:lnTo>
                  <a:lnTo>
                    <a:pt x="2800502" y="0"/>
                  </a:lnTo>
                  <a:lnTo>
                    <a:pt x="2762288" y="508"/>
                  </a:lnTo>
                  <a:lnTo>
                    <a:pt x="2720124" y="2032"/>
                  </a:lnTo>
                  <a:lnTo>
                    <a:pt x="2675864" y="5575"/>
                  </a:lnTo>
                  <a:lnTo>
                    <a:pt x="2629954" y="11214"/>
                  </a:lnTo>
                  <a:lnTo>
                    <a:pt x="2582646" y="19024"/>
                  </a:lnTo>
                  <a:lnTo>
                    <a:pt x="2535009" y="28943"/>
                  </a:lnTo>
                  <a:lnTo>
                    <a:pt x="2486952" y="41135"/>
                  </a:lnTo>
                  <a:lnTo>
                    <a:pt x="2439060" y="55651"/>
                  </a:lnTo>
                  <a:lnTo>
                    <a:pt x="2391829" y="72504"/>
                  </a:lnTo>
                  <a:lnTo>
                    <a:pt x="2345728" y="91782"/>
                  </a:lnTo>
                  <a:lnTo>
                    <a:pt x="2301189" y="113512"/>
                  </a:lnTo>
                  <a:lnTo>
                    <a:pt x="2258695" y="137769"/>
                  </a:lnTo>
                  <a:lnTo>
                    <a:pt x="2218702" y="164604"/>
                  </a:lnTo>
                  <a:lnTo>
                    <a:pt x="2181669" y="194056"/>
                  </a:lnTo>
                  <a:lnTo>
                    <a:pt x="2148065" y="226199"/>
                  </a:lnTo>
                  <a:lnTo>
                    <a:pt x="2118334" y="261073"/>
                  </a:lnTo>
                  <a:lnTo>
                    <a:pt x="2092960" y="298754"/>
                  </a:lnTo>
                  <a:lnTo>
                    <a:pt x="2072373" y="339267"/>
                  </a:lnTo>
                  <a:lnTo>
                    <a:pt x="2057069" y="382676"/>
                  </a:lnTo>
                  <a:lnTo>
                    <a:pt x="2049475" y="428015"/>
                  </a:lnTo>
                  <a:lnTo>
                    <a:pt x="2048408" y="451967"/>
                  </a:lnTo>
                  <a:lnTo>
                    <a:pt x="2049424" y="475411"/>
                  </a:lnTo>
                  <a:lnTo>
                    <a:pt x="2057069" y="521779"/>
                  </a:lnTo>
                  <a:lnTo>
                    <a:pt x="2082622" y="586003"/>
                  </a:lnTo>
                  <a:lnTo>
                    <a:pt x="2105876" y="624941"/>
                  </a:lnTo>
                  <a:lnTo>
                    <a:pt x="2133549" y="661047"/>
                  </a:lnTo>
                  <a:lnTo>
                    <a:pt x="2165210" y="694410"/>
                  </a:lnTo>
                  <a:lnTo>
                    <a:pt x="2200465" y="725068"/>
                  </a:lnTo>
                  <a:lnTo>
                    <a:pt x="2238883" y="753097"/>
                  </a:lnTo>
                  <a:lnTo>
                    <a:pt x="2280056" y="778522"/>
                  </a:lnTo>
                  <a:lnTo>
                    <a:pt x="2323579" y="801433"/>
                  </a:lnTo>
                  <a:lnTo>
                    <a:pt x="2369045" y="821867"/>
                  </a:lnTo>
                  <a:lnTo>
                    <a:pt x="2416022" y="839889"/>
                  </a:lnTo>
                  <a:lnTo>
                    <a:pt x="2464104" y="855548"/>
                  </a:lnTo>
                  <a:lnTo>
                    <a:pt x="2512898" y="868921"/>
                  </a:lnTo>
                  <a:lnTo>
                    <a:pt x="2561958" y="880046"/>
                  </a:lnTo>
                  <a:lnTo>
                    <a:pt x="2610904" y="888987"/>
                  </a:lnTo>
                  <a:lnTo>
                    <a:pt x="2659303" y="895794"/>
                  </a:lnTo>
                  <a:lnTo>
                    <a:pt x="2706738" y="900544"/>
                  </a:lnTo>
                  <a:lnTo>
                    <a:pt x="2752814" y="903274"/>
                  </a:lnTo>
                  <a:lnTo>
                    <a:pt x="2797111" y="904049"/>
                  </a:lnTo>
                  <a:lnTo>
                    <a:pt x="2839224" y="902919"/>
                  </a:lnTo>
                  <a:lnTo>
                    <a:pt x="2877451" y="901395"/>
                  </a:lnTo>
                  <a:lnTo>
                    <a:pt x="2955569" y="894486"/>
                  </a:lnTo>
                  <a:lnTo>
                    <a:pt x="2998038" y="888479"/>
                  </a:lnTo>
                  <a:lnTo>
                    <a:pt x="3008033" y="886612"/>
                  </a:lnTo>
                  <a:lnTo>
                    <a:pt x="3042069" y="880300"/>
                  </a:lnTo>
                  <a:lnTo>
                    <a:pt x="3087154" y="869911"/>
                  </a:lnTo>
                  <a:lnTo>
                    <a:pt x="3132810" y="857275"/>
                  </a:lnTo>
                  <a:lnTo>
                    <a:pt x="3178530" y="842378"/>
                  </a:lnTo>
                  <a:lnTo>
                    <a:pt x="3223818" y="825182"/>
                  </a:lnTo>
                  <a:lnTo>
                    <a:pt x="3268192" y="805649"/>
                  </a:lnTo>
                  <a:lnTo>
                    <a:pt x="3311144" y="783742"/>
                  </a:lnTo>
                  <a:lnTo>
                    <a:pt x="3352190" y="759447"/>
                  </a:lnTo>
                  <a:lnTo>
                    <a:pt x="3390811" y="732713"/>
                  </a:lnTo>
                  <a:lnTo>
                    <a:pt x="3426536" y="703516"/>
                  </a:lnTo>
                  <a:lnTo>
                    <a:pt x="3458857" y="671842"/>
                  </a:lnTo>
                  <a:lnTo>
                    <a:pt x="3487280" y="637628"/>
                  </a:lnTo>
                  <a:lnTo>
                    <a:pt x="3511308" y="600862"/>
                  </a:lnTo>
                  <a:lnTo>
                    <a:pt x="3530447" y="561505"/>
                  </a:lnTo>
                  <a:lnTo>
                    <a:pt x="3544201" y="519531"/>
                  </a:lnTo>
                  <a:lnTo>
                    <a:pt x="3551986" y="475411"/>
                  </a:lnTo>
                  <a:lnTo>
                    <a:pt x="3552101" y="474395"/>
                  </a:lnTo>
                  <a:lnTo>
                    <a:pt x="3553117" y="451459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119405" y="5679233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0" b="1">
                <a:solidFill>
                  <a:srgbClr val="231F20"/>
                </a:solidFill>
                <a:latin typeface="Arial"/>
                <a:cs typeface="Arial"/>
              </a:rPr>
              <a:t>3URWHFFLyQ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90" b="1">
                <a:solidFill>
                  <a:srgbClr val="231F20"/>
                </a:solidFill>
                <a:latin typeface="Arial"/>
                <a:cs typeface="Arial"/>
              </a:rPr>
              <a:t>FRQWUD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VREUHWHQVLRQHV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0137" y="7007085"/>
            <a:ext cx="515918" cy="866238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1971090" y="7038682"/>
            <a:ext cx="1325245" cy="866775"/>
            <a:chOff x="1971090" y="7038682"/>
            <a:chExt cx="1325245" cy="866775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1090" y="7038682"/>
              <a:ext cx="789800" cy="86622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3760" y="7093203"/>
              <a:ext cx="382168" cy="61121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0073" y="7317917"/>
              <a:ext cx="153365" cy="180886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975436" y="6562242"/>
            <a:ext cx="2430145" cy="314960"/>
          </a:xfrm>
          <a:custGeom>
            <a:avLst/>
            <a:gdLst/>
            <a:ahLst/>
            <a:cxnLst/>
            <a:rect l="l" t="t" r="r" b="b"/>
            <a:pathLst>
              <a:path w="2430145" h="314959">
                <a:moveTo>
                  <a:pt x="2429548" y="0"/>
                </a:moveTo>
                <a:lnTo>
                  <a:pt x="0" y="0"/>
                </a:lnTo>
                <a:lnTo>
                  <a:pt x="0" y="314909"/>
                </a:lnTo>
                <a:lnTo>
                  <a:pt x="2429548" y="314909"/>
                </a:lnTo>
                <a:lnTo>
                  <a:pt x="2429548" y="311848"/>
                </a:lnTo>
                <a:lnTo>
                  <a:pt x="6108" y="311848"/>
                </a:lnTo>
                <a:lnTo>
                  <a:pt x="3048" y="308787"/>
                </a:lnTo>
                <a:lnTo>
                  <a:pt x="6108" y="308787"/>
                </a:lnTo>
                <a:lnTo>
                  <a:pt x="6108" y="6629"/>
                </a:lnTo>
                <a:lnTo>
                  <a:pt x="3048" y="6629"/>
                </a:lnTo>
                <a:lnTo>
                  <a:pt x="6108" y="3060"/>
                </a:lnTo>
                <a:lnTo>
                  <a:pt x="2429548" y="3060"/>
                </a:lnTo>
                <a:lnTo>
                  <a:pt x="2429548" y="0"/>
                </a:lnTo>
                <a:close/>
              </a:path>
              <a:path w="2430145" h="314959">
                <a:moveTo>
                  <a:pt x="6108" y="308787"/>
                </a:moveTo>
                <a:lnTo>
                  <a:pt x="3048" y="308787"/>
                </a:lnTo>
                <a:lnTo>
                  <a:pt x="6108" y="311848"/>
                </a:lnTo>
                <a:lnTo>
                  <a:pt x="6108" y="308787"/>
                </a:lnTo>
                <a:close/>
              </a:path>
              <a:path w="2430145" h="314959">
                <a:moveTo>
                  <a:pt x="2422918" y="308787"/>
                </a:moveTo>
                <a:lnTo>
                  <a:pt x="6108" y="308787"/>
                </a:lnTo>
                <a:lnTo>
                  <a:pt x="6108" y="311848"/>
                </a:lnTo>
                <a:lnTo>
                  <a:pt x="2422918" y="311848"/>
                </a:lnTo>
                <a:lnTo>
                  <a:pt x="2422918" y="308787"/>
                </a:lnTo>
                <a:close/>
              </a:path>
              <a:path w="2430145" h="314959">
                <a:moveTo>
                  <a:pt x="2422918" y="3060"/>
                </a:moveTo>
                <a:lnTo>
                  <a:pt x="2422918" y="311848"/>
                </a:lnTo>
                <a:lnTo>
                  <a:pt x="2425979" y="308787"/>
                </a:lnTo>
                <a:lnTo>
                  <a:pt x="2429548" y="308787"/>
                </a:lnTo>
                <a:lnTo>
                  <a:pt x="2429548" y="6629"/>
                </a:lnTo>
                <a:lnTo>
                  <a:pt x="2425979" y="6629"/>
                </a:lnTo>
                <a:lnTo>
                  <a:pt x="2422918" y="3060"/>
                </a:lnTo>
                <a:close/>
              </a:path>
              <a:path w="2430145" h="314959">
                <a:moveTo>
                  <a:pt x="2429548" y="308787"/>
                </a:moveTo>
                <a:lnTo>
                  <a:pt x="2425979" y="308787"/>
                </a:lnTo>
                <a:lnTo>
                  <a:pt x="2422918" y="311848"/>
                </a:lnTo>
                <a:lnTo>
                  <a:pt x="2429548" y="311848"/>
                </a:lnTo>
                <a:lnTo>
                  <a:pt x="2429548" y="308787"/>
                </a:lnTo>
                <a:close/>
              </a:path>
              <a:path w="2430145" h="314959">
                <a:moveTo>
                  <a:pt x="6108" y="3060"/>
                </a:moveTo>
                <a:lnTo>
                  <a:pt x="3048" y="6629"/>
                </a:lnTo>
                <a:lnTo>
                  <a:pt x="6108" y="6629"/>
                </a:lnTo>
                <a:lnTo>
                  <a:pt x="6108" y="3060"/>
                </a:lnTo>
                <a:close/>
              </a:path>
              <a:path w="2430145" h="314959">
                <a:moveTo>
                  <a:pt x="2422918" y="3060"/>
                </a:moveTo>
                <a:lnTo>
                  <a:pt x="6108" y="3060"/>
                </a:lnTo>
                <a:lnTo>
                  <a:pt x="6108" y="6629"/>
                </a:lnTo>
                <a:lnTo>
                  <a:pt x="2422918" y="6629"/>
                </a:lnTo>
                <a:lnTo>
                  <a:pt x="2422918" y="3060"/>
                </a:lnTo>
                <a:close/>
              </a:path>
              <a:path w="2430145" h="314959">
                <a:moveTo>
                  <a:pt x="2429548" y="3060"/>
                </a:moveTo>
                <a:lnTo>
                  <a:pt x="2422918" y="3060"/>
                </a:lnTo>
                <a:lnTo>
                  <a:pt x="2425979" y="6629"/>
                </a:lnTo>
                <a:lnTo>
                  <a:pt x="2429548" y="6629"/>
                </a:lnTo>
                <a:lnTo>
                  <a:pt x="2429548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976966" y="6563994"/>
            <a:ext cx="242633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365" b="1">
                <a:solidFill>
                  <a:srgbClr val="9A3466"/>
                </a:solidFill>
                <a:latin typeface="Times New Roman"/>
                <a:cs typeface="Times New Roman"/>
              </a:rPr>
              <a:t>/LPLWDGRUHV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9A3466"/>
                </a:solidFill>
                <a:latin typeface="Times New Roman"/>
                <a:cs typeface="Times New Roman"/>
              </a:rPr>
              <a:t>HQFKXIDEOHV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29182" y="8723769"/>
            <a:ext cx="509304" cy="86598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44725" y="8707463"/>
            <a:ext cx="802538" cy="866239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974420" y="8319186"/>
            <a:ext cx="2777490" cy="314960"/>
          </a:xfrm>
          <a:custGeom>
            <a:avLst/>
            <a:gdLst/>
            <a:ahLst/>
            <a:cxnLst/>
            <a:rect l="l" t="t" r="r" b="b"/>
            <a:pathLst>
              <a:path w="2777490" h="314959">
                <a:moveTo>
                  <a:pt x="2777058" y="0"/>
                </a:moveTo>
                <a:lnTo>
                  <a:pt x="0" y="0"/>
                </a:lnTo>
                <a:lnTo>
                  <a:pt x="0" y="314896"/>
                </a:lnTo>
                <a:lnTo>
                  <a:pt x="2777058" y="314896"/>
                </a:lnTo>
                <a:lnTo>
                  <a:pt x="2777058" y="311835"/>
                </a:lnTo>
                <a:lnTo>
                  <a:pt x="6108" y="311835"/>
                </a:lnTo>
                <a:lnTo>
                  <a:pt x="3047" y="308787"/>
                </a:lnTo>
                <a:lnTo>
                  <a:pt x="6108" y="308787"/>
                </a:lnTo>
                <a:lnTo>
                  <a:pt x="6108" y="6108"/>
                </a:lnTo>
                <a:lnTo>
                  <a:pt x="3047" y="6108"/>
                </a:lnTo>
                <a:lnTo>
                  <a:pt x="6108" y="3048"/>
                </a:lnTo>
                <a:lnTo>
                  <a:pt x="2777058" y="3048"/>
                </a:lnTo>
                <a:lnTo>
                  <a:pt x="2777058" y="0"/>
                </a:lnTo>
                <a:close/>
              </a:path>
              <a:path w="2777490" h="314959">
                <a:moveTo>
                  <a:pt x="6108" y="308787"/>
                </a:moveTo>
                <a:lnTo>
                  <a:pt x="3047" y="308787"/>
                </a:lnTo>
                <a:lnTo>
                  <a:pt x="6108" y="311835"/>
                </a:lnTo>
                <a:lnTo>
                  <a:pt x="6108" y="308787"/>
                </a:lnTo>
                <a:close/>
              </a:path>
              <a:path w="2777490" h="314959">
                <a:moveTo>
                  <a:pt x="2770428" y="308787"/>
                </a:moveTo>
                <a:lnTo>
                  <a:pt x="6108" y="308787"/>
                </a:lnTo>
                <a:lnTo>
                  <a:pt x="6108" y="311835"/>
                </a:lnTo>
                <a:lnTo>
                  <a:pt x="2770428" y="311835"/>
                </a:lnTo>
                <a:lnTo>
                  <a:pt x="2770428" y="308787"/>
                </a:lnTo>
                <a:close/>
              </a:path>
              <a:path w="2777490" h="314959">
                <a:moveTo>
                  <a:pt x="2770428" y="3048"/>
                </a:moveTo>
                <a:lnTo>
                  <a:pt x="2770428" y="311835"/>
                </a:lnTo>
                <a:lnTo>
                  <a:pt x="2773489" y="308787"/>
                </a:lnTo>
                <a:lnTo>
                  <a:pt x="2777058" y="308787"/>
                </a:lnTo>
                <a:lnTo>
                  <a:pt x="2777058" y="6108"/>
                </a:lnTo>
                <a:lnTo>
                  <a:pt x="2773489" y="6108"/>
                </a:lnTo>
                <a:lnTo>
                  <a:pt x="2770428" y="3048"/>
                </a:lnTo>
                <a:close/>
              </a:path>
              <a:path w="2777490" h="314959">
                <a:moveTo>
                  <a:pt x="2777058" y="308787"/>
                </a:moveTo>
                <a:lnTo>
                  <a:pt x="2773489" y="308787"/>
                </a:lnTo>
                <a:lnTo>
                  <a:pt x="2770428" y="311835"/>
                </a:lnTo>
                <a:lnTo>
                  <a:pt x="2777058" y="311835"/>
                </a:lnTo>
                <a:lnTo>
                  <a:pt x="2777058" y="308787"/>
                </a:lnTo>
                <a:close/>
              </a:path>
              <a:path w="2777490" h="314959">
                <a:moveTo>
                  <a:pt x="6108" y="3048"/>
                </a:moveTo>
                <a:lnTo>
                  <a:pt x="3047" y="6108"/>
                </a:lnTo>
                <a:lnTo>
                  <a:pt x="6108" y="6108"/>
                </a:lnTo>
                <a:lnTo>
                  <a:pt x="6108" y="3048"/>
                </a:lnTo>
                <a:close/>
              </a:path>
              <a:path w="2777490" h="314959">
                <a:moveTo>
                  <a:pt x="2770428" y="3048"/>
                </a:moveTo>
                <a:lnTo>
                  <a:pt x="6108" y="3048"/>
                </a:lnTo>
                <a:lnTo>
                  <a:pt x="6108" y="6108"/>
                </a:lnTo>
                <a:lnTo>
                  <a:pt x="2770428" y="6108"/>
                </a:lnTo>
                <a:lnTo>
                  <a:pt x="2770428" y="3048"/>
                </a:lnTo>
                <a:close/>
              </a:path>
              <a:path w="2777490" h="314959">
                <a:moveTo>
                  <a:pt x="2777058" y="3048"/>
                </a:moveTo>
                <a:lnTo>
                  <a:pt x="2770428" y="3048"/>
                </a:lnTo>
                <a:lnTo>
                  <a:pt x="2773489" y="6108"/>
                </a:lnTo>
                <a:lnTo>
                  <a:pt x="2777058" y="6108"/>
                </a:lnTo>
                <a:lnTo>
                  <a:pt x="2777058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975944" y="8321040"/>
            <a:ext cx="2774315" cy="31115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365" b="1">
                <a:solidFill>
                  <a:srgbClr val="9A3466"/>
                </a:solidFill>
                <a:latin typeface="Times New Roman"/>
                <a:cs typeface="Times New Roman"/>
              </a:rPr>
              <a:t>/LPLWDGRUHV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65" b="1">
                <a:solidFill>
                  <a:srgbClr val="9A3466"/>
                </a:solidFill>
                <a:latin typeface="Times New Roman"/>
                <a:cs typeface="Times New Roman"/>
              </a:rPr>
              <a:t>QR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9A3466"/>
                </a:solidFill>
                <a:latin typeface="Times New Roman"/>
                <a:cs typeface="Times New Roman"/>
              </a:rPr>
              <a:t>HQFKXIDEOHV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031729" y="6547472"/>
            <a:ext cx="2726690" cy="562610"/>
          </a:xfrm>
          <a:custGeom>
            <a:avLst/>
            <a:gdLst/>
            <a:ahLst/>
            <a:cxnLst/>
            <a:rect l="l" t="t" r="r" b="b"/>
            <a:pathLst>
              <a:path w="2726690" h="562609">
                <a:moveTo>
                  <a:pt x="2726105" y="0"/>
                </a:moveTo>
                <a:lnTo>
                  <a:pt x="0" y="0"/>
                </a:lnTo>
                <a:lnTo>
                  <a:pt x="0" y="562038"/>
                </a:lnTo>
                <a:lnTo>
                  <a:pt x="2726105" y="562038"/>
                </a:lnTo>
                <a:lnTo>
                  <a:pt x="2726105" y="558977"/>
                </a:lnTo>
                <a:lnTo>
                  <a:pt x="6629" y="558977"/>
                </a:lnTo>
                <a:lnTo>
                  <a:pt x="3060" y="555409"/>
                </a:lnTo>
                <a:lnTo>
                  <a:pt x="6629" y="555409"/>
                </a:lnTo>
                <a:lnTo>
                  <a:pt x="6629" y="6108"/>
                </a:lnTo>
                <a:lnTo>
                  <a:pt x="3060" y="6108"/>
                </a:lnTo>
                <a:lnTo>
                  <a:pt x="6629" y="3060"/>
                </a:lnTo>
                <a:lnTo>
                  <a:pt x="2726105" y="3060"/>
                </a:lnTo>
                <a:lnTo>
                  <a:pt x="2726105" y="0"/>
                </a:lnTo>
                <a:close/>
              </a:path>
              <a:path w="2726690" h="562609">
                <a:moveTo>
                  <a:pt x="6629" y="555409"/>
                </a:moveTo>
                <a:lnTo>
                  <a:pt x="3060" y="555409"/>
                </a:lnTo>
                <a:lnTo>
                  <a:pt x="6629" y="558977"/>
                </a:lnTo>
                <a:lnTo>
                  <a:pt x="6629" y="555409"/>
                </a:lnTo>
                <a:close/>
              </a:path>
              <a:path w="2726690" h="562609">
                <a:moveTo>
                  <a:pt x="2719476" y="555409"/>
                </a:moveTo>
                <a:lnTo>
                  <a:pt x="6629" y="555409"/>
                </a:lnTo>
                <a:lnTo>
                  <a:pt x="6629" y="558977"/>
                </a:lnTo>
                <a:lnTo>
                  <a:pt x="2719476" y="558977"/>
                </a:lnTo>
                <a:lnTo>
                  <a:pt x="2719476" y="555409"/>
                </a:lnTo>
                <a:close/>
              </a:path>
              <a:path w="2726690" h="562609">
                <a:moveTo>
                  <a:pt x="2719476" y="3060"/>
                </a:moveTo>
                <a:lnTo>
                  <a:pt x="2719476" y="558977"/>
                </a:lnTo>
                <a:lnTo>
                  <a:pt x="2722537" y="555409"/>
                </a:lnTo>
                <a:lnTo>
                  <a:pt x="2726105" y="555409"/>
                </a:lnTo>
                <a:lnTo>
                  <a:pt x="2726105" y="6108"/>
                </a:lnTo>
                <a:lnTo>
                  <a:pt x="2722537" y="6108"/>
                </a:lnTo>
                <a:lnTo>
                  <a:pt x="2719476" y="3060"/>
                </a:lnTo>
                <a:close/>
              </a:path>
              <a:path w="2726690" h="562609">
                <a:moveTo>
                  <a:pt x="2726105" y="555409"/>
                </a:moveTo>
                <a:lnTo>
                  <a:pt x="2722537" y="555409"/>
                </a:lnTo>
                <a:lnTo>
                  <a:pt x="2719476" y="558977"/>
                </a:lnTo>
                <a:lnTo>
                  <a:pt x="2726105" y="558977"/>
                </a:lnTo>
                <a:lnTo>
                  <a:pt x="2726105" y="555409"/>
                </a:lnTo>
                <a:close/>
              </a:path>
              <a:path w="2726690" h="562609">
                <a:moveTo>
                  <a:pt x="6629" y="3060"/>
                </a:moveTo>
                <a:lnTo>
                  <a:pt x="3060" y="6108"/>
                </a:lnTo>
                <a:lnTo>
                  <a:pt x="6629" y="6108"/>
                </a:lnTo>
                <a:lnTo>
                  <a:pt x="6629" y="3060"/>
                </a:lnTo>
                <a:close/>
              </a:path>
              <a:path w="2726690" h="562609">
                <a:moveTo>
                  <a:pt x="2719476" y="3060"/>
                </a:moveTo>
                <a:lnTo>
                  <a:pt x="6629" y="3060"/>
                </a:lnTo>
                <a:lnTo>
                  <a:pt x="6629" y="6108"/>
                </a:lnTo>
                <a:lnTo>
                  <a:pt x="2719476" y="6108"/>
                </a:lnTo>
                <a:lnTo>
                  <a:pt x="2719476" y="3060"/>
                </a:lnTo>
                <a:close/>
              </a:path>
              <a:path w="2726690" h="562609">
                <a:moveTo>
                  <a:pt x="2726105" y="3060"/>
                </a:moveTo>
                <a:lnTo>
                  <a:pt x="2719476" y="3060"/>
                </a:lnTo>
                <a:lnTo>
                  <a:pt x="2722537" y="6108"/>
                </a:lnTo>
                <a:lnTo>
                  <a:pt x="2726105" y="6108"/>
                </a:lnTo>
                <a:lnTo>
                  <a:pt x="2726105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033259" y="6548755"/>
            <a:ext cx="2722880" cy="55943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 marR="211454">
              <a:lnSpc>
                <a:spcPct val="100000"/>
              </a:lnSpc>
              <a:spcBef>
                <a:spcPts val="200"/>
              </a:spcBef>
            </a:pPr>
            <a:r>
              <a:rPr dirty="0" sz="1600" spc="-365" b="1">
                <a:solidFill>
                  <a:srgbClr val="9A3466"/>
                </a:solidFill>
                <a:latin typeface="Times New Roman"/>
                <a:cs typeface="Times New Roman"/>
              </a:rPr>
              <a:t>/LPLWDGRUHV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30" b="1">
                <a:solidFill>
                  <a:srgbClr val="9A3466"/>
                </a:solidFill>
                <a:latin typeface="Times New Roman"/>
                <a:cs typeface="Times New Roman"/>
              </a:rPr>
              <a:t>FRQ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90" b="1">
                <a:solidFill>
                  <a:srgbClr val="9A3466"/>
                </a:solidFill>
                <a:latin typeface="Times New Roman"/>
                <a:cs typeface="Times New Roman"/>
              </a:rPr>
              <a:t>DXWRPiWLFR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9A3466"/>
                </a:solidFill>
                <a:latin typeface="Times New Roman"/>
                <a:cs typeface="Times New Roman"/>
              </a:rPr>
              <a:t>GH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9A3466"/>
                </a:solidFill>
                <a:latin typeface="Times New Roman"/>
                <a:cs typeface="Times New Roman"/>
              </a:rPr>
              <a:t>GHVFRQH[LyQ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69814" y="7298550"/>
            <a:ext cx="713371" cy="89171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07267" y="8677909"/>
            <a:ext cx="1121271" cy="764069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5196560" y="8289111"/>
            <a:ext cx="361950" cy="299720"/>
            <a:chOff x="5196560" y="8289111"/>
            <a:chExt cx="361950" cy="299720"/>
          </a:xfrm>
        </p:grpSpPr>
        <p:sp>
          <p:nvSpPr>
            <p:cNvPr id="24" name="object 24" descr=""/>
            <p:cNvSpPr/>
            <p:nvPr/>
          </p:nvSpPr>
          <p:spPr>
            <a:xfrm>
              <a:off x="5211851" y="8292172"/>
              <a:ext cx="331470" cy="293370"/>
            </a:xfrm>
            <a:custGeom>
              <a:avLst/>
              <a:gdLst/>
              <a:ahLst/>
              <a:cxnLst/>
              <a:rect l="l" t="t" r="r" b="b"/>
              <a:pathLst>
                <a:path w="331470" h="293370">
                  <a:moveTo>
                    <a:pt x="165608" y="0"/>
                  </a:moveTo>
                  <a:lnTo>
                    <a:pt x="0" y="73380"/>
                  </a:lnTo>
                  <a:lnTo>
                    <a:pt x="82550" y="73380"/>
                  </a:lnTo>
                  <a:lnTo>
                    <a:pt x="82550" y="292988"/>
                  </a:lnTo>
                  <a:lnTo>
                    <a:pt x="248158" y="292988"/>
                  </a:lnTo>
                  <a:lnTo>
                    <a:pt x="248158" y="73380"/>
                  </a:lnTo>
                  <a:lnTo>
                    <a:pt x="331216" y="73380"/>
                  </a:lnTo>
                  <a:lnTo>
                    <a:pt x="16560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196560" y="8289111"/>
              <a:ext cx="361950" cy="299720"/>
            </a:xfrm>
            <a:custGeom>
              <a:avLst/>
              <a:gdLst/>
              <a:ahLst/>
              <a:cxnLst/>
              <a:rect l="l" t="t" r="r" b="b"/>
              <a:pathLst>
                <a:path w="361950" h="299720">
                  <a:moveTo>
                    <a:pt x="94767" y="76441"/>
                  </a:moveTo>
                  <a:lnTo>
                    <a:pt x="94767" y="299618"/>
                  </a:lnTo>
                  <a:lnTo>
                    <a:pt x="267004" y="299618"/>
                  </a:lnTo>
                  <a:lnTo>
                    <a:pt x="267004" y="296049"/>
                  </a:lnTo>
                  <a:lnTo>
                    <a:pt x="101396" y="296049"/>
                  </a:lnTo>
                  <a:lnTo>
                    <a:pt x="97828" y="293001"/>
                  </a:lnTo>
                  <a:lnTo>
                    <a:pt x="101396" y="293001"/>
                  </a:lnTo>
                  <a:lnTo>
                    <a:pt x="101396" y="79501"/>
                  </a:lnTo>
                  <a:lnTo>
                    <a:pt x="97828" y="79501"/>
                  </a:lnTo>
                  <a:lnTo>
                    <a:pt x="94767" y="76441"/>
                  </a:lnTo>
                  <a:close/>
                </a:path>
                <a:path w="361950" h="299720">
                  <a:moveTo>
                    <a:pt x="101396" y="293001"/>
                  </a:moveTo>
                  <a:lnTo>
                    <a:pt x="97828" y="293001"/>
                  </a:lnTo>
                  <a:lnTo>
                    <a:pt x="101396" y="296049"/>
                  </a:lnTo>
                  <a:lnTo>
                    <a:pt x="101396" y="293001"/>
                  </a:lnTo>
                  <a:close/>
                </a:path>
                <a:path w="361950" h="299720">
                  <a:moveTo>
                    <a:pt x="260375" y="293001"/>
                  </a:moveTo>
                  <a:lnTo>
                    <a:pt x="101396" y="293001"/>
                  </a:lnTo>
                  <a:lnTo>
                    <a:pt x="101396" y="296049"/>
                  </a:lnTo>
                  <a:lnTo>
                    <a:pt x="260375" y="296049"/>
                  </a:lnTo>
                  <a:lnTo>
                    <a:pt x="260375" y="293001"/>
                  </a:lnTo>
                  <a:close/>
                </a:path>
                <a:path w="361950" h="299720">
                  <a:moveTo>
                    <a:pt x="331143" y="73380"/>
                  </a:moveTo>
                  <a:lnTo>
                    <a:pt x="260375" y="73380"/>
                  </a:lnTo>
                  <a:lnTo>
                    <a:pt x="260375" y="296049"/>
                  </a:lnTo>
                  <a:lnTo>
                    <a:pt x="263436" y="293001"/>
                  </a:lnTo>
                  <a:lnTo>
                    <a:pt x="267004" y="293001"/>
                  </a:lnTo>
                  <a:lnTo>
                    <a:pt x="267004" y="79501"/>
                  </a:lnTo>
                  <a:lnTo>
                    <a:pt x="263436" y="79501"/>
                  </a:lnTo>
                  <a:lnTo>
                    <a:pt x="267004" y="76441"/>
                  </a:lnTo>
                  <a:lnTo>
                    <a:pt x="338050" y="76441"/>
                  </a:lnTo>
                  <a:lnTo>
                    <a:pt x="331143" y="73380"/>
                  </a:lnTo>
                  <a:close/>
                </a:path>
                <a:path w="361950" h="299720">
                  <a:moveTo>
                    <a:pt x="267004" y="293001"/>
                  </a:moveTo>
                  <a:lnTo>
                    <a:pt x="263436" y="293001"/>
                  </a:lnTo>
                  <a:lnTo>
                    <a:pt x="260375" y="296049"/>
                  </a:lnTo>
                  <a:lnTo>
                    <a:pt x="267004" y="296049"/>
                  </a:lnTo>
                  <a:lnTo>
                    <a:pt x="267004" y="293001"/>
                  </a:lnTo>
                  <a:close/>
                </a:path>
                <a:path w="361950" h="299720">
                  <a:moveTo>
                    <a:pt x="180886" y="0"/>
                  </a:moveTo>
                  <a:lnTo>
                    <a:pt x="0" y="79501"/>
                  </a:lnTo>
                  <a:lnTo>
                    <a:pt x="16306" y="79501"/>
                  </a:lnTo>
                  <a:lnTo>
                    <a:pt x="15278" y="73380"/>
                  </a:lnTo>
                  <a:lnTo>
                    <a:pt x="30120" y="73380"/>
                  </a:lnTo>
                  <a:lnTo>
                    <a:pt x="180632" y="6684"/>
                  </a:lnTo>
                  <a:lnTo>
                    <a:pt x="179362" y="6121"/>
                  </a:lnTo>
                  <a:lnTo>
                    <a:pt x="194813" y="6121"/>
                  </a:lnTo>
                  <a:lnTo>
                    <a:pt x="180886" y="0"/>
                  </a:lnTo>
                  <a:close/>
                </a:path>
                <a:path w="361950" h="299720">
                  <a:moveTo>
                    <a:pt x="30120" y="73380"/>
                  </a:moveTo>
                  <a:lnTo>
                    <a:pt x="15278" y="73380"/>
                  </a:lnTo>
                  <a:lnTo>
                    <a:pt x="16306" y="79501"/>
                  </a:lnTo>
                  <a:lnTo>
                    <a:pt x="30120" y="73380"/>
                  </a:lnTo>
                  <a:close/>
                </a:path>
                <a:path w="361950" h="299720">
                  <a:moveTo>
                    <a:pt x="101396" y="73380"/>
                  </a:moveTo>
                  <a:lnTo>
                    <a:pt x="30120" y="73380"/>
                  </a:lnTo>
                  <a:lnTo>
                    <a:pt x="16306" y="79501"/>
                  </a:lnTo>
                  <a:lnTo>
                    <a:pt x="94767" y="79501"/>
                  </a:lnTo>
                  <a:lnTo>
                    <a:pt x="94767" y="76441"/>
                  </a:lnTo>
                  <a:lnTo>
                    <a:pt x="101396" y="76441"/>
                  </a:lnTo>
                  <a:lnTo>
                    <a:pt x="101396" y="73380"/>
                  </a:lnTo>
                  <a:close/>
                </a:path>
                <a:path w="361950" h="299720">
                  <a:moveTo>
                    <a:pt x="101396" y="76441"/>
                  </a:moveTo>
                  <a:lnTo>
                    <a:pt x="94767" y="76441"/>
                  </a:lnTo>
                  <a:lnTo>
                    <a:pt x="97828" y="79501"/>
                  </a:lnTo>
                  <a:lnTo>
                    <a:pt x="101396" y="79501"/>
                  </a:lnTo>
                  <a:lnTo>
                    <a:pt x="101396" y="76441"/>
                  </a:lnTo>
                  <a:close/>
                </a:path>
                <a:path w="361950" h="299720">
                  <a:moveTo>
                    <a:pt x="267004" y="76441"/>
                  </a:moveTo>
                  <a:lnTo>
                    <a:pt x="263436" y="79501"/>
                  </a:lnTo>
                  <a:lnTo>
                    <a:pt x="267004" y="79501"/>
                  </a:lnTo>
                  <a:lnTo>
                    <a:pt x="267004" y="76441"/>
                  </a:lnTo>
                  <a:close/>
                </a:path>
                <a:path w="361950" h="299720">
                  <a:moveTo>
                    <a:pt x="338050" y="76441"/>
                  </a:moveTo>
                  <a:lnTo>
                    <a:pt x="267004" y="76441"/>
                  </a:lnTo>
                  <a:lnTo>
                    <a:pt x="267004" y="79501"/>
                  </a:lnTo>
                  <a:lnTo>
                    <a:pt x="344957" y="79501"/>
                  </a:lnTo>
                  <a:lnTo>
                    <a:pt x="338050" y="76441"/>
                  </a:lnTo>
                  <a:close/>
                </a:path>
                <a:path w="361950" h="299720">
                  <a:moveTo>
                    <a:pt x="194813" y="6121"/>
                  </a:moveTo>
                  <a:lnTo>
                    <a:pt x="181902" y="6121"/>
                  </a:lnTo>
                  <a:lnTo>
                    <a:pt x="180632" y="6684"/>
                  </a:lnTo>
                  <a:lnTo>
                    <a:pt x="344957" y="79501"/>
                  </a:lnTo>
                  <a:lnTo>
                    <a:pt x="346494" y="73380"/>
                  </a:lnTo>
                  <a:lnTo>
                    <a:pt x="347844" y="73380"/>
                  </a:lnTo>
                  <a:lnTo>
                    <a:pt x="194813" y="6121"/>
                  </a:lnTo>
                  <a:close/>
                </a:path>
                <a:path w="361950" h="299720">
                  <a:moveTo>
                    <a:pt x="347844" y="73380"/>
                  </a:moveTo>
                  <a:lnTo>
                    <a:pt x="346494" y="73380"/>
                  </a:lnTo>
                  <a:lnTo>
                    <a:pt x="344957" y="79501"/>
                  </a:lnTo>
                  <a:lnTo>
                    <a:pt x="361772" y="79501"/>
                  </a:lnTo>
                  <a:lnTo>
                    <a:pt x="347844" y="73380"/>
                  </a:lnTo>
                  <a:close/>
                </a:path>
                <a:path w="361950" h="299720">
                  <a:moveTo>
                    <a:pt x="181902" y="6121"/>
                  </a:moveTo>
                  <a:lnTo>
                    <a:pt x="179362" y="6121"/>
                  </a:lnTo>
                  <a:lnTo>
                    <a:pt x="180632" y="6684"/>
                  </a:lnTo>
                  <a:lnTo>
                    <a:pt x="181902" y="61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81191" y="502696"/>
            <a:ext cx="5343525" cy="35763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40360">
              <a:lnSpc>
                <a:spcPct val="100000"/>
              </a:lnSpc>
              <a:spcBef>
                <a:spcPts val="105"/>
              </a:spcBef>
            </a:pP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&amp;RRUGLQDFLyQ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SURWHFFLRQHV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</a:pPr>
            <a:r>
              <a:rPr dirty="0" u="heavy" sz="1600" spc="-36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)LOLDFLyQ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1230"/>
              </a:spcBef>
            </a:pPr>
            <a:r>
              <a:rPr dirty="0" sz="1200" spc="100" b="1">
                <a:solidFill>
                  <a:srgbClr val="231F20"/>
                </a:solidFill>
                <a:latin typeface="Times New Roman"/>
                <a:cs typeface="Times New Roman"/>
              </a:rPr>
              <a:t>/D</a:t>
            </a:r>
            <a:r>
              <a:rPr dirty="0" sz="1200" spc="1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231F20"/>
                </a:solidFill>
                <a:latin typeface="Times New Roman"/>
                <a:cs typeface="Times New Roman"/>
              </a:rPr>
              <a:t>)LOLDFLyQ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3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WpFQLFD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0" b="1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3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FXDO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VH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231F20"/>
                </a:solidFill>
                <a:latin typeface="Times New Roman"/>
                <a:cs typeface="Times New Roman"/>
              </a:rPr>
              <a:t>DXPHQWD</a:t>
            </a:r>
            <a:r>
              <a:rPr dirty="0" sz="1200" spc="3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8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50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231F20"/>
                </a:solidFill>
                <a:latin typeface="Times New Roman"/>
                <a:cs typeface="Times New Roman"/>
              </a:rPr>
              <a:t>SRGHU</a:t>
            </a:r>
            <a:r>
              <a:rPr dirty="0" sz="12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FRUWH</a:t>
            </a:r>
            <a:r>
              <a:rPr dirty="0" sz="1200" spc="3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231F20"/>
                </a:solidFill>
                <a:latin typeface="Times New Roman"/>
                <a:cs typeface="Times New Roman"/>
              </a:rPr>
              <a:t>LQWHUUXSWRU</a:t>
            </a:r>
            <a:r>
              <a:rPr dirty="0" sz="1200" spc="3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231F20"/>
                </a:solidFill>
                <a:latin typeface="Times New Roman"/>
                <a:cs typeface="Times New Roman"/>
              </a:rPr>
              <a:t>DXWRPiWLFR</a:t>
            </a:r>
            <a:r>
              <a:rPr dirty="0" sz="1200" spc="22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780" b="1">
                <a:solidFill>
                  <a:srgbClr val="231F20"/>
                </a:solidFill>
                <a:latin typeface="Times New Roman"/>
                <a:cs typeface="Times New Roman"/>
              </a:rPr>
              <a:t>DO</a:t>
            </a:r>
            <a:r>
              <a:rPr dirty="0" sz="1200" spc="20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350" b="1">
                <a:solidFill>
                  <a:srgbClr val="231F20"/>
                </a:solidFill>
                <a:latin typeface="Times New Roman"/>
                <a:cs typeface="Times New Roman"/>
              </a:rPr>
              <a:t>FRRUGLQDUOR</a:t>
            </a:r>
            <a:r>
              <a:rPr dirty="0" sz="1200" spc="2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200" spc="2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40" b="1">
                <a:solidFill>
                  <a:srgbClr val="231F20"/>
                </a:solidFill>
                <a:latin typeface="Times New Roman"/>
                <a:cs typeface="Times New Roman"/>
              </a:rPr>
              <a:t>RWUR</a:t>
            </a:r>
            <a:r>
              <a:rPr dirty="0" sz="1200" spc="4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40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9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40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FRORFDGR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231F20"/>
                </a:solidFill>
                <a:latin typeface="Times New Roman"/>
                <a:cs typeface="Times New Roman"/>
              </a:rPr>
              <a:t>DJXDV</a:t>
            </a:r>
            <a:r>
              <a:rPr dirty="0" sz="1200" spc="1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231F20"/>
                </a:solidFill>
                <a:latin typeface="Times New Roman"/>
                <a:cs typeface="Times New Roman"/>
              </a:rPr>
              <a:t>DUULED</a:t>
            </a:r>
            <a:r>
              <a:rPr dirty="0" sz="1200" spc="3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231F20"/>
                </a:solidFill>
                <a:latin typeface="Times New Roman"/>
                <a:cs typeface="Times New Roman"/>
              </a:rPr>
              <a:t>(VWD</a:t>
            </a:r>
            <a:r>
              <a:rPr dirty="0" sz="1200" spc="25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231F20"/>
                </a:solidFill>
                <a:latin typeface="Times New Roman"/>
                <a:cs typeface="Times New Roman"/>
              </a:rPr>
              <a:t>FRRUGLQDFLyQ</a:t>
            </a:r>
            <a:r>
              <a:rPr dirty="0" sz="1200" spc="2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ED2024"/>
                </a:solidFill>
                <a:latin typeface="Times New Roman"/>
                <a:cs typeface="Times New Roman"/>
              </a:rPr>
              <a:t>KDFH</a:t>
            </a:r>
            <a:r>
              <a:rPr dirty="0" sz="1200" spc="2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ED2024"/>
                </a:solidFill>
                <a:latin typeface="Times New Roman"/>
                <a:cs typeface="Times New Roman"/>
              </a:rPr>
              <a:t>SRVLEOH</a:t>
            </a:r>
            <a:r>
              <a:rPr dirty="0" sz="120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ED2024"/>
                </a:solidFill>
                <a:latin typeface="Times New Roman"/>
                <a:cs typeface="Times New Roman"/>
              </a:rPr>
              <a:t>XVDU</a:t>
            </a:r>
            <a:r>
              <a:rPr dirty="0" sz="1200" spc="2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5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200" spc="25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3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200" spc="1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200" spc="1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ED2024"/>
                </a:solidFill>
                <a:latin typeface="Times New Roman"/>
                <a:cs typeface="Times New Roman"/>
              </a:rPr>
              <a:t>SRGHU</a:t>
            </a:r>
            <a:r>
              <a:rPr dirty="0" sz="1200" spc="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ED2024"/>
                </a:solidFill>
                <a:latin typeface="Times New Roman"/>
                <a:cs typeface="Times New Roman"/>
              </a:rPr>
              <a:t>FRUWH</a:t>
            </a:r>
            <a:r>
              <a:rPr dirty="0" sz="1200" spc="3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spc="1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5" b="1">
                <a:solidFill>
                  <a:srgbClr val="ED2024"/>
                </a:solidFill>
                <a:latin typeface="Times New Roman"/>
                <a:cs typeface="Times New Roman"/>
              </a:rPr>
              <a:t>HV</a:t>
            </a:r>
            <a:r>
              <a:rPr dirty="0" sz="1200" spc="4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95" b="1">
                <a:solidFill>
                  <a:srgbClr val="ED2024"/>
                </a:solidFill>
                <a:latin typeface="Times New Roman"/>
                <a:cs typeface="Times New Roman"/>
              </a:rPr>
              <a:t>PHQRU</a:t>
            </a:r>
            <a:r>
              <a:rPr dirty="0" sz="120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spc="3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5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ED2024"/>
                </a:solidFill>
                <a:latin typeface="Times New Roman"/>
                <a:cs typeface="Times New Roman"/>
              </a:rPr>
              <a:t>FRUULHQWH</a:t>
            </a:r>
            <a:r>
              <a:rPr dirty="0" sz="1200" spc="3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Pi[LPD</a:t>
            </a:r>
            <a:r>
              <a:rPr dirty="0" sz="1200" spc="3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FRUWRFLUFXLWR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231F20"/>
                </a:solidFill>
                <a:latin typeface="Times New Roman"/>
                <a:cs typeface="Times New Roman"/>
              </a:rPr>
              <a:t>SUHYLVWD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SXQWR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114" b="1">
                <a:solidFill>
                  <a:srgbClr val="231F20"/>
                </a:solidFill>
                <a:latin typeface="Times New Roman"/>
                <a:cs typeface="Times New Roman"/>
              </a:rPr>
              <a:t>(O</a:t>
            </a:r>
            <a:r>
              <a:rPr dirty="0" sz="120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SRGHU</a:t>
            </a:r>
            <a:r>
              <a:rPr dirty="0" sz="1200" spc="2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8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0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90" b="1">
                <a:solidFill>
                  <a:srgbClr val="231F20"/>
                </a:solidFill>
                <a:latin typeface="Times New Roman"/>
                <a:cs typeface="Times New Roman"/>
              </a:rPr>
              <a:t>FRUWH</a:t>
            </a:r>
            <a:r>
              <a:rPr dirty="0" sz="1200" spc="4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8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509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200" spc="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SXHGH</a:t>
            </a:r>
            <a:r>
              <a:rPr dirty="0" sz="1200" spc="2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50" b="1">
                <a:solidFill>
                  <a:srgbClr val="231F20"/>
                </a:solidFill>
                <a:latin typeface="Times New Roman"/>
                <a:cs typeface="Times New Roman"/>
              </a:rPr>
              <a:t>VHU</a:t>
            </a:r>
            <a:r>
              <a:rPr dirty="0" sz="1200" spc="4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04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HQRU</a:t>
            </a:r>
            <a:r>
              <a:rPr dirty="0" sz="1200" spc="1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3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91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27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200" spc="3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Pi[LPR </a:t>
            </a:r>
            <a:r>
              <a:rPr dirty="0" sz="1200" spc="-260" b="1">
                <a:solidFill>
                  <a:srgbClr val="231F20"/>
                </a:solidFill>
                <a:latin typeface="Times New Roman"/>
                <a:cs typeface="Times New Roman"/>
              </a:rPr>
              <a:t>VLHPSUH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TXH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03200" marR="5715" indent="-1911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200" spc="-245" b="1">
                <a:solidFill>
                  <a:srgbClr val="231F20"/>
                </a:solidFill>
                <a:latin typeface="Times New Roman"/>
                <a:cs typeface="Times New Roman"/>
              </a:rPr>
              <a:t>(VWp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231F20"/>
                </a:solidFill>
                <a:latin typeface="Times New Roman"/>
                <a:cs typeface="Times New Roman"/>
              </a:rPr>
              <a:t>FRPELQDGR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231F20"/>
                </a:solidFill>
                <a:latin typeface="Times New Roman"/>
                <a:cs typeface="Times New Roman"/>
              </a:rPr>
              <a:t>FRQ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231F20"/>
                </a:solidFill>
                <a:latin typeface="Times New Roman"/>
                <a:cs typeface="Times New Roman"/>
              </a:rPr>
              <a:t>XQ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231F20"/>
                </a:solidFill>
                <a:latin typeface="Times New Roman"/>
                <a:cs typeface="Times New Roman"/>
              </a:rPr>
              <a:t>DJXDV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DUULED</a:t>
            </a:r>
            <a:r>
              <a:rPr dirty="0" sz="1200" spc="1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231F20"/>
                </a:solidFill>
                <a:latin typeface="Times New Roman"/>
                <a:cs typeface="Times New Roman"/>
              </a:rPr>
              <a:t>WHQJD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9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231F20"/>
                </a:solidFill>
                <a:latin typeface="Times New Roman"/>
                <a:cs typeface="Times New Roman"/>
              </a:rPr>
              <a:t>SRGHU</a:t>
            </a:r>
            <a:r>
              <a:rPr dirty="0" sz="1200" spc="1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231F20"/>
                </a:solidFill>
                <a:latin typeface="Times New Roman"/>
                <a:cs typeface="Times New Roman"/>
              </a:rPr>
              <a:t>FRUWH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QHFHVDULR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VX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231F20"/>
                </a:solidFill>
                <a:latin typeface="Times New Roman"/>
                <a:cs typeface="Times New Roman"/>
              </a:rPr>
              <a:t>SURSLR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SXQWR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31F20"/>
              </a:buClr>
              <a:buFont typeface="Wingdings"/>
              <a:buChar char=""/>
            </a:pPr>
            <a:endParaRPr sz="12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(O</a:t>
            </a:r>
            <a:r>
              <a:rPr dirty="0" sz="1200" spc="2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231F20"/>
                </a:solidFill>
                <a:latin typeface="Times New Roman"/>
                <a:cs typeface="Times New Roman"/>
              </a:rPr>
              <a:t>DJXDV</a:t>
            </a:r>
            <a:r>
              <a:rPr dirty="0" sz="1200" spc="3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DEDMR</a:t>
            </a:r>
            <a:r>
              <a:rPr dirty="0" sz="1200" spc="3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231F20"/>
                </a:solidFill>
                <a:latin typeface="Times New Roman"/>
                <a:cs typeface="Times New Roman"/>
              </a:rPr>
              <a:t>\</a:t>
            </a:r>
            <a:r>
              <a:rPr dirty="0" sz="1200" spc="3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3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231F20"/>
                </a:solidFill>
                <a:latin typeface="Times New Roman"/>
                <a:cs typeface="Times New Roman"/>
              </a:rPr>
              <a:t>FDQDOL]DFLyQ</a:t>
            </a:r>
            <a:r>
              <a:rPr dirty="0" sz="12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SURWHJLGD</a:t>
            </a:r>
            <a:r>
              <a:rPr dirty="0" sz="12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231F20"/>
                </a:solidFill>
                <a:latin typeface="Times New Roman"/>
                <a:cs typeface="Times New Roman"/>
              </a:rPr>
              <a:t>SXHGDQ</a:t>
            </a:r>
            <a:r>
              <a:rPr dirty="0" sz="1200" spc="3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UHVLVWLU</a:t>
            </a:r>
            <a:r>
              <a:rPr dirty="0" sz="1200" spc="3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231F20"/>
                </a:solidFill>
                <a:latin typeface="Times New Roman"/>
                <a:cs typeface="Times New Roman"/>
              </a:rPr>
              <a:t>HQHUJtD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OLPLWDGD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5" b="1">
                <a:solidFill>
                  <a:srgbClr val="231F20"/>
                </a:solidFill>
                <a:latin typeface="Times New Roman"/>
                <a:cs typeface="Times New Roman"/>
              </a:rPr>
              <a:t>FRPELQDFLyQ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ORV</a:t>
            </a:r>
            <a:r>
              <a:rPr dirty="0" sz="12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GLVSRVLWLYRV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618" y="1159471"/>
            <a:ext cx="142163" cy="147777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482432" y="4355896"/>
            <a:ext cx="2183130" cy="315595"/>
          </a:xfrm>
          <a:custGeom>
            <a:avLst/>
            <a:gdLst/>
            <a:ahLst/>
            <a:cxnLst/>
            <a:rect l="l" t="t" r="r" b="b"/>
            <a:pathLst>
              <a:path w="2183129" h="315595">
                <a:moveTo>
                  <a:pt x="2181390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04"/>
                </a:lnTo>
                <a:lnTo>
                  <a:pt x="2181390" y="315404"/>
                </a:lnTo>
                <a:lnTo>
                  <a:pt x="2182914" y="313880"/>
                </a:lnTo>
                <a:lnTo>
                  <a:pt x="2182914" y="311835"/>
                </a:lnTo>
                <a:lnTo>
                  <a:pt x="6616" y="311835"/>
                </a:lnTo>
                <a:lnTo>
                  <a:pt x="3060" y="308787"/>
                </a:lnTo>
                <a:lnTo>
                  <a:pt x="6616" y="308787"/>
                </a:lnTo>
                <a:lnTo>
                  <a:pt x="6616" y="6616"/>
                </a:lnTo>
                <a:lnTo>
                  <a:pt x="3060" y="6616"/>
                </a:lnTo>
                <a:lnTo>
                  <a:pt x="6616" y="3048"/>
                </a:lnTo>
                <a:lnTo>
                  <a:pt x="2182914" y="3048"/>
                </a:lnTo>
                <a:lnTo>
                  <a:pt x="2182914" y="1524"/>
                </a:lnTo>
                <a:lnTo>
                  <a:pt x="2181390" y="0"/>
                </a:lnTo>
                <a:close/>
              </a:path>
              <a:path w="2183129" h="315595">
                <a:moveTo>
                  <a:pt x="6616" y="308787"/>
                </a:moveTo>
                <a:lnTo>
                  <a:pt x="3060" y="308787"/>
                </a:lnTo>
                <a:lnTo>
                  <a:pt x="6616" y="311835"/>
                </a:lnTo>
                <a:lnTo>
                  <a:pt x="6616" y="308787"/>
                </a:lnTo>
                <a:close/>
              </a:path>
              <a:path w="2183129" h="315595">
                <a:moveTo>
                  <a:pt x="2176297" y="308787"/>
                </a:moveTo>
                <a:lnTo>
                  <a:pt x="6616" y="308787"/>
                </a:lnTo>
                <a:lnTo>
                  <a:pt x="6616" y="311835"/>
                </a:lnTo>
                <a:lnTo>
                  <a:pt x="2176297" y="311835"/>
                </a:lnTo>
                <a:lnTo>
                  <a:pt x="2176297" y="308787"/>
                </a:lnTo>
                <a:close/>
              </a:path>
              <a:path w="2183129" h="315595">
                <a:moveTo>
                  <a:pt x="2176297" y="3048"/>
                </a:moveTo>
                <a:lnTo>
                  <a:pt x="2176297" y="311835"/>
                </a:lnTo>
                <a:lnTo>
                  <a:pt x="2179345" y="308787"/>
                </a:lnTo>
                <a:lnTo>
                  <a:pt x="2182914" y="308787"/>
                </a:lnTo>
                <a:lnTo>
                  <a:pt x="2182914" y="6616"/>
                </a:lnTo>
                <a:lnTo>
                  <a:pt x="2179345" y="6616"/>
                </a:lnTo>
                <a:lnTo>
                  <a:pt x="2176297" y="3048"/>
                </a:lnTo>
                <a:close/>
              </a:path>
              <a:path w="2183129" h="315595">
                <a:moveTo>
                  <a:pt x="2182914" y="308787"/>
                </a:moveTo>
                <a:lnTo>
                  <a:pt x="2179345" y="308787"/>
                </a:lnTo>
                <a:lnTo>
                  <a:pt x="2176297" y="311835"/>
                </a:lnTo>
                <a:lnTo>
                  <a:pt x="2182914" y="311835"/>
                </a:lnTo>
                <a:lnTo>
                  <a:pt x="2182914" y="308787"/>
                </a:lnTo>
                <a:close/>
              </a:path>
              <a:path w="2183129" h="315595">
                <a:moveTo>
                  <a:pt x="6616" y="3048"/>
                </a:moveTo>
                <a:lnTo>
                  <a:pt x="3060" y="6616"/>
                </a:lnTo>
                <a:lnTo>
                  <a:pt x="6616" y="6616"/>
                </a:lnTo>
                <a:lnTo>
                  <a:pt x="6616" y="3048"/>
                </a:lnTo>
                <a:close/>
              </a:path>
              <a:path w="2183129" h="315595">
                <a:moveTo>
                  <a:pt x="2176297" y="3048"/>
                </a:moveTo>
                <a:lnTo>
                  <a:pt x="6616" y="3048"/>
                </a:lnTo>
                <a:lnTo>
                  <a:pt x="6616" y="6616"/>
                </a:lnTo>
                <a:lnTo>
                  <a:pt x="2176297" y="6616"/>
                </a:lnTo>
                <a:lnTo>
                  <a:pt x="2176297" y="3048"/>
                </a:lnTo>
                <a:close/>
              </a:path>
              <a:path w="2183129" h="315595">
                <a:moveTo>
                  <a:pt x="2182914" y="3048"/>
                </a:moveTo>
                <a:lnTo>
                  <a:pt x="2176297" y="3048"/>
                </a:lnTo>
                <a:lnTo>
                  <a:pt x="2179345" y="6616"/>
                </a:lnTo>
                <a:lnTo>
                  <a:pt x="2182914" y="6616"/>
                </a:lnTo>
                <a:lnTo>
                  <a:pt x="2182914" y="3048"/>
                </a:lnTo>
                <a:close/>
              </a:path>
            </a:pathLst>
          </a:custGeom>
          <a:solidFill>
            <a:srgbClr val="2029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533933" y="4370203"/>
            <a:ext cx="20574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BF2026"/>
                </a:solidFill>
                <a:latin typeface="Times New Roman"/>
                <a:cs typeface="Times New Roman"/>
              </a:rPr>
              <a:t>6ROXFLyQ</a:t>
            </a:r>
            <a:r>
              <a:rPr dirty="0" sz="16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265" b="1">
                <a:solidFill>
                  <a:srgbClr val="BF2026"/>
                </a:solidFill>
                <a:latin typeface="Times New Roman"/>
                <a:cs typeface="Times New Roman"/>
              </a:rPr>
              <a:t>5HFRPHQGDGD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3811092" y="4335005"/>
            <a:ext cx="294640" cy="394970"/>
            <a:chOff x="3811092" y="4335005"/>
            <a:chExt cx="294640" cy="394970"/>
          </a:xfrm>
        </p:grpSpPr>
        <p:sp>
          <p:nvSpPr>
            <p:cNvPr id="7" name="object 7" descr=""/>
            <p:cNvSpPr/>
            <p:nvPr/>
          </p:nvSpPr>
          <p:spPr>
            <a:xfrm>
              <a:off x="3819245" y="4358944"/>
              <a:ext cx="275590" cy="346710"/>
            </a:xfrm>
            <a:custGeom>
              <a:avLst/>
              <a:gdLst/>
              <a:ahLst/>
              <a:cxnLst/>
              <a:rect l="l" t="t" r="r" b="b"/>
              <a:pathLst>
                <a:path w="275589" h="346710">
                  <a:moveTo>
                    <a:pt x="137579" y="0"/>
                  </a:moveTo>
                  <a:lnTo>
                    <a:pt x="137579" y="86626"/>
                  </a:lnTo>
                  <a:lnTo>
                    <a:pt x="0" y="86626"/>
                  </a:lnTo>
                  <a:lnTo>
                    <a:pt x="0" y="259880"/>
                  </a:lnTo>
                  <a:lnTo>
                    <a:pt x="137579" y="259880"/>
                  </a:lnTo>
                  <a:lnTo>
                    <a:pt x="137579" y="346494"/>
                  </a:lnTo>
                  <a:lnTo>
                    <a:pt x="275158" y="173253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11092" y="4335005"/>
              <a:ext cx="294640" cy="394970"/>
            </a:xfrm>
            <a:custGeom>
              <a:avLst/>
              <a:gdLst/>
              <a:ahLst/>
              <a:cxnLst/>
              <a:rect l="l" t="t" r="r" b="b"/>
              <a:pathLst>
                <a:path w="294639" h="394970">
                  <a:moveTo>
                    <a:pt x="137579" y="283819"/>
                  </a:moveTo>
                  <a:lnTo>
                    <a:pt x="137579" y="394893"/>
                  </a:lnTo>
                  <a:lnTo>
                    <a:pt x="156997" y="370433"/>
                  </a:lnTo>
                  <a:lnTo>
                    <a:pt x="154393" y="370433"/>
                  </a:lnTo>
                  <a:lnTo>
                    <a:pt x="139115" y="365340"/>
                  </a:lnTo>
                  <a:lnTo>
                    <a:pt x="154393" y="346102"/>
                  </a:lnTo>
                  <a:lnTo>
                    <a:pt x="154393" y="292481"/>
                  </a:lnTo>
                  <a:lnTo>
                    <a:pt x="145732" y="292481"/>
                  </a:lnTo>
                  <a:lnTo>
                    <a:pt x="137579" y="283819"/>
                  </a:lnTo>
                  <a:close/>
                </a:path>
                <a:path w="294639" h="394970">
                  <a:moveTo>
                    <a:pt x="154393" y="346102"/>
                  </a:moveTo>
                  <a:lnTo>
                    <a:pt x="139115" y="365340"/>
                  </a:lnTo>
                  <a:lnTo>
                    <a:pt x="154393" y="370433"/>
                  </a:lnTo>
                  <a:lnTo>
                    <a:pt x="154393" y="346102"/>
                  </a:lnTo>
                  <a:close/>
                </a:path>
                <a:path w="294639" h="394970">
                  <a:moveTo>
                    <a:pt x="272448" y="197446"/>
                  </a:moveTo>
                  <a:lnTo>
                    <a:pt x="154393" y="346102"/>
                  </a:lnTo>
                  <a:lnTo>
                    <a:pt x="154393" y="370433"/>
                  </a:lnTo>
                  <a:lnTo>
                    <a:pt x="156997" y="370433"/>
                  </a:lnTo>
                  <a:lnTo>
                    <a:pt x="290079" y="202793"/>
                  </a:lnTo>
                  <a:lnTo>
                    <a:pt x="276694" y="202793"/>
                  </a:lnTo>
                  <a:lnTo>
                    <a:pt x="272448" y="197446"/>
                  </a:lnTo>
                  <a:close/>
                </a:path>
                <a:path w="294639" h="394970">
                  <a:moveTo>
                    <a:pt x="137579" y="102412"/>
                  </a:moveTo>
                  <a:lnTo>
                    <a:pt x="0" y="102412"/>
                  </a:lnTo>
                  <a:lnTo>
                    <a:pt x="0" y="292481"/>
                  </a:lnTo>
                  <a:lnTo>
                    <a:pt x="137579" y="292481"/>
                  </a:lnTo>
                  <a:lnTo>
                    <a:pt x="137579" y="283819"/>
                  </a:lnTo>
                  <a:lnTo>
                    <a:pt x="16814" y="283819"/>
                  </a:lnTo>
                  <a:lnTo>
                    <a:pt x="8153" y="275666"/>
                  </a:lnTo>
                  <a:lnTo>
                    <a:pt x="16814" y="275666"/>
                  </a:lnTo>
                  <a:lnTo>
                    <a:pt x="16814" y="119227"/>
                  </a:lnTo>
                  <a:lnTo>
                    <a:pt x="8153" y="119227"/>
                  </a:lnTo>
                  <a:lnTo>
                    <a:pt x="16814" y="110566"/>
                  </a:lnTo>
                  <a:lnTo>
                    <a:pt x="137579" y="110566"/>
                  </a:lnTo>
                  <a:lnTo>
                    <a:pt x="137579" y="102412"/>
                  </a:lnTo>
                  <a:close/>
                </a:path>
                <a:path w="294639" h="394970">
                  <a:moveTo>
                    <a:pt x="154393" y="275666"/>
                  </a:moveTo>
                  <a:lnTo>
                    <a:pt x="16814" y="275666"/>
                  </a:lnTo>
                  <a:lnTo>
                    <a:pt x="16814" y="283819"/>
                  </a:lnTo>
                  <a:lnTo>
                    <a:pt x="137579" y="283819"/>
                  </a:lnTo>
                  <a:lnTo>
                    <a:pt x="145732" y="292481"/>
                  </a:lnTo>
                  <a:lnTo>
                    <a:pt x="154393" y="292481"/>
                  </a:lnTo>
                  <a:lnTo>
                    <a:pt x="154393" y="275666"/>
                  </a:lnTo>
                  <a:close/>
                </a:path>
                <a:path w="294639" h="394970">
                  <a:moveTo>
                    <a:pt x="16814" y="275666"/>
                  </a:moveTo>
                  <a:lnTo>
                    <a:pt x="8153" y="275666"/>
                  </a:lnTo>
                  <a:lnTo>
                    <a:pt x="16814" y="283819"/>
                  </a:lnTo>
                  <a:lnTo>
                    <a:pt x="16814" y="275666"/>
                  </a:lnTo>
                  <a:close/>
                </a:path>
                <a:path w="294639" h="394970">
                  <a:moveTo>
                    <a:pt x="276694" y="192100"/>
                  </a:moveTo>
                  <a:lnTo>
                    <a:pt x="272448" y="197446"/>
                  </a:lnTo>
                  <a:lnTo>
                    <a:pt x="276694" y="202793"/>
                  </a:lnTo>
                  <a:lnTo>
                    <a:pt x="276694" y="192100"/>
                  </a:lnTo>
                  <a:close/>
                </a:path>
                <a:path w="294639" h="394970">
                  <a:moveTo>
                    <a:pt x="290472" y="192100"/>
                  </a:moveTo>
                  <a:lnTo>
                    <a:pt x="276694" y="192100"/>
                  </a:lnTo>
                  <a:lnTo>
                    <a:pt x="276694" y="202793"/>
                  </a:lnTo>
                  <a:lnTo>
                    <a:pt x="290079" y="202793"/>
                  </a:lnTo>
                  <a:lnTo>
                    <a:pt x="294525" y="197192"/>
                  </a:lnTo>
                  <a:lnTo>
                    <a:pt x="290472" y="192100"/>
                  </a:lnTo>
                  <a:close/>
                </a:path>
                <a:path w="294639" h="394970">
                  <a:moveTo>
                    <a:pt x="156632" y="23939"/>
                  </a:moveTo>
                  <a:lnTo>
                    <a:pt x="154393" y="23939"/>
                  </a:lnTo>
                  <a:lnTo>
                    <a:pt x="154393" y="48791"/>
                  </a:lnTo>
                  <a:lnTo>
                    <a:pt x="272448" y="197446"/>
                  </a:lnTo>
                  <a:lnTo>
                    <a:pt x="276694" y="192100"/>
                  </a:lnTo>
                  <a:lnTo>
                    <a:pt x="290472" y="192100"/>
                  </a:lnTo>
                  <a:lnTo>
                    <a:pt x="156632" y="23939"/>
                  </a:lnTo>
                  <a:close/>
                </a:path>
                <a:path w="294639" h="394970">
                  <a:moveTo>
                    <a:pt x="16814" y="110566"/>
                  </a:moveTo>
                  <a:lnTo>
                    <a:pt x="8153" y="119227"/>
                  </a:lnTo>
                  <a:lnTo>
                    <a:pt x="16814" y="119227"/>
                  </a:lnTo>
                  <a:lnTo>
                    <a:pt x="16814" y="110566"/>
                  </a:lnTo>
                  <a:close/>
                </a:path>
                <a:path w="294639" h="394970">
                  <a:moveTo>
                    <a:pt x="154393" y="102412"/>
                  </a:moveTo>
                  <a:lnTo>
                    <a:pt x="145732" y="102412"/>
                  </a:lnTo>
                  <a:lnTo>
                    <a:pt x="137579" y="110566"/>
                  </a:lnTo>
                  <a:lnTo>
                    <a:pt x="16814" y="110566"/>
                  </a:lnTo>
                  <a:lnTo>
                    <a:pt x="16814" y="119227"/>
                  </a:lnTo>
                  <a:lnTo>
                    <a:pt x="154393" y="119227"/>
                  </a:lnTo>
                  <a:lnTo>
                    <a:pt x="154393" y="102412"/>
                  </a:lnTo>
                  <a:close/>
                </a:path>
                <a:path w="294639" h="394970">
                  <a:moveTo>
                    <a:pt x="137579" y="0"/>
                  </a:moveTo>
                  <a:lnTo>
                    <a:pt x="137579" y="110566"/>
                  </a:lnTo>
                  <a:lnTo>
                    <a:pt x="145732" y="102412"/>
                  </a:lnTo>
                  <a:lnTo>
                    <a:pt x="154393" y="102412"/>
                  </a:lnTo>
                  <a:lnTo>
                    <a:pt x="154393" y="48791"/>
                  </a:lnTo>
                  <a:lnTo>
                    <a:pt x="139115" y="29552"/>
                  </a:lnTo>
                  <a:lnTo>
                    <a:pt x="154393" y="23939"/>
                  </a:lnTo>
                  <a:lnTo>
                    <a:pt x="156632" y="23939"/>
                  </a:lnTo>
                  <a:lnTo>
                    <a:pt x="137579" y="0"/>
                  </a:lnTo>
                  <a:close/>
                </a:path>
                <a:path w="294639" h="394970">
                  <a:moveTo>
                    <a:pt x="154393" y="23939"/>
                  </a:moveTo>
                  <a:lnTo>
                    <a:pt x="139115" y="29552"/>
                  </a:lnTo>
                  <a:lnTo>
                    <a:pt x="154393" y="48791"/>
                  </a:lnTo>
                  <a:lnTo>
                    <a:pt x="154393" y="2393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305905" y="4361544"/>
            <a:ext cx="206248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90" b="1">
                <a:solidFill>
                  <a:srgbClr val="231F20"/>
                </a:solidFill>
                <a:latin typeface="Times New Roman"/>
                <a:cs typeface="Times New Roman"/>
              </a:rPr>
              <a:t>&amp;RQVXOWDU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231F20"/>
                </a:solidFill>
                <a:latin typeface="Times New Roman"/>
                <a:cs typeface="Times New Roman"/>
              </a:rPr>
              <a:t>WDEODV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231F20"/>
                </a:solidFill>
                <a:latin typeface="Times New Roman"/>
                <a:cs typeface="Times New Roman"/>
              </a:rPr>
              <a:t>ILOLDFLyQ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IDEULFDQWHV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253679" y="5679233"/>
            <a:ext cx="4003040" cy="2108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59815">
              <a:lnSpc>
                <a:spcPct val="100000"/>
              </a:lnSpc>
              <a:spcBef>
                <a:spcPts val="105"/>
              </a:spcBef>
            </a:pP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&amp;RRUGLQDFLyQ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SURWHFFLRQHV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Arial"/>
              <a:cs typeface="Arial"/>
            </a:endParaRPr>
          </a:p>
          <a:p>
            <a:pPr marL="43180">
              <a:lnSpc>
                <a:spcPct val="100000"/>
              </a:lnSpc>
            </a:pPr>
            <a:r>
              <a:rPr dirty="0" u="heavy" sz="1600" spc="-48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6HOHFWLYLGDG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algn="just" marL="24130" marR="389255">
              <a:lnSpc>
                <a:spcPct val="102899"/>
              </a:lnSpc>
              <a:spcBef>
                <a:spcPts val="1120"/>
              </a:spcBef>
            </a:pPr>
            <a:r>
              <a:rPr dirty="0" sz="1300" spc="120" b="1">
                <a:solidFill>
                  <a:srgbClr val="166634"/>
                </a:solidFill>
                <a:latin typeface="Times New Roman"/>
                <a:cs typeface="Times New Roman"/>
              </a:rPr>
              <a:t>/D</a:t>
            </a:r>
            <a:r>
              <a:rPr dirty="0" sz="1300" spc="37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300" spc="-385" b="1">
                <a:solidFill>
                  <a:srgbClr val="166634"/>
                </a:solidFill>
                <a:latin typeface="Times New Roman"/>
                <a:cs typeface="Times New Roman"/>
              </a:rPr>
              <a:t>6HOHFWLYLGDG</a:t>
            </a:r>
            <a:r>
              <a:rPr dirty="0" sz="1300" spc="37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300" spc="-425" b="1">
                <a:solidFill>
                  <a:srgbClr val="166634"/>
                </a:solidFill>
                <a:latin typeface="Times New Roman"/>
                <a:cs typeface="Times New Roman"/>
              </a:rPr>
              <a:t>FRQVLVWH</a:t>
            </a:r>
            <a:r>
              <a:rPr dirty="0" sz="1300" spc="38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300" spc="-355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300" spc="37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300" spc="-300" b="1">
                <a:solidFill>
                  <a:srgbClr val="166634"/>
                </a:solidFill>
                <a:latin typeface="Times New Roman"/>
                <a:cs typeface="Times New Roman"/>
              </a:rPr>
              <a:t>JDUDQWL]DU</a:t>
            </a:r>
            <a:r>
              <a:rPr dirty="0" sz="1300" spc="360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300" spc="-565" b="1">
                <a:solidFill>
                  <a:srgbClr val="166634"/>
                </a:solidFill>
                <a:latin typeface="Times New Roman"/>
                <a:cs typeface="Times New Roman"/>
              </a:rPr>
              <a:t>HO</a:t>
            </a:r>
            <a:r>
              <a:rPr dirty="0" sz="13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166634"/>
                </a:solidFill>
                <a:latin typeface="Times New Roman"/>
                <a:cs typeface="Times New Roman"/>
              </a:rPr>
              <a:t>IXQFLRQDPLHQWR</a:t>
            </a:r>
            <a:r>
              <a:rPr dirty="0" sz="1300" spc="229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51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300" spc="434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740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300" spc="16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300" spc="-335" b="1">
                <a:solidFill>
                  <a:srgbClr val="166634"/>
                </a:solidFill>
                <a:latin typeface="Times New Roman"/>
                <a:cs typeface="Times New Roman"/>
              </a:rPr>
              <a:t>SURWHFFLyQ</a:t>
            </a:r>
            <a:r>
              <a:rPr dirty="0" sz="1300" spc="434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166634"/>
                </a:solidFill>
                <a:latin typeface="Times New Roman"/>
                <a:cs typeface="Times New Roman"/>
              </a:rPr>
              <a:t>LQPHGLDWDPHQWH</a:t>
            </a:r>
            <a:r>
              <a:rPr dirty="0" sz="13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215" b="1">
                <a:solidFill>
                  <a:srgbClr val="166634"/>
                </a:solidFill>
                <a:latin typeface="Times New Roman"/>
                <a:cs typeface="Times New Roman"/>
              </a:rPr>
              <a:t>DJXDV</a:t>
            </a:r>
            <a:r>
              <a:rPr dirty="0" sz="1300" spc="1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166634"/>
                </a:solidFill>
                <a:latin typeface="Times New Roman"/>
                <a:cs typeface="Times New Roman"/>
              </a:rPr>
              <a:t>DUULED</a:t>
            </a:r>
            <a:r>
              <a:rPr dirty="0" sz="1300" spc="28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520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300" spc="4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166634"/>
                </a:solidFill>
                <a:latin typeface="Times New Roman"/>
                <a:cs typeface="Times New Roman"/>
              </a:rPr>
              <a:t>GHIHFWR</a:t>
            </a:r>
            <a:r>
              <a:rPr dirty="0" sz="1300" spc="2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166634"/>
                </a:solidFill>
                <a:latin typeface="Times New Roman"/>
                <a:cs typeface="Times New Roman"/>
              </a:rPr>
              <a:t>JHQHUDGR</a:t>
            </a:r>
            <a:r>
              <a:rPr dirty="0" sz="1300" spc="2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300" spc="2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166634"/>
                </a:solidFill>
                <a:latin typeface="Times New Roman"/>
                <a:cs typeface="Times New Roman"/>
              </a:rPr>
              <a:t>XQD</a:t>
            </a:r>
            <a:r>
              <a:rPr dirty="0" sz="1300" spc="2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166634"/>
                </a:solidFill>
                <a:latin typeface="Times New Roman"/>
                <a:cs typeface="Times New Roman"/>
              </a:rPr>
              <a:t>OtQHD</a:t>
            </a:r>
            <a:r>
              <a:rPr dirty="0" sz="13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166634"/>
                </a:solidFill>
                <a:latin typeface="Times New Roman"/>
                <a:cs typeface="Times New Roman"/>
              </a:rPr>
              <a:t>LQVWDODFLyQ</a:t>
            </a:r>
            <a:r>
              <a:rPr dirty="0" sz="1300" spc="2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166634"/>
                </a:solidFill>
                <a:latin typeface="Times New Roman"/>
                <a:cs typeface="Times New Roman"/>
              </a:rPr>
              <a:t>VLQ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166634"/>
                </a:solidFill>
                <a:latin typeface="Times New Roman"/>
                <a:cs typeface="Times New Roman"/>
              </a:rPr>
              <a:t>SHUWXUEDU</a:t>
            </a:r>
            <a:r>
              <a:rPr dirty="0" sz="130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166634"/>
                </a:solidFill>
                <a:latin typeface="Times New Roman"/>
                <a:cs typeface="Times New Roman"/>
              </a:rPr>
              <a:t>HO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166634"/>
                </a:solidFill>
                <a:latin typeface="Times New Roman"/>
                <a:cs typeface="Times New Roman"/>
              </a:rPr>
              <a:t>UHVWR</a:t>
            </a:r>
            <a:r>
              <a:rPr dirty="0" sz="13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  <a:tabLst>
                <a:tab pos="2222500" algn="l"/>
              </a:tabLst>
            </a:pPr>
            <a:r>
              <a:rPr dirty="0" sz="900" spc="225" b="1">
                <a:solidFill>
                  <a:srgbClr val="9A3466"/>
                </a:solidFill>
                <a:latin typeface="Times New Roman"/>
                <a:cs typeface="Times New Roman"/>
              </a:rPr>
              <a:t>6(/(&amp;7,9,'$'</a:t>
            </a:r>
            <a:r>
              <a:rPr dirty="0" sz="900" spc="4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900" spc="210" b="1">
                <a:solidFill>
                  <a:srgbClr val="9A3466"/>
                </a:solidFill>
                <a:latin typeface="Times New Roman"/>
                <a:cs typeface="Times New Roman"/>
              </a:rPr>
              <a:t>727$/</a:t>
            </a:r>
            <a:r>
              <a:rPr dirty="0" sz="900" b="1">
                <a:solidFill>
                  <a:srgbClr val="9A3466"/>
                </a:solidFill>
                <a:latin typeface="Times New Roman"/>
                <a:cs typeface="Times New Roman"/>
              </a:rPr>
              <a:t>	</a:t>
            </a:r>
            <a:r>
              <a:rPr dirty="0" sz="900" spc="229" b="1">
                <a:solidFill>
                  <a:srgbClr val="9A3466"/>
                </a:solidFill>
                <a:latin typeface="Times New Roman"/>
                <a:cs typeface="Times New Roman"/>
              </a:rPr>
              <a:t>6(/(&amp;7,9,'$'</a:t>
            </a:r>
            <a:r>
              <a:rPr dirty="0" sz="900" spc="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900" spc="150" b="1">
                <a:solidFill>
                  <a:srgbClr val="9A3466"/>
                </a:solidFill>
                <a:latin typeface="Times New Roman"/>
                <a:cs typeface="Times New Roman"/>
              </a:rPr>
              <a:t>3$5&amp;,$/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618" y="6336004"/>
            <a:ext cx="142163" cy="14777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8235" y="6552834"/>
            <a:ext cx="1196524" cy="164188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39187" y="7811326"/>
            <a:ext cx="1580922" cy="1694491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41264" y="7854405"/>
            <a:ext cx="1614333" cy="1664911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1306131" y="9687331"/>
            <a:ext cx="2182495" cy="314960"/>
          </a:xfrm>
          <a:custGeom>
            <a:avLst/>
            <a:gdLst/>
            <a:ahLst/>
            <a:cxnLst/>
            <a:rect l="l" t="t" r="r" b="b"/>
            <a:pathLst>
              <a:path w="2182495" h="314959">
                <a:moveTo>
                  <a:pt x="2181390" y="0"/>
                </a:moveTo>
                <a:lnTo>
                  <a:pt x="1524" y="0"/>
                </a:lnTo>
                <a:lnTo>
                  <a:pt x="0" y="1015"/>
                </a:lnTo>
                <a:lnTo>
                  <a:pt x="0" y="313372"/>
                </a:lnTo>
                <a:lnTo>
                  <a:pt x="1524" y="314896"/>
                </a:lnTo>
                <a:lnTo>
                  <a:pt x="2181390" y="314896"/>
                </a:lnTo>
                <a:lnTo>
                  <a:pt x="2182406" y="313372"/>
                </a:lnTo>
                <a:lnTo>
                  <a:pt x="2182406" y="311848"/>
                </a:lnTo>
                <a:lnTo>
                  <a:pt x="6616" y="311848"/>
                </a:lnTo>
                <a:lnTo>
                  <a:pt x="3048" y="308787"/>
                </a:lnTo>
                <a:lnTo>
                  <a:pt x="6616" y="308787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47"/>
                </a:lnTo>
                <a:lnTo>
                  <a:pt x="2182406" y="3047"/>
                </a:lnTo>
                <a:lnTo>
                  <a:pt x="2182406" y="1015"/>
                </a:lnTo>
                <a:lnTo>
                  <a:pt x="2181390" y="0"/>
                </a:lnTo>
                <a:close/>
              </a:path>
              <a:path w="2182495" h="314959">
                <a:moveTo>
                  <a:pt x="6616" y="308787"/>
                </a:moveTo>
                <a:lnTo>
                  <a:pt x="3048" y="308787"/>
                </a:lnTo>
                <a:lnTo>
                  <a:pt x="6616" y="311848"/>
                </a:lnTo>
                <a:lnTo>
                  <a:pt x="6616" y="308787"/>
                </a:lnTo>
                <a:close/>
              </a:path>
              <a:path w="2182495" h="314959">
                <a:moveTo>
                  <a:pt x="2176284" y="308787"/>
                </a:moveTo>
                <a:lnTo>
                  <a:pt x="6616" y="308787"/>
                </a:lnTo>
                <a:lnTo>
                  <a:pt x="6616" y="311848"/>
                </a:lnTo>
                <a:lnTo>
                  <a:pt x="2176284" y="311848"/>
                </a:lnTo>
                <a:lnTo>
                  <a:pt x="2176284" y="308787"/>
                </a:lnTo>
                <a:close/>
              </a:path>
              <a:path w="2182495" h="314959">
                <a:moveTo>
                  <a:pt x="2176284" y="3047"/>
                </a:moveTo>
                <a:lnTo>
                  <a:pt x="2176284" y="311848"/>
                </a:lnTo>
                <a:lnTo>
                  <a:pt x="2179345" y="308787"/>
                </a:lnTo>
                <a:lnTo>
                  <a:pt x="2182406" y="308787"/>
                </a:lnTo>
                <a:lnTo>
                  <a:pt x="2182406" y="6108"/>
                </a:lnTo>
                <a:lnTo>
                  <a:pt x="2179345" y="6108"/>
                </a:lnTo>
                <a:lnTo>
                  <a:pt x="2176284" y="3047"/>
                </a:lnTo>
                <a:close/>
              </a:path>
              <a:path w="2182495" h="314959">
                <a:moveTo>
                  <a:pt x="2182406" y="308787"/>
                </a:moveTo>
                <a:lnTo>
                  <a:pt x="2179345" y="308787"/>
                </a:lnTo>
                <a:lnTo>
                  <a:pt x="2176284" y="311848"/>
                </a:lnTo>
                <a:lnTo>
                  <a:pt x="2182406" y="311848"/>
                </a:lnTo>
                <a:lnTo>
                  <a:pt x="2182406" y="308787"/>
                </a:lnTo>
                <a:close/>
              </a:path>
              <a:path w="2182495" h="314959">
                <a:moveTo>
                  <a:pt x="6616" y="3047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47"/>
                </a:lnTo>
                <a:close/>
              </a:path>
              <a:path w="2182495" h="314959">
                <a:moveTo>
                  <a:pt x="2176284" y="3047"/>
                </a:moveTo>
                <a:lnTo>
                  <a:pt x="6616" y="3047"/>
                </a:lnTo>
                <a:lnTo>
                  <a:pt x="6616" y="6108"/>
                </a:lnTo>
                <a:lnTo>
                  <a:pt x="2176284" y="6108"/>
                </a:lnTo>
                <a:lnTo>
                  <a:pt x="2176284" y="3047"/>
                </a:lnTo>
                <a:close/>
              </a:path>
              <a:path w="2182495" h="314959">
                <a:moveTo>
                  <a:pt x="2182406" y="3047"/>
                </a:moveTo>
                <a:lnTo>
                  <a:pt x="2176284" y="3047"/>
                </a:lnTo>
                <a:lnTo>
                  <a:pt x="2179345" y="6108"/>
                </a:lnTo>
                <a:lnTo>
                  <a:pt x="2182406" y="6108"/>
                </a:lnTo>
                <a:lnTo>
                  <a:pt x="2182406" y="3047"/>
                </a:lnTo>
                <a:close/>
              </a:path>
            </a:pathLst>
          </a:custGeom>
          <a:solidFill>
            <a:srgbClr val="2029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357632" y="9701127"/>
            <a:ext cx="20574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BF2026"/>
                </a:solidFill>
                <a:latin typeface="Times New Roman"/>
                <a:cs typeface="Times New Roman"/>
              </a:rPr>
              <a:t>6ROXFLyQ</a:t>
            </a:r>
            <a:r>
              <a:rPr dirty="0" sz="16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265" b="1">
                <a:solidFill>
                  <a:srgbClr val="BF2026"/>
                </a:solidFill>
                <a:latin typeface="Times New Roman"/>
                <a:cs typeface="Times New Roman"/>
              </a:rPr>
              <a:t>5HFRPHQGDGD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3634790" y="9665931"/>
            <a:ext cx="294640" cy="395605"/>
            <a:chOff x="3634790" y="9665931"/>
            <a:chExt cx="294640" cy="395605"/>
          </a:xfrm>
        </p:grpSpPr>
        <p:sp>
          <p:nvSpPr>
            <p:cNvPr id="19" name="object 19" descr=""/>
            <p:cNvSpPr/>
            <p:nvPr/>
          </p:nvSpPr>
          <p:spPr>
            <a:xfrm>
              <a:off x="3642944" y="9690379"/>
              <a:ext cx="275590" cy="346710"/>
            </a:xfrm>
            <a:custGeom>
              <a:avLst/>
              <a:gdLst/>
              <a:ahLst/>
              <a:cxnLst/>
              <a:rect l="l" t="t" r="r" b="b"/>
              <a:pathLst>
                <a:path w="275589" h="346709">
                  <a:moveTo>
                    <a:pt x="137579" y="0"/>
                  </a:moveTo>
                  <a:lnTo>
                    <a:pt x="137579" y="86626"/>
                  </a:lnTo>
                  <a:lnTo>
                    <a:pt x="0" y="86626"/>
                  </a:lnTo>
                  <a:lnTo>
                    <a:pt x="0" y="259880"/>
                  </a:lnTo>
                  <a:lnTo>
                    <a:pt x="137579" y="259880"/>
                  </a:lnTo>
                  <a:lnTo>
                    <a:pt x="137579" y="346506"/>
                  </a:lnTo>
                  <a:lnTo>
                    <a:pt x="275158" y="173253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634790" y="9665931"/>
              <a:ext cx="294640" cy="395605"/>
            </a:xfrm>
            <a:custGeom>
              <a:avLst/>
              <a:gdLst/>
              <a:ahLst/>
              <a:cxnLst/>
              <a:rect l="l" t="t" r="r" b="b"/>
              <a:pathLst>
                <a:path w="294639" h="395604">
                  <a:moveTo>
                    <a:pt x="137579" y="284327"/>
                  </a:moveTo>
                  <a:lnTo>
                    <a:pt x="137579" y="395401"/>
                  </a:lnTo>
                  <a:lnTo>
                    <a:pt x="156986" y="370954"/>
                  </a:lnTo>
                  <a:lnTo>
                    <a:pt x="154393" y="370954"/>
                  </a:lnTo>
                  <a:lnTo>
                    <a:pt x="139103" y="365848"/>
                  </a:lnTo>
                  <a:lnTo>
                    <a:pt x="154393" y="346594"/>
                  </a:lnTo>
                  <a:lnTo>
                    <a:pt x="154393" y="292989"/>
                  </a:lnTo>
                  <a:lnTo>
                    <a:pt x="145732" y="292989"/>
                  </a:lnTo>
                  <a:lnTo>
                    <a:pt x="137579" y="284327"/>
                  </a:lnTo>
                  <a:close/>
                </a:path>
                <a:path w="294639" h="395604">
                  <a:moveTo>
                    <a:pt x="154393" y="346594"/>
                  </a:moveTo>
                  <a:lnTo>
                    <a:pt x="139103" y="365848"/>
                  </a:lnTo>
                  <a:lnTo>
                    <a:pt x="154393" y="370954"/>
                  </a:lnTo>
                  <a:lnTo>
                    <a:pt x="154393" y="346594"/>
                  </a:lnTo>
                  <a:close/>
                </a:path>
                <a:path w="294639" h="395604">
                  <a:moveTo>
                    <a:pt x="272637" y="197700"/>
                  </a:moveTo>
                  <a:lnTo>
                    <a:pt x="154393" y="346594"/>
                  </a:lnTo>
                  <a:lnTo>
                    <a:pt x="154393" y="370954"/>
                  </a:lnTo>
                  <a:lnTo>
                    <a:pt x="156986" y="370954"/>
                  </a:lnTo>
                  <a:lnTo>
                    <a:pt x="290482" y="202793"/>
                  </a:lnTo>
                  <a:lnTo>
                    <a:pt x="276682" y="202793"/>
                  </a:lnTo>
                  <a:lnTo>
                    <a:pt x="272637" y="197700"/>
                  </a:lnTo>
                  <a:close/>
                </a:path>
                <a:path w="294639" h="395604">
                  <a:moveTo>
                    <a:pt x="137579" y="102412"/>
                  </a:moveTo>
                  <a:lnTo>
                    <a:pt x="0" y="102412"/>
                  </a:lnTo>
                  <a:lnTo>
                    <a:pt x="0" y="292989"/>
                  </a:lnTo>
                  <a:lnTo>
                    <a:pt x="137579" y="292989"/>
                  </a:lnTo>
                  <a:lnTo>
                    <a:pt x="137579" y="284327"/>
                  </a:lnTo>
                  <a:lnTo>
                    <a:pt x="16814" y="284327"/>
                  </a:lnTo>
                  <a:lnTo>
                    <a:pt x="8153" y="275666"/>
                  </a:lnTo>
                  <a:lnTo>
                    <a:pt x="16814" y="275666"/>
                  </a:lnTo>
                  <a:lnTo>
                    <a:pt x="16814" y="119735"/>
                  </a:lnTo>
                  <a:lnTo>
                    <a:pt x="8153" y="119735"/>
                  </a:lnTo>
                  <a:lnTo>
                    <a:pt x="16814" y="111074"/>
                  </a:lnTo>
                  <a:lnTo>
                    <a:pt x="137579" y="111074"/>
                  </a:lnTo>
                  <a:lnTo>
                    <a:pt x="137579" y="102412"/>
                  </a:lnTo>
                  <a:close/>
                </a:path>
                <a:path w="294639" h="395604">
                  <a:moveTo>
                    <a:pt x="154393" y="275666"/>
                  </a:moveTo>
                  <a:lnTo>
                    <a:pt x="16814" y="275666"/>
                  </a:lnTo>
                  <a:lnTo>
                    <a:pt x="16814" y="284327"/>
                  </a:lnTo>
                  <a:lnTo>
                    <a:pt x="137579" y="284327"/>
                  </a:lnTo>
                  <a:lnTo>
                    <a:pt x="145732" y="292989"/>
                  </a:lnTo>
                  <a:lnTo>
                    <a:pt x="154393" y="292989"/>
                  </a:lnTo>
                  <a:lnTo>
                    <a:pt x="154393" y="275666"/>
                  </a:lnTo>
                  <a:close/>
                </a:path>
                <a:path w="294639" h="395604">
                  <a:moveTo>
                    <a:pt x="16814" y="275666"/>
                  </a:moveTo>
                  <a:lnTo>
                    <a:pt x="8153" y="275666"/>
                  </a:lnTo>
                  <a:lnTo>
                    <a:pt x="16814" y="284327"/>
                  </a:lnTo>
                  <a:lnTo>
                    <a:pt x="16814" y="275666"/>
                  </a:lnTo>
                  <a:close/>
                </a:path>
                <a:path w="294639" h="395604">
                  <a:moveTo>
                    <a:pt x="276682" y="192608"/>
                  </a:moveTo>
                  <a:lnTo>
                    <a:pt x="272637" y="197700"/>
                  </a:lnTo>
                  <a:lnTo>
                    <a:pt x="276682" y="202793"/>
                  </a:lnTo>
                  <a:lnTo>
                    <a:pt x="276682" y="192608"/>
                  </a:lnTo>
                  <a:close/>
                </a:path>
                <a:path w="294639" h="395604">
                  <a:moveTo>
                    <a:pt x="290482" y="192608"/>
                  </a:moveTo>
                  <a:lnTo>
                    <a:pt x="276682" y="192608"/>
                  </a:lnTo>
                  <a:lnTo>
                    <a:pt x="276682" y="202793"/>
                  </a:lnTo>
                  <a:lnTo>
                    <a:pt x="290482" y="202793"/>
                  </a:lnTo>
                  <a:lnTo>
                    <a:pt x="294525" y="197700"/>
                  </a:lnTo>
                  <a:lnTo>
                    <a:pt x="290482" y="192608"/>
                  </a:lnTo>
                  <a:close/>
                </a:path>
                <a:path w="294639" h="395604">
                  <a:moveTo>
                    <a:pt x="156986" y="24447"/>
                  </a:moveTo>
                  <a:lnTo>
                    <a:pt x="154393" y="24447"/>
                  </a:lnTo>
                  <a:lnTo>
                    <a:pt x="154393" y="48807"/>
                  </a:lnTo>
                  <a:lnTo>
                    <a:pt x="272637" y="197700"/>
                  </a:lnTo>
                  <a:lnTo>
                    <a:pt x="276682" y="192608"/>
                  </a:lnTo>
                  <a:lnTo>
                    <a:pt x="290482" y="192608"/>
                  </a:lnTo>
                  <a:lnTo>
                    <a:pt x="156986" y="24447"/>
                  </a:lnTo>
                  <a:close/>
                </a:path>
                <a:path w="294639" h="395604">
                  <a:moveTo>
                    <a:pt x="16814" y="111074"/>
                  </a:moveTo>
                  <a:lnTo>
                    <a:pt x="8153" y="119735"/>
                  </a:lnTo>
                  <a:lnTo>
                    <a:pt x="16814" y="119735"/>
                  </a:lnTo>
                  <a:lnTo>
                    <a:pt x="16814" y="111074"/>
                  </a:lnTo>
                  <a:close/>
                </a:path>
                <a:path w="294639" h="395604">
                  <a:moveTo>
                    <a:pt x="154393" y="102412"/>
                  </a:moveTo>
                  <a:lnTo>
                    <a:pt x="145732" y="102412"/>
                  </a:lnTo>
                  <a:lnTo>
                    <a:pt x="137579" y="111074"/>
                  </a:lnTo>
                  <a:lnTo>
                    <a:pt x="16814" y="111074"/>
                  </a:lnTo>
                  <a:lnTo>
                    <a:pt x="16814" y="119735"/>
                  </a:lnTo>
                  <a:lnTo>
                    <a:pt x="154393" y="119735"/>
                  </a:lnTo>
                  <a:lnTo>
                    <a:pt x="154393" y="102412"/>
                  </a:lnTo>
                  <a:close/>
                </a:path>
                <a:path w="294639" h="395604">
                  <a:moveTo>
                    <a:pt x="137579" y="0"/>
                  </a:moveTo>
                  <a:lnTo>
                    <a:pt x="137579" y="111074"/>
                  </a:lnTo>
                  <a:lnTo>
                    <a:pt x="145732" y="102412"/>
                  </a:lnTo>
                  <a:lnTo>
                    <a:pt x="154393" y="102412"/>
                  </a:lnTo>
                  <a:lnTo>
                    <a:pt x="154393" y="48807"/>
                  </a:lnTo>
                  <a:lnTo>
                    <a:pt x="139103" y="29552"/>
                  </a:lnTo>
                  <a:lnTo>
                    <a:pt x="154393" y="24447"/>
                  </a:lnTo>
                  <a:lnTo>
                    <a:pt x="156986" y="24447"/>
                  </a:lnTo>
                  <a:lnTo>
                    <a:pt x="137579" y="0"/>
                  </a:lnTo>
                  <a:close/>
                </a:path>
                <a:path w="294639" h="395604">
                  <a:moveTo>
                    <a:pt x="154393" y="24447"/>
                  </a:moveTo>
                  <a:lnTo>
                    <a:pt x="139103" y="29552"/>
                  </a:lnTo>
                  <a:lnTo>
                    <a:pt x="154393" y="48807"/>
                  </a:lnTo>
                  <a:lnTo>
                    <a:pt x="154393" y="2444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129590" y="9692468"/>
            <a:ext cx="232664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85" b="1">
                <a:solidFill>
                  <a:srgbClr val="231F20"/>
                </a:solidFill>
                <a:latin typeface="Times New Roman"/>
                <a:cs typeface="Times New Roman"/>
              </a:rPr>
              <a:t>&amp;RQVXOWDU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231F20"/>
                </a:solidFill>
                <a:latin typeface="Times New Roman"/>
                <a:cs typeface="Times New Roman"/>
              </a:rPr>
              <a:t>WDEODV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231F20"/>
                </a:solidFill>
                <a:latin typeface="Times New Roman"/>
                <a:cs typeface="Times New Roman"/>
              </a:rPr>
              <a:t>VHOHFWLYLGDG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IDEULFDQWHV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00813" y="502696"/>
            <a:ext cx="29559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&amp;RRUGLQDFLyQ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SURWHFFLRQHV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390713" y="4508753"/>
            <a:ext cx="2183130" cy="315595"/>
          </a:xfrm>
          <a:custGeom>
            <a:avLst/>
            <a:gdLst/>
            <a:ahLst/>
            <a:cxnLst/>
            <a:rect l="l" t="t" r="r" b="b"/>
            <a:pathLst>
              <a:path w="2183129" h="315595">
                <a:moveTo>
                  <a:pt x="2181390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2181390" y="315417"/>
                </a:lnTo>
                <a:lnTo>
                  <a:pt x="2182914" y="313880"/>
                </a:lnTo>
                <a:lnTo>
                  <a:pt x="2182914" y="311848"/>
                </a:lnTo>
                <a:lnTo>
                  <a:pt x="6616" y="311848"/>
                </a:lnTo>
                <a:lnTo>
                  <a:pt x="3060" y="308787"/>
                </a:lnTo>
                <a:lnTo>
                  <a:pt x="6616" y="308787"/>
                </a:lnTo>
                <a:lnTo>
                  <a:pt x="6616" y="6629"/>
                </a:lnTo>
                <a:lnTo>
                  <a:pt x="3060" y="6629"/>
                </a:lnTo>
                <a:lnTo>
                  <a:pt x="6616" y="3060"/>
                </a:lnTo>
                <a:lnTo>
                  <a:pt x="2182914" y="3060"/>
                </a:lnTo>
                <a:lnTo>
                  <a:pt x="2182914" y="1536"/>
                </a:lnTo>
                <a:lnTo>
                  <a:pt x="2181390" y="0"/>
                </a:lnTo>
                <a:close/>
              </a:path>
              <a:path w="2183129" h="315595">
                <a:moveTo>
                  <a:pt x="6616" y="308787"/>
                </a:moveTo>
                <a:lnTo>
                  <a:pt x="3060" y="308787"/>
                </a:lnTo>
                <a:lnTo>
                  <a:pt x="6616" y="311848"/>
                </a:lnTo>
                <a:lnTo>
                  <a:pt x="6616" y="308787"/>
                </a:lnTo>
                <a:close/>
              </a:path>
              <a:path w="2183129" h="315595">
                <a:moveTo>
                  <a:pt x="2176297" y="308787"/>
                </a:moveTo>
                <a:lnTo>
                  <a:pt x="6616" y="308787"/>
                </a:lnTo>
                <a:lnTo>
                  <a:pt x="6616" y="311848"/>
                </a:lnTo>
                <a:lnTo>
                  <a:pt x="2176297" y="311848"/>
                </a:lnTo>
                <a:lnTo>
                  <a:pt x="2176297" y="308787"/>
                </a:lnTo>
                <a:close/>
              </a:path>
              <a:path w="2183129" h="315595">
                <a:moveTo>
                  <a:pt x="2176297" y="3060"/>
                </a:moveTo>
                <a:lnTo>
                  <a:pt x="2176297" y="311848"/>
                </a:lnTo>
                <a:lnTo>
                  <a:pt x="2179345" y="308787"/>
                </a:lnTo>
                <a:lnTo>
                  <a:pt x="2182914" y="308787"/>
                </a:lnTo>
                <a:lnTo>
                  <a:pt x="2182914" y="6629"/>
                </a:lnTo>
                <a:lnTo>
                  <a:pt x="2179345" y="6629"/>
                </a:lnTo>
                <a:lnTo>
                  <a:pt x="2176297" y="3060"/>
                </a:lnTo>
                <a:close/>
              </a:path>
              <a:path w="2183129" h="315595">
                <a:moveTo>
                  <a:pt x="2182914" y="308787"/>
                </a:moveTo>
                <a:lnTo>
                  <a:pt x="2179345" y="308787"/>
                </a:lnTo>
                <a:lnTo>
                  <a:pt x="2176297" y="311848"/>
                </a:lnTo>
                <a:lnTo>
                  <a:pt x="2182914" y="311848"/>
                </a:lnTo>
                <a:lnTo>
                  <a:pt x="2182914" y="308787"/>
                </a:lnTo>
                <a:close/>
              </a:path>
              <a:path w="2183129" h="315595">
                <a:moveTo>
                  <a:pt x="6616" y="3060"/>
                </a:moveTo>
                <a:lnTo>
                  <a:pt x="3060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2183129" h="315595">
                <a:moveTo>
                  <a:pt x="2176297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2176297" y="6629"/>
                </a:lnTo>
                <a:lnTo>
                  <a:pt x="2176297" y="3060"/>
                </a:lnTo>
                <a:close/>
              </a:path>
              <a:path w="2183129" h="315595">
                <a:moveTo>
                  <a:pt x="2182914" y="3060"/>
                </a:moveTo>
                <a:lnTo>
                  <a:pt x="2176297" y="3060"/>
                </a:lnTo>
                <a:lnTo>
                  <a:pt x="2179345" y="6629"/>
                </a:lnTo>
                <a:lnTo>
                  <a:pt x="2182914" y="6629"/>
                </a:lnTo>
                <a:lnTo>
                  <a:pt x="2182914" y="3060"/>
                </a:lnTo>
                <a:close/>
              </a:path>
            </a:pathLst>
          </a:custGeom>
          <a:solidFill>
            <a:srgbClr val="2029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442214" y="4523060"/>
            <a:ext cx="20574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35" b="1">
                <a:solidFill>
                  <a:srgbClr val="BF2026"/>
                </a:solidFill>
                <a:latin typeface="Times New Roman"/>
                <a:cs typeface="Times New Roman"/>
              </a:rPr>
              <a:t>6ROXFLyQ</a:t>
            </a:r>
            <a:r>
              <a:rPr dirty="0" sz="16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265" b="1">
                <a:solidFill>
                  <a:srgbClr val="BF2026"/>
                </a:solidFill>
                <a:latin typeface="Times New Roman"/>
                <a:cs typeface="Times New Roman"/>
              </a:rPr>
              <a:t>5HFRPHQGDGD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719372" y="4487862"/>
            <a:ext cx="294640" cy="394970"/>
            <a:chOff x="3719372" y="4487862"/>
            <a:chExt cx="294640" cy="394970"/>
          </a:xfrm>
        </p:grpSpPr>
        <p:sp>
          <p:nvSpPr>
            <p:cNvPr id="6" name="object 6" descr=""/>
            <p:cNvSpPr/>
            <p:nvPr/>
          </p:nvSpPr>
          <p:spPr>
            <a:xfrm>
              <a:off x="3727526" y="4511814"/>
              <a:ext cx="275590" cy="346710"/>
            </a:xfrm>
            <a:custGeom>
              <a:avLst/>
              <a:gdLst/>
              <a:ahLst/>
              <a:cxnLst/>
              <a:rect l="l" t="t" r="r" b="b"/>
              <a:pathLst>
                <a:path w="275589" h="346710">
                  <a:moveTo>
                    <a:pt x="137579" y="0"/>
                  </a:moveTo>
                  <a:lnTo>
                    <a:pt x="137579" y="86626"/>
                  </a:lnTo>
                  <a:lnTo>
                    <a:pt x="0" y="86626"/>
                  </a:lnTo>
                  <a:lnTo>
                    <a:pt x="0" y="259867"/>
                  </a:lnTo>
                  <a:lnTo>
                    <a:pt x="137579" y="259867"/>
                  </a:lnTo>
                  <a:lnTo>
                    <a:pt x="137579" y="346494"/>
                  </a:lnTo>
                  <a:lnTo>
                    <a:pt x="275158" y="173240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19372" y="4487862"/>
              <a:ext cx="294640" cy="394970"/>
            </a:xfrm>
            <a:custGeom>
              <a:avLst/>
              <a:gdLst/>
              <a:ahLst/>
              <a:cxnLst/>
              <a:rect l="l" t="t" r="r" b="b"/>
              <a:pathLst>
                <a:path w="294639" h="394970">
                  <a:moveTo>
                    <a:pt x="137579" y="283819"/>
                  </a:moveTo>
                  <a:lnTo>
                    <a:pt x="137579" y="394906"/>
                  </a:lnTo>
                  <a:lnTo>
                    <a:pt x="156995" y="370446"/>
                  </a:lnTo>
                  <a:lnTo>
                    <a:pt x="154393" y="370446"/>
                  </a:lnTo>
                  <a:lnTo>
                    <a:pt x="139115" y="365353"/>
                  </a:lnTo>
                  <a:lnTo>
                    <a:pt x="154393" y="346113"/>
                  </a:lnTo>
                  <a:lnTo>
                    <a:pt x="154393" y="292480"/>
                  </a:lnTo>
                  <a:lnTo>
                    <a:pt x="145732" y="292480"/>
                  </a:lnTo>
                  <a:lnTo>
                    <a:pt x="137579" y="283819"/>
                  </a:lnTo>
                  <a:close/>
                </a:path>
                <a:path w="294639" h="394970">
                  <a:moveTo>
                    <a:pt x="154393" y="346113"/>
                  </a:moveTo>
                  <a:lnTo>
                    <a:pt x="139115" y="365353"/>
                  </a:lnTo>
                  <a:lnTo>
                    <a:pt x="154393" y="370446"/>
                  </a:lnTo>
                  <a:lnTo>
                    <a:pt x="154393" y="346113"/>
                  </a:lnTo>
                  <a:close/>
                </a:path>
                <a:path w="294639" h="394970">
                  <a:moveTo>
                    <a:pt x="272444" y="197453"/>
                  </a:moveTo>
                  <a:lnTo>
                    <a:pt x="154393" y="346113"/>
                  </a:lnTo>
                  <a:lnTo>
                    <a:pt x="154393" y="370446"/>
                  </a:lnTo>
                  <a:lnTo>
                    <a:pt x="156995" y="370446"/>
                  </a:lnTo>
                  <a:lnTo>
                    <a:pt x="290069" y="202806"/>
                  </a:lnTo>
                  <a:lnTo>
                    <a:pt x="276694" y="202806"/>
                  </a:lnTo>
                  <a:lnTo>
                    <a:pt x="272444" y="197453"/>
                  </a:lnTo>
                  <a:close/>
                </a:path>
                <a:path w="294639" h="394970">
                  <a:moveTo>
                    <a:pt x="137579" y="102425"/>
                  </a:moveTo>
                  <a:lnTo>
                    <a:pt x="0" y="102425"/>
                  </a:lnTo>
                  <a:lnTo>
                    <a:pt x="0" y="292480"/>
                  </a:lnTo>
                  <a:lnTo>
                    <a:pt x="137579" y="292480"/>
                  </a:lnTo>
                  <a:lnTo>
                    <a:pt x="137579" y="283819"/>
                  </a:lnTo>
                  <a:lnTo>
                    <a:pt x="16814" y="283819"/>
                  </a:lnTo>
                  <a:lnTo>
                    <a:pt x="8153" y="275666"/>
                  </a:lnTo>
                  <a:lnTo>
                    <a:pt x="16814" y="275666"/>
                  </a:lnTo>
                  <a:lnTo>
                    <a:pt x="16814" y="119240"/>
                  </a:lnTo>
                  <a:lnTo>
                    <a:pt x="8153" y="119240"/>
                  </a:lnTo>
                  <a:lnTo>
                    <a:pt x="16814" y="110578"/>
                  </a:lnTo>
                  <a:lnTo>
                    <a:pt x="137579" y="110578"/>
                  </a:lnTo>
                  <a:lnTo>
                    <a:pt x="137579" y="102425"/>
                  </a:lnTo>
                  <a:close/>
                </a:path>
                <a:path w="294639" h="394970">
                  <a:moveTo>
                    <a:pt x="154393" y="275666"/>
                  </a:moveTo>
                  <a:lnTo>
                    <a:pt x="16814" y="275666"/>
                  </a:lnTo>
                  <a:lnTo>
                    <a:pt x="16814" y="283819"/>
                  </a:lnTo>
                  <a:lnTo>
                    <a:pt x="137579" y="283819"/>
                  </a:lnTo>
                  <a:lnTo>
                    <a:pt x="145732" y="292480"/>
                  </a:lnTo>
                  <a:lnTo>
                    <a:pt x="154393" y="292480"/>
                  </a:lnTo>
                  <a:lnTo>
                    <a:pt x="154393" y="275666"/>
                  </a:lnTo>
                  <a:close/>
                </a:path>
                <a:path w="294639" h="394970">
                  <a:moveTo>
                    <a:pt x="16814" y="275666"/>
                  </a:moveTo>
                  <a:lnTo>
                    <a:pt x="8153" y="275666"/>
                  </a:lnTo>
                  <a:lnTo>
                    <a:pt x="16814" y="283819"/>
                  </a:lnTo>
                  <a:lnTo>
                    <a:pt x="16814" y="275666"/>
                  </a:lnTo>
                  <a:close/>
                </a:path>
                <a:path w="294639" h="394970">
                  <a:moveTo>
                    <a:pt x="276694" y="192100"/>
                  </a:moveTo>
                  <a:lnTo>
                    <a:pt x="272444" y="197453"/>
                  </a:lnTo>
                  <a:lnTo>
                    <a:pt x="276694" y="202806"/>
                  </a:lnTo>
                  <a:lnTo>
                    <a:pt x="276694" y="192100"/>
                  </a:lnTo>
                  <a:close/>
                </a:path>
                <a:path w="294639" h="394970">
                  <a:moveTo>
                    <a:pt x="290472" y="192100"/>
                  </a:moveTo>
                  <a:lnTo>
                    <a:pt x="276694" y="192100"/>
                  </a:lnTo>
                  <a:lnTo>
                    <a:pt x="276694" y="202806"/>
                  </a:lnTo>
                  <a:lnTo>
                    <a:pt x="290069" y="202806"/>
                  </a:lnTo>
                  <a:lnTo>
                    <a:pt x="294525" y="197192"/>
                  </a:lnTo>
                  <a:lnTo>
                    <a:pt x="290472" y="192100"/>
                  </a:lnTo>
                  <a:close/>
                </a:path>
                <a:path w="294639" h="394970">
                  <a:moveTo>
                    <a:pt x="156642" y="23952"/>
                  </a:moveTo>
                  <a:lnTo>
                    <a:pt x="154393" y="23952"/>
                  </a:lnTo>
                  <a:lnTo>
                    <a:pt x="154393" y="48792"/>
                  </a:lnTo>
                  <a:lnTo>
                    <a:pt x="272444" y="197453"/>
                  </a:lnTo>
                  <a:lnTo>
                    <a:pt x="276694" y="192100"/>
                  </a:lnTo>
                  <a:lnTo>
                    <a:pt x="290472" y="192100"/>
                  </a:lnTo>
                  <a:lnTo>
                    <a:pt x="156642" y="23952"/>
                  </a:lnTo>
                  <a:close/>
                </a:path>
                <a:path w="294639" h="394970">
                  <a:moveTo>
                    <a:pt x="16814" y="110578"/>
                  </a:moveTo>
                  <a:lnTo>
                    <a:pt x="8153" y="119240"/>
                  </a:lnTo>
                  <a:lnTo>
                    <a:pt x="16814" y="119240"/>
                  </a:lnTo>
                  <a:lnTo>
                    <a:pt x="16814" y="110578"/>
                  </a:lnTo>
                  <a:close/>
                </a:path>
                <a:path w="294639" h="394970">
                  <a:moveTo>
                    <a:pt x="154393" y="102425"/>
                  </a:moveTo>
                  <a:lnTo>
                    <a:pt x="145732" y="102425"/>
                  </a:lnTo>
                  <a:lnTo>
                    <a:pt x="137579" y="110578"/>
                  </a:lnTo>
                  <a:lnTo>
                    <a:pt x="16814" y="110578"/>
                  </a:lnTo>
                  <a:lnTo>
                    <a:pt x="16814" y="119240"/>
                  </a:lnTo>
                  <a:lnTo>
                    <a:pt x="154393" y="119240"/>
                  </a:lnTo>
                  <a:lnTo>
                    <a:pt x="154393" y="102425"/>
                  </a:lnTo>
                  <a:close/>
                </a:path>
                <a:path w="294639" h="394970">
                  <a:moveTo>
                    <a:pt x="137579" y="0"/>
                  </a:moveTo>
                  <a:lnTo>
                    <a:pt x="137579" y="110578"/>
                  </a:lnTo>
                  <a:lnTo>
                    <a:pt x="145732" y="102425"/>
                  </a:lnTo>
                  <a:lnTo>
                    <a:pt x="154393" y="102425"/>
                  </a:lnTo>
                  <a:lnTo>
                    <a:pt x="154393" y="48792"/>
                  </a:lnTo>
                  <a:lnTo>
                    <a:pt x="139115" y="29552"/>
                  </a:lnTo>
                  <a:lnTo>
                    <a:pt x="154393" y="23952"/>
                  </a:lnTo>
                  <a:lnTo>
                    <a:pt x="156642" y="23952"/>
                  </a:lnTo>
                  <a:lnTo>
                    <a:pt x="137579" y="0"/>
                  </a:lnTo>
                  <a:close/>
                </a:path>
                <a:path w="294639" h="394970">
                  <a:moveTo>
                    <a:pt x="154393" y="23952"/>
                  </a:moveTo>
                  <a:lnTo>
                    <a:pt x="139115" y="29552"/>
                  </a:lnTo>
                  <a:lnTo>
                    <a:pt x="154393" y="48792"/>
                  </a:lnTo>
                  <a:lnTo>
                    <a:pt x="154393" y="2395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214186" y="4514401"/>
            <a:ext cx="232664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85" b="1">
                <a:solidFill>
                  <a:srgbClr val="231F20"/>
                </a:solidFill>
                <a:latin typeface="Times New Roman"/>
                <a:cs typeface="Times New Roman"/>
              </a:rPr>
              <a:t>&amp;RQVXOWDU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231F20"/>
                </a:solidFill>
                <a:latin typeface="Times New Roman"/>
                <a:cs typeface="Times New Roman"/>
              </a:rPr>
              <a:t>WDEODV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231F20"/>
                </a:solidFill>
                <a:latin typeface="Times New Roman"/>
                <a:cs typeface="Times New Roman"/>
              </a:rPr>
              <a:t>VHOHFWLYLGDG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231F20"/>
                </a:solidFill>
                <a:latin typeface="Times New Roman"/>
                <a:cs typeface="Times New Roman"/>
              </a:rPr>
              <a:t>IDEULFDQWHV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97627" y="1007154"/>
            <a:ext cx="24765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495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6HOHFWLYLGDG</a:t>
            </a:r>
            <a:r>
              <a:rPr dirty="0" u="heavy" sz="1600" spc="5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90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GLIHUHQFLDOHV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239888" y="1585963"/>
            <a:ext cx="2423160" cy="2499360"/>
            <a:chOff x="1239888" y="1585963"/>
            <a:chExt cx="2423160" cy="2499360"/>
          </a:xfrm>
        </p:grpSpPr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5996" y="1592084"/>
              <a:ext cx="2410180" cy="245363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239888" y="1585963"/>
              <a:ext cx="2423160" cy="2499360"/>
            </a:xfrm>
            <a:custGeom>
              <a:avLst/>
              <a:gdLst/>
              <a:ahLst/>
              <a:cxnLst/>
              <a:rect l="l" t="t" r="r" b="b"/>
              <a:pathLst>
                <a:path w="2423160" h="2499360">
                  <a:moveTo>
                    <a:pt x="2422931" y="0"/>
                  </a:moveTo>
                  <a:lnTo>
                    <a:pt x="0" y="0"/>
                  </a:lnTo>
                  <a:lnTo>
                    <a:pt x="0" y="2499360"/>
                  </a:lnTo>
                  <a:lnTo>
                    <a:pt x="2422931" y="2499360"/>
                  </a:lnTo>
                  <a:lnTo>
                    <a:pt x="2422931" y="2496299"/>
                  </a:lnTo>
                  <a:lnTo>
                    <a:pt x="6108" y="2496299"/>
                  </a:lnTo>
                  <a:lnTo>
                    <a:pt x="3060" y="2493238"/>
                  </a:lnTo>
                  <a:lnTo>
                    <a:pt x="6108" y="2493238"/>
                  </a:lnTo>
                  <a:lnTo>
                    <a:pt x="6108" y="6121"/>
                  </a:lnTo>
                  <a:lnTo>
                    <a:pt x="3060" y="6121"/>
                  </a:lnTo>
                  <a:lnTo>
                    <a:pt x="6108" y="3060"/>
                  </a:lnTo>
                  <a:lnTo>
                    <a:pt x="2422931" y="3060"/>
                  </a:lnTo>
                  <a:lnTo>
                    <a:pt x="2422931" y="0"/>
                  </a:lnTo>
                  <a:close/>
                </a:path>
                <a:path w="2423160" h="2499360">
                  <a:moveTo>
                    <a:pt x="6108" y="2493238"/>
                  </a:moveTo>
                  <a:lnTo>
                    <a:pt x="3060" y="2493238"/>
                  </a:lnTo>
                  <a:lnTo>
                    <a:pt x="6108" y="2496299"/>
                  </a:lnTo>
                  <a:lnTo>
                    <a:pt x="6108" y="2493238"/>
                  </a:lnTo>
                  <a:close/>
                </a:path>
                <a:path w="2423160" h="2499360">
                  <a:moveTo>
                    <a:pt x="2416302" y="2493238"/>
                  </a:moveTo>
                  <a:lnTo>
                    <a:pt x="6108" y="2493238"/>
                  </a:lnTo>
                  <a:lnTo>
                    <a:pt x="6108" y="2496299"/>
                  </a:lnTo>
                  <a:lnTo>
                    <a:pt x="2416302" y="2496299"/>
                  </a:lnTo>
                  <a:lnTo>
                    <a:pt x="2416302" y="2493238"/>
                  </a:lnTo>
                  <a:close/>
                </a:path>
                <a:path w="2423160" h="2499360">
                  <a:moveTo>
                    <a:pt x="2416302" y="3060"/>
                  </a:moveTo>
                  <a:lnTo>
                    <a:pt x="2416302" y="2496299"/>
                  </a:lnTo>
                  <a:lnTo>
                    <a:pt x="2419870" y="2493238"/>
                  </a:lnTo>
                  <a:lnTo>
                    <a:pt x="2422931" y="2493238"/>
                  </a:lnTo>
                  <a:lnTo>
                    <a:pt x="2422931" y="6121"/>
                  </a:lnTo>
                  <a:lnTo>
                    <a:pt x="2419870" y="6121"/>
                  </a:lnTo>
                  <a:lnTo>
                    <a:pt x="2416302" y="3060"/>
                  </a:lnTo>
                  <a:close/>
                </a:path>
                <a:path w="2423160" h="2499360">
                  <a:moveTo>
                    <a:pt x="2422931" y="2493238"/>
                  </a:moveTo>
                  <a:lnTo>
                    <a:pt x="2419870" y="2493238"/>
                  </a:lnTo>
                  <a:lnTo>
                    <a:pt x="2416302" y="2496299"/>
                  </a:lnTo>
                  <a:lnTo>
                    <a:pt x="2422931" y="2496299"/>
                  </a:lnTo>
                  <a:lnTo>
                    <a:pt x="2422931" y="2493238"/>
                  </a:lnTo>
                  <a:close/>
                </a:path>
                <a:path w="2423160" h="2499360">
                  <a:moveTo>
                    <a:pt x="6108" y="3060"/>
                  </a:moveTo>
                  <a:lnTo>
                    <a:pt x="3060" y="6121"/>
                  </a:lnTo>
                  <a:lnTo>
                    <a:pt x="6108" y="6121"/>
                  </a:lnTo>
                  <a:lnTo>
                    <a:pt x="6108" y="3060"/>
                  </a:lnTo>
                  <a:close/>
                </a:path>
                <a:path w="2423160" h="2499360">
                  <a:moveTo>
                    <a:pt x="2416302" y="3060"/>
                  </a:moveTo>
                  <a:lnTo>
                    <a:pt x="6108" y="3060"/>
                  </a:lnTo>
                  <a:lnTo>
                    <a:pt x="6108" y="6121"/>
                  </a:lnTo>
                  <a:lnTo>
                    <a:pt x="2416302" y="6121"/>
                  </a:lnTo>
                  <a:lnTo>
                    <a:pt x="2416302" y="3060"/>
                  </a:lnTo>
                  <a:close/>
                </a:path>
                <a:path w="2423160" h="2499360">
                  <a:moveTo>
                    <a:pt x="2422931" y="3060"/>
                  </a:moveTo>
                  <a:lnTo>
                    <a:pt x="2416302" y="3060"/>
                  </a:lnTo>
                  <a:lnTo>
                    <a:pt x="2419870" y="6121"/>
                  </a:lnTo>
                  <a:lnTo>
                    <a:pt x="2422931" y="6121"/>
                  </a:lnTo>
                  <a:lnTo>
                    <a:pt x="2422931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4003700" y="1593608"/>
            <a:ext cx="2360295" cy="2491740"/>
            <a:chOff x="4003700" y="1593608"/>
            <a:chExt cx="2360295" cy="2491740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9821" y="1599730"/>
              <a:ext cx="2342118" cy="247896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003700" y="1593608"/>
              <a:ext cx="2360295" cy="2491740"/>
            </a:xfrm>
            <a:custGeom>
              <a:avLst/>
              <a:gdLst/>
              <a:ahLst/>
              <a:cxnLst/>
              <a:rect l="l" t="t" r="r" b="b"/>
              <a:pathLst>
                <a:path w="2360295" h="2491740">
                  <a:moveTo>
                    <a:pt x="2359736" y="0"/>
                  </a:moveTo>
                  <a:lnTo>
                    <a:pt x="0" y="0"/>
                  </a:lnTo>
                  <a:lnTo>
                    <a:pt x="0" y="2491714"/>
                  </a:lnTo>
                  <a:lnTo>
                    <a:pt x="2359736" y="2491714"/>
                  </a:lnTo>
                  <a:lnTo>
                    <a:pt x="2359736" y="2488653"/>
                  </a:lnTo>
                  <a:lnTo>
                    <a:pt x="6121" y="2488653"/>
                  </a:lnTo>
                  <a:lnTo>
                    <a:pt x="3060" y="2485085"/>
                  </a:lnTo>
                  <a:lnTo>
                    <a:pt x="6121" y="2485085"/>
                  </a:lnTo>
                  <a:lnTo>
                    <a:pt x="6121" y="6121"/>
                  </a:lnTo>
                  <a:lnTo>
                    <a:pt x="3060" y="6121"/>
                  </a:lnTo>
                  <a:lnTo>
                    <a:pt x="6121" y="3060"/>
                  </a:lnTo>
                  <a:lnTo>
                    <a:pt x="2359736" y="3060"/>
                  </a:lnTo>
                  <a:lnTo>
                    <a:pt x="2359736" y="0"/>
                  </a:lnTo>
                  <a:close/>
                </a:path>
                <a:path w="2360295" h="2491740">
                  <a:moveTo>
                    <a:pt x="6121" y="2485085"/>
                  </a:moveTo>
                  <a:lnTo>
                    <a:pt x="3060" y="2485085"/>
                  </a:lnTo>
                  <a:lnTo>
                    <a:pt x="6121" y="2488653"/>
                  </a:lnTo>
                  <a:lnTo>
                    <a:pt x="6121" y="2485085"/>
                  </a:lnTo>
                  <a:close/>
                </a:path>
                <a:path w="2360295" h="2491740">
                  <a:moveTo>
                    <a:pt x="2353106" y="2485085"/>
                  </a:moveTo>
                  <a:lnTo>
                    <a:pt x="6121" y="2485085"/>
                  </a:lnTo>
                  <a:lnTo>
                    <a:pt x="6121" y="2488653"/>
                  </a:lnTo>
                  <a:lnTo>
                    <a:pt x="2353106" y="2488653"/>
                  </a:lnTo>
                  <a:lnTo>
                    <a:pt x="2353106" y="2485085"/>
                  </a:lnTo>
                  <a:close/>
                </a:path>
                <a:path w="2360295" h="2491740">
                  <a:moveTo>
                    <a:pt x="2353106" y="3060"/>
                  </a:moveTo>
                  <a:lnTo>
                    <a:pt x="2353106" y="2488653"/>
                  </a:lnTo>
                  <a:lnTo>
                    <a:pt x="2356675" y="2485085"/>
                  </a:lnTo>
                  <a:lnTo>
                    <a:pt x="2359736" y="2485085"/>
                  </a:lnTo>
                  <a:lnTo>
                    <a:pt x="2359736" y="6121"/>
                  </a:lnTo>
                  <a:lnTo>
                    <a:pt x="2356675" y="6121"/>
                  </a:lnTo>
                  <a:lnTo>
                    <a:pt x="2353106" y="3060"/>
                  </a:lnTo>
                  <a:close/>
                </a:path>
                <a:path w="2360295" h="2491740">
                  <a:moveTo>
                    <a:pt x="2359736" y="2485085"/>
                  </a:moveTo>
                  <a:lnTo>
                    <a:pt x="2356675" y="2485085"/>
                  </a:lnTo>
                  <a:lnTo>
                    <a:pt x="2353106" y="2488653"/>
                  </a:lnTo>
                  <a:lnTo>
                    <a:pt x="2359736" y="2488653"/>
                  </a:lnTo>
                  <a:lnTo>
                    <a:pt x="2359736" y="2485085"/>
                  </a:lnTo>
                  <a:close/>
                </a:path>
                <a:path w="2360295" h="2491740">
                  <a:moveTo>
                    <a:pt x="6121" y="3060"/>
                  </a:moveTo>
                  <a:lnTo>
                    <a:pt x="3060" y="6121"/>
                  </a:lnTo>
                  <a:lnTo>
                    <a:pt x="6121" y="6121"/>
                  </a:lnTo>
                  <a:lnTo>
                    <a:pt x="6121" y="3060"/>
                  </a:lnTo>
                  <a:close/>
                </a:path>
                <a:path w="2360295" h="2491740">
                  <a:moveTo>
                    <a:pt x="2353106" y="3060"/>
                  </a:moveTo>
                  <a:lnTo>
                    <a:pt x="6121" y="3060"/>
                  </a:lnTo>
                  <a:lnTo>
                    <a:pt x="6121" y="6121"/>
                  </a:lnTo>
                  <a:lnTo>
                    <a:pt x="2353106" y="6121"/>
                  </a:lnTo>
                  <a:lnTo>
                    <a:pt x="2353106" y="3060"/>
                  </a:lnTo>
                  <a:close/>
                </a:path>
                <a:path w="2360295" h="2491740">
                  <a:moveTo>
                    <a:pt x="2359736" y="3060"/>
                  </a:moveTo>
                  <a:lnTo>
                    <a:pt x="2353106" y="3060"/>
                  </a:lnTo>
                  <a:lnTo>
                    <a:pt x="2356675" y="6121"/>
                  </a:lnTo>
                  <a:lnTo>
                    <a:pt x="2359736" y="6121"/>
                  </a:lnTo>
                  <a:lnTo>
                    <a:pt x="2359736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881156" y="2842526"/>
              <a:ext cx="1423670" cy="1005840"/>
            </a:xfrm>
            <a:custGeom>
              <a:avLst/>
              <a:gdLst/>
              <a:ahLst/>
              <a:cxnLst/>
              <a:rect l="l" t="t" r="r" b="b"/>
              <a:pathLst>
                <a:path w="1423670" h="1005839">
                  <a:moveTo>
                    <a:pt x="1097064" y="3568"/>
                  </a:moveTo>
                  <a:lnTo>
                    <a:pt x="1093495" y="0"/>
                  </a:lnTo>
                  <a:lnTo>
                    <a:pt x="1080249" y="0"/>
                  </a:lnTo>
                  <a:lnTo>
                    <a:pt x="1080249" y="16814"/>
                  </a:lnTo>
                  <a:lnTo>
                    <a:pt x="1080249" y="152857"/>
                  </a:lnTo>
                  <a:lnTo>
                    <a:pt x="16814" y="152857"/>
                  </a:lnTo>
                  <a:lnTo>
                    <a:pt x="16814" y="16814"/>
                  </a:lnTo>
                  <a:lnTo>
                    <a:pt x="1080249" y="16814"/>
                  </a:lnTo>
                  <a:lnTo>
                    <a:pt x="1080249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166103"/>
                  </a:lnTo>
                  <a:lnTo>
                    <a:pt x="3568" y="169672"/>
                  </a:lnTo>
                  <a:lnTo>
                    <a:pt x="1093495" y="169672"/>
                  </a:lnTo>
                  <a:lnTo>
                    <a:pt x="1097064" y="166103"/>
                  </a:lnTo>
                  <a:lnTo>
                    <a:pt x="1097064" y="161010"/>
                  </a:lnTo>
                  <a:lnTo>
                    <a:pt x="1097064" y="152857"/>
                  </a:lnTo>
                  <a:lnTo>
                    <a:pt x="1097064" y="16814"/>
                  </a:lnTo>
                  <a:lnTo>
                    <a:pt x="1097064" y="8153"/>
                  </a:lnTo>
                  <a:lnTo>
                    <a:pt x="1097064" y="3568"/>
                  </a:lnTo>
                  <a:close/>
                </a:path>
                <a:path w="1423670" h="1005839">
                  <a:moveTo>
                    <a:pt x="1423174" y="859612"/>
                  </a:moveTo>
                  <a:lnTo>
                    <a:pt x="1419606" y="856043"/>
                  </a:lnTo>
                  <a:lnTo>
                    <a:pt x="1406359" y="856043"/>
                  </a:lnTo>
                  <a:lnTo>
                    <a:pt x="1406359" y="872858"/>
                  </a:lnTo>
                  <a:lnTo>
                    <a:pt x="1406359" y="988529"/>
                  </a:lnTo>
                  <a:lnTo>
                    <a:pt x="475411" y="988529"/>
                  </a:lnTo>
                  <a:lnTo>
                    <a:pt x="475411" y="872858"/>
                  </a:lnTo>
                  <a:lnTo>
                    <a:pt x="1406359" y="872858"/>
                  </a:lnTo>
                  <a:lnTo>
                    <a:pt x="1406359" y="856043"/>
                  </a:lnTo>
                  <a:lnTo>
                    <a:pt x="462165" y="856043"/>
                  </a:lnTo>
                  <a:lnTo>
                    <a:pt x="458597" y="859612"/>
                  </a:lnTo>
                  <a:lnTo>
                    <a:pt x="458597" y="1001776"/>
                  </a:lnTo>
                  <a:lnTo>
                    <a:pt x="462165" y="1005344"/>
                  </a:lnTo>
                  <a:lnTo>
                    <a:pt x="1419606" y="1005344"/>
                  </a:lnTo>
                  <a:lnTo>
                    <a:pt x="1423174" y="1001776"/>
                  </a:lnTo>
                  <a:lnTo>
                    <a:pt x="1423174" y="996683"/>
                  </a:lnTo>
                  <a:lnTo>
                    <a:pt x="1423174" y="988529"/>
                  </a:lnTo>
                  <a:lnTo>
                    <a:pt x="1423174" y="872858"/>
                  </a:lnTo>
                  <a:lnTo>
                    <a:pt x="1423174" y="864196"/>
                  </a:lnTo>
                  <a:lnTo>
                    <a:pt x="1423174" y="859612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829476" y="4117461"/>
            <a:ext cx="1184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65" b="1">
                <a:solidFill>
                  <a:srgbClr val="7576B8"/>
                </a:solidFill>
                <a:latin typeface="Times New Roman"/>
                <a:cs typeface="Times New Roman"/>
              </a:rPr>
              <a:t>6HOHFWLYLGDG</a:t>
            </a:r>
            <a:r>
              <a:rPr dirty="0" sz="1200" spc="-15" b="1">
                <a:solidFill>
                  <a:srgbClr val="7576B8"/>
                </a:solidFill>
                <a:latin typeface="Times New Roman"/>
                <a:cs typeface="Times New Roman"/>
              </a:rPr>
              <a:t> </a:t>
            </a:r>
            <a:r>
              <a:rPr dirty="0" sz="1200" spc="60" b="1">
                <a:solidFill>
                  <a:srgbClr val="7576B8"/>
                </a:solidFill>
                <a:latin typeface="Times New Roman"/>
                <a:cs typeface="Times New Roman"/>
              </a:rPr>
              <a:t>7</a:t>
            </a:r>
            <a:r>
              <a:rPr dirty="0" sz="1200" spc="-500" b="1">
                <a:solidFill>
                  <a:srgbClr val="7576B8"/>
                </a:solidFill>
                <a:latin typeface="Times New Roman"/>
                <a:cs typeface="Times New Roman"/>
              </a:rPr>
              <a:t>RWDO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560674" y="4107265"/>
            <a:ext cx="14516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95" b="1">
                <a:solidFill>
                  <a:srgbClr val="7576B8"/>
                </a:solidFill>
                <a:latin typeface="Times New Roman"/>
                <a:cs typeface="Times New Roman"/>
              </a:rPr>
              <a:t>12</a:t>
            </a:r>
            <a:r>
              <a:rPr dirty="0" sz="1200" spc="5" b="1">
                <a:solidFill>
                  <a:srgbClr val="7576B8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7576B8"/>
                </a:solidFill>
                <a:latin typeface="Times New Roman"/>
                <a:cs typeface="Times New Roman"/>
              </a:rPr>
              <a:t>6HOHFWLYLGDG</a:t>
            </a:r>
            <a:r>
              <a:rPr dirty="0" sz="1200" spc="-15" b="1">
                <a:solidFill>
                  <a:srgbClr val="7576B8"/>
                </a:solidFill>
                <a:latin typeface="Times New Roman"/>
                <a:cs typeface="Times New Roman"/>
              </a:rPr>
              <a:t> </a:t>
            </a:r>
            <a:r>
              <a:rPr dirty="0" sz="1200" spc="60" b="1">
                <a:solidFill>
                  <a:srgbClr val="7576B8"/>
                </a:solidFill>
                <a:latin typeface="Times New Roman"/>
                <a:cs typeface="Times New Roman"/>
              </a:rPr>
              <a:t>7</a:t>
            </a:r>
            <a:r>
              <a:rPr dirty="0" sz="1200" spc="-500" b="1">
                <a:solidFill>
                  <a:srgbClr val="7576B8"/>
                </a:solidFill>
                <a:latin typeface="Times New Roman"/>
                <a:cs typeface="Times New Roman"/>
              </a:rPr>
              <a:t>RWDO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3831475" y="1059091"/>
            <a:ext cx="171450" cy="292100"/>
            <a:chOff x="3831475" y="1059091"/>
            <a:chExt cx="171450" cy="292100"/>
          </a:xfrm>
        </p:grpSpPr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9629" y="1087627"/>
              <a:ext cx="152869" cy="234391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831475" y="1059091"/>
              <a:ext cx="171450" cy="292100"/>
            </a:xfrm>
            <a:custGeom>
              <a:avLst/>
              <a:gdLst/>
              <a:ahLst/>
              <a:cxnLst/>
              <a:rect l="l" t="t" r="r" b="b"/>
              <a:pathLst>
                <a:path w="171450" h="292100">
                  <a:moveTo>
                    <a:pt x="76428" y="204330"/>
                  </a:moveTo>
                  <a:lnTo>
                    <a:pt x="76428" y="291973"/>
                  </a:lnTo>
                  <a:lnTo>
                    <a:pt x="95252" y="262928"/>
                  </a:lnTo>
                  <a:lnTo>
                    <a:pt x="93243" y="262928"/>
                  </a:lnTo>
                  <a:lnTo>
                    <a:pt x="77965" y="258343"/>
                  </a:lnTo>
                  <a:lnTo>
                    <a:pt x="93243" y="234915"/>
                  </a:lnTo>
                  <a:lnTo>
                    <a:pt x="93243" y="212991"/>
                  </a:lnTo>
                  <a:lnTo>
                    <a:pt x="84582" y="212991"/>
                  </a:lnTo>
                  <a:lnTo>
                    <a:pt x="76428" y="204330"/>
                  </a:lnTo>
                  <a:close/>
                </a:path>
                <a:path w="171450" h="292100">
                  <a:moveTo>
                    <a:pt x="93243" y="234915"/>
                  </a:moveTo>
                  <a:lnTo>
                    <a:pt x="77965" y="258343"/>
                  </a:lnTo>
                  <a:lnTo>
                    <a:pt x="93243" y="262928"/>
                  </a:lnTo>
                  <a:lnTo>
                    <a:pt x="93243" y="234915"/>
                  </a:lnTo>
                  <a:close/>
                </a:path>
                <a:path w="171450" h="292100">
                  <a:moveTo>
                    <a:pt x="151238" y="145986"/>
                  </a:moveTo>
                  <a:lnTo>
                    <a:pt x="93243" y="234915"/>
                  </a:lnTo>
                  <a:lnTo>
                    <a:pt x="93243" y="262928"/>
                  </a:lnTo>
                  <a:lnTo>
                    <a:pt x="95252" y="262928"/>
                  </a:lnTo>
                  <a:lnTo>
                    <a:pt x="167908" y="150825"/>
                  </a:lnTo>
                  <a:lnTo>
                    <a:pt x="154393" y="150825"/>
                  </a:lnTo>
                  <a:lnTo>
                    <a:pt x="151238" y="145986"/>
                  </a:lnTo>
                  <a:close/>
                </a:path>
                <a:path w="171450" h="292100">
                  <a:moveTo>
                    <a:pt x="76428" y="78981"/>
                  </a:moveTo>
                  <a:lnTo>
                    <a:pt x="0" y="78981"/>
                  </a:lnTo>
                  <a:lnTo>
                    <a:pt x="0" y="212991"/>
                  </a:lnTo>
                  <a:lnTo>
                    <a:pt x="76428" y="212991"/>
                  </a:lnTo>
                  <a:lnTo>
                    <a:pt x="76428" y="204330"/>
                  </a:lnTo>
                  <a:lnTo>
                    <a:pt x="16814" y="204330"/>
                  </a:lnTo>
                  <a:lnTo>
                    <a:pt x="8153" y="196176"/>
                  </a:lnTo>
                  <a:lnTo>
                    <a:pt x="16814" y="196176"/>
                  </a:lnTo>
                  <a:lnTo>
                    <a:pt x="16814" y="95796"/>
                  </a:lnTo>
                  <a:lnTo>
                    <a:pt x="8153" y="95796"/>
                  </a:lnTo>
                  <a:lnTo>
                    <a:pt x="16814" y="87134"/>
                  </a:lnTo>
                  <a:lnTo>
                    <a:pt x="76428" y="87134"/>
                  </a:lnTo>
                  <a:lnTo>
                    <a:pt x="76428" y="78981"/>
                  </a:lnTo>
                  <a:close/>
                </a:path>
                <a:path w="171450" h="292100">
                  <a:moveTo>
                    <a:pt x="93243" y="196176"/>
                  </a:moveTo>
                  <a:lnTo>
                    <a:pt x="16814" y="196176"/>
                  </a:lnTo>
                  <a:lnTo>
                    <a:pt x="16814" y="204330"/>
                  </a:lnTo>
                  <a:lnTo>
                    <a:pt x="76428" y="204330"/>
                  </a:lnTo>
                  <a:lnTo>
                    <a:pt x="84582" y="212991"/>
                  </a:lnTo>
                  <a:lnTo>
                    <a:pt x="93243" y="212991"/>
                  </a:lnTo>
                  <a:lnTo>
                    <a:pt x="93243" y="196176"/>
                  </a:lnTo>
                  <a:close/>
                </a:path>
                <a:path w="171450" h="292100">
                  <a:moveTo>
                    <a:pt x="16814" y="196176"/>
                  </a:moveTo>
                  <a:lnTo>
                    <a:pt x="8153" y="196176"/>
                  </a:lnTo>
                  <a:lnTo>
                    <a:pt x="16814" y="204330"/>
                  </a:lnTo>
                  <a:lnTo>
                    <a:pt x="16814" y="196176"/>
                  </a:lnTo>
                  <a:close/>
                </a:path>
                <a:path w="171450" h="292100">
                  <a:moveTo>
                    <a:pt x="154393" y="141147"/>
                  </a:moveTo>
                  <a:lnTo>
                    <a:pt x="151238" y="145986"/>
                  </a:lnTo>
                  <a:lnTo>
                    <a:pt x="154393" y="150825"/>
                  </a:lnTo>
                  <a:lnTo>
                    <a:pt x="154393" y="141147"/>
                  </a:lnTo>
                  <a:close/>
                </a:path>
                <a:path w="171450" h="292100">
                  <a:moveTo>
                    <a:pt x="168226" y="141147"/>
                  </a:moveTo>
                  <a:lnTo>
                    <a:pt x="154393" y="141147"/>
                  </a:lnTo>
                  <a:lnTo>
                    <a:pt x="154393" y="150825"/>
                  </a:lnTo>
                  <a:lnTo>
                    <a:pt x="167908" y="150825"/>
                  </a:lnTo>
                  <a:lnTo>
                    <a:pt x="171208" y="145732"/>
                  </a:lnTo>
                  <a:lnTo>
                    <a:pt x="168226" y="141147"/>
                  </a:lnTo>
                  <a:close/>
                </a:path>
                <a:path w="171450" h="292100">
                  <a:moveTo>
                    <a:pt x="94988" y="28536"/>
                  </a:moveTo>
                  <a:lnTo>
                    <a:pt x="93243" y="28536"/>
                  </a:lnTo>
                  <a:lnTo>
                    <a:pt x="93243" y="57057"/>
                  </a:lnTo>
                  <a:lnTo>
                    <a:pt x="151238" y="145986"/>
                  </a:lnTo>
                  <a:lnTo>
                    <a:pt x="154393" y="141147"/>
                  </a:lnTo>
                  <a:lnTo>
                    <a:pt x="168226" y="141147"/>
                  </a:lnTo>
                  <a:lnTo>
                    <a:pt x="94988" y="28536"/>
                  </a:lnTo>
                  <a:close/>
                </a:path>
                <a:path w="171450" h="292100">
                  <a:moveTo>
                    <a:pt x="16814" y="87134"/>
                  </a:moveTo>
                  <a:lnTo>
                    <a:pt x="8153" y="95796"/>
                  </a:lnTo>
                  <a:lnTo>
                    <a:pt x="16814" y="95796"/>
                  </a:lnTo>
                  <a:lnTo>
                    <a:pt x="16814" y="87134"/>
                  </a:lnTo>
                  <a:close/>
                </a:path>
                <a:path w="171450" h="292100">
                  <a:moveTo>
                    <a:pt x="93243" y="78981"/>
                  </a:moveTo>
                  <a:lnTo>
                    <a:pt x="84582" y="78981"/>
                  </a:lnTo>
                  <a:lnTo>
                    <a:pt x="76428" y="87134"/>
                  </a:lnTo>
                  <a:lnTo>
                    <a:pt x="16814" y="87134"/>
                  </a:lnTo>
                  <a:lnTo>
                    <a:pt x="16814" y="95796"/>
                  </a:lnTo>
                  <a:lnTo>
                    <a:pt x="93243" y="95796"/>
                  </a:lnTo>
                  <a:lnTo>
                    <a:pt x="93243" y="78981"/>
                  </a:lnTo>
                  <a:close/>
                </a:path>
                <a:path w="171450" h="292100">
                  <a:moveTo>
                    <a:pt x="76428" y="0"/>
                  </a:moveTo>
                  <a:lnTo>
                    <a:pt x="76428" y="87134"/>
                  </a:lnTo>
                  <a:lnTo>
                    <a:pt x="84582" y="78981"/>
                  </a:lnTo>
                  <a:lnTo>
                    <a:pt x="93243" y="78981"/>
                  </a:lnTo>
                  <a:lnTo>
                    <a:pt x="93243" y="57057"/>
                  </a:lnTo>
                  <a:lnTo>
                    <a:pt x="77965" y="33629"/>
                  </a:lnTo>
                  <a:lnTo>
                    <a:pt x="93243" y="28536"/>
                  </a:lnTo>
                  <a:lnTo>
                    <a:pt x="94988" y="28536"/>
                  </a:lnTo>
                  <a:lnTo>
                    <a:pt x="76428" y="0"/>
                  </a:lnTo>
                  <a:close/>
                </a:path>
                <a:path w="171450" h="292100">
                  <a:moveTo>
                    <a:pt x="93243" y="28536"/>
                  </a:moveTo>
                  <a:lnTo>
                    <a:pt x="77965" y="33629"/>
                  </a:lnTo>
                  <a:lnTo>
                    <a:pt x="93243" y="57057"/>
                  </a:lnTo>
                  <a:lnTo>
                    <a:pt x="93243" y="28536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132651" y="957726"/>
            <a:ext cx="2357120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140" b="1">
                <a:solidFill>
                  <a:srgbClr val="231F20"/>
                </a:solidFill>
                <a:latin typeface="Times New Roman"/>
                <a:cs typeface="Times New Roman"/>
              </a:rPr>
              <a:t>(PSOHDU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231F20"/>
                </a:solidFill>
                <a:latin typeface="Times New Roman"/>
                <a:cs typeface="Times New Roman"/>
              </a:rPr>
              <a:t>GLIHUHQFLDOHV</a:t>
            </a:r>
            <a:r>
              <a:rPr dirty="0" sz="1300" spc="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0" b="1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r>
              <a:rPr dirty="0" sz="1300" spc="-450" b="1">
                <a:solidFill>
                  <a:srgbClr val="231F20"/>
                </a:solidFill>
                <a:latin typeface="Times New Roman"/>
                <a:cs typeface="Times New Roman"/>
              </a:rPr>
              <a:t>HOHFWLYRV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0" b="1">
                <a:solidFill>
                  <a:srgbClr val="231F20"/>
                </a:solidFill>
                <a:latin typeface="Times New Roman"/>
                <a:cs typeface="Times New Roman"/>
              </a:rPr>
              <a:t>5%7</a:t>
            </a:r>
            <a:r>
              <a:rPr dirty="0" sz="1300" spc="4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231F20"/>
                </a:solidFill>
                <a:latin typeface="Times New Roman"/>
                <a:cs typeface="Times New Roman"/>
              </a:rPr>
              <a:t>5HWDUGR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231F20"/>
                </a:solidFill>
                <a:latin typeface="Times New Roman"/>
                <a:cs typeface="Times New Roman"/>
              </a:rPr>
              <a:t>Pi[LPR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350" b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5618" y="6783895"/>
            <a:ext cx="142163" cy="14777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8171" y="7831543"/>
            <a:ext cx="142163" cy="150317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1074826" y="5679233"/>
            <a:ext cx="5124450" cy="23495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74345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  <a:p>
            <a:pPr marL="222250" marR="1186180" indent="-210185">
              <a:lnSpc>
                <a:spcPct val="188100"/>
              </a:lnSpc>
              <a:spcBef>
                <a:spcPts val="895"/>
              </a:spcBef>
            </a:pPr>
            <a:r>
              <a:rPr dirty="0" u="heavy" sz="1600" spc="26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3527(&amp;&amp;,Ï1</a:t>
            </a:r>
            <a:r>
              <a:rPr dirty="0" u="heavy" sz="1600" spc="5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2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u="heavy" sz="1600" spc="4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34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0$*1(727e50,&amp;26</a:t>
            </a:r>
            <a:r>
              <a:rPr dirty="0" u="heavy" sz="1600" spc="13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600" spc="13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43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&amp;RQVLGHUDFLRQHV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218440" marR="5080">
              <a:lnSpc>
                <a:spcPct val="100000"/>
              </a:lnSpc>
              <a:spcBef>
                <a:spcPts val="1225"/>
              </a:spcBef>
            </a:pPr>
            <a:r>
              <a:rPr dirty="0" sz="1200" spc="-100" b="1">
                <a:solidFill>
                  <a:srgbClr val="231F20"/>
                </a:solidFill>
                <a:latin typeface="Times New Roman"/>
                <a:cs typeface="Times New Roman"/>
              </a:rPr>
              <a:t>(O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231F20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GHEH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DEULU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FLUFXLWR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DQWHV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FRQGXFWRU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231F20"/>
                </a:solidFill>
                <a:latin typeface="Times New Roman"/>
                <a:cs typeface="Times New Roman"/>
              </a:rPr>
              <a:t>DOFDQFH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WHPSHUDWXUD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Pi[LPD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spc="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231F20"/>
                </a:solidFill>
                <a:latin typeface="Times New Roman"/>
                <a:cs typeface="Times New Roman"/>
              </a:rPr>
              <a:t>FRUWRFLUFXLWR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226695">
              <a:lnSpc>
                <a:spcPct val="100000"/>
              </a:lnSpc>
            </a:pPr>
            <a:r>
              <a:rPr dirty="0" u="heavy" sz="1600" spc="-204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([SUHVLyQ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FiOFXOR</a:t>
            </a:r>
            <a:r>
              <a:rPr dirty="0" u="heavy" sz="1600" spc="2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682534" y="8676173"/>
            <a:ext cx="1858645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150">
                <a:solidFill>
                  <a:srgbClr val="231F20"/>
                </a:solidFill>
                <a:latin typeface="Times New Roman"/>
                <a:cs typeface="Times New Roman"/>
              </a:rPr>
              <a:t>,FF</a:t>
            </a:r>
            <a:r>
              <a:rPr dirty="0" baseline="25839" sz="3225" spc="78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-24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150" spc="-3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-1445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215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125">
                <a:solidFill>
                  <a:srgbClr val="231F20"/>
                </a:solidFill>
                <a:latin typeface="Symbol"/>
                <a:cs typeface="Symbol"/>
              </a:rPr>
              <a:t></a:t>
            </a:r>
            <a:r>
              <a:rPr dirty="0" sz="215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1030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25839" sz="3225" spc="12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-24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150" spc="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-76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25839" sz="3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5839" sz="3225">
              <a:latin typeface="Times New Roman"/>
              <a:cs typeface="Times New Roman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42806" y="8543899"/>
            <a:ext cx="2019363" cy="933269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4555066" y="9262915"/>
            <a:ext cx="164846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40" b="1">
                <a:solidFill>
                  <a:srgbClr val="231F20"/>
                </a:solidFill>
                <a:latin typeface="Times New Roman"/>
                <a:cs typeface="Times New Roman"/>
              </a:rPr>
              <a:t>(QHUJtD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VRSRUWDGD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231F20"/>
                </a:solidFill>
                <a:latin typeface="Times New Roman"/>
                <a:cs typeface="Times New Roman"/>
              </a:rPr>
              <a:t>SRU</a:t>
            </a:r>
            <a:r>
              <a:rPr dirty="0" sz="12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40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FRQGXFWRU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62596" y="9228764"/>
            <a:ext cx="131572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40" b="1">
                <a:solidFill>
                  <a:srgbClr val="231F20"/>
                </a:solidFill>
                <a:latin typeface="Times New Roman"/>
                <a:cs typeface="Times New Roman"/>
              </a:rPr>
              <a:t>(QHUJtD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231F20"/>
                </a:solidFill>
                <a:latin typeface="Times New Roman"/>
                <a:cs typeface="Times New Roman"/>
              </a:rPr>
              <a:t>SDVDQWH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GHO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231F20"/>
                </a:solidFill>
                <a:latin typeface="Times New Roman"/>
                <a:cs typeface="Times New Roman"/>
              </a:rPr>
              <a:t>GLVSRVLWLYR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85018" y="502696"/>
            <a:ext cx="4935220" cy="8731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4184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26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3527(&amp;&amp;,Ï1</a:t>
            </a:r>
            <a:r>
              <a:rPr dirty="0" u="heavy" sz="1600" spc="54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2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u="heavy" sz="1600" spc="41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33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0$*1(727e50,&amp;26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69595" y="1866256"/>
            <a:ext cx="1587500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145" b="1">
                <a:solidFill>
                  <a:srgbClr val="231F20"/>
                </a:solidFill>
                <a:latin typeface="Times New Roman"/>
                <a:cs typeface="Times New Roman"/>
              </a:rPr>
              <a:t>7</a:t>
            </a:r>
            <a:r>
              <a:rPr dirty="0" sz="1200" spc="-480" b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200" spc="-105" b="1">
                <a:solidFill>
                  <a:srgbClr val="231F20"/>
                </a:solidFill>
                <a:latin typeface="Times New Roman"/>
                <a:cs typeface="Times New Roman"/>
              </a:rPr>
              <a:t>HPSR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231F20"/>
                </a:solidFill>
                <a:latin typeface="Times New Roman"/>
                <a:cs typeface="Times New Roman"/>
              </a:rPr>
              <a:t>TXH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20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231F20"/>
                </a:solidFill>
                <a:latin typeface="Times New Roman"/>
                <a:cs typeface="Times New Roman"/>
              </a:rPr>
              <a:t>FDSD]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231F20"/>
                </a:solidFill>
                <a:latin typeface="Times New Roman"/>
                <a:cs typeface="Times New Roman"/>
              </a:rPr>
              <a:t>VRSRUWDU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231F20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231F20"/>
                </a:solidFill>
                <a:latin typeface="Times New Roman"/>
                <a:cs typeface="Times New Roman"/>
              </a:rPr>
              <a:t>OD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,FF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355305" y="2146895"/>
            <a:ext cx="877569" cy="0"/>
          </a:xfrm>
          <a:custGeom>
            <a:avLst/>
            <a:gdLst/>
            <a:ahLst/>
            <a:cxnLst/>
            <a:rect l="l" t="t" r="r" b="b"/>
            <a:pathLst>
              <a:path w="877570" h="0">
                <a:moveTo>
                  <a:pt x="0" y="0"/>
                </a:moveTo>
                <a:lnTo>
                  <a:pt x="882434" y="0"/>
                </a:lnTo>
              </a:path>
            </a:pathLst>
          </a:custGeom>
          <a:ln w="137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490944" y="2145032"/>
            <a:ext cx="581025" cy="423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2600" spc="-25">
                <a:solidFill>
                  <a:srgbClr val="231F20"/>
                </a:solidFill>
                <a:latin typeface="Times New Roman"/>
                <a:cs typeface="Times New Roman"/>
              </a:rPr>
              <a:t>,FF</a:t>
            </a:r>
            <a:r>
              <a:rPr dirty="0" baseline="42592" sz="2250" spc="-3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42592" sz="22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39105" y="1676744"/>
            <a:ext cx="884555" cy="423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2600" spc="1425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42592" sz="2250" spc="56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-29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2600" spc="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-78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42592" sz="22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42592" sz="22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27295" y="1885664"/>
            <a:ext cx="372110" cy="423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00" spc="-1745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26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235">
                <a:solidFill>
                  <a:srgbClr val="231F20"/>
                </a:solidFill>
                <a:latin typeface="Symbol"/>
                <a:cs typeface="Symbol"/>
              </a:rPr>
              <a:t>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879380" y="1643037"/>
            <a:ext cx="1433195" cy="925194"/>
          </a:xfrm>
          <a:custGeom>
            <a:avLst/>
            <a:gdLst/>
            <a:ahLst/>
            <a:cxnLst/>
            <a:rect l="l" t="t" r="r" b="b"/>
            <a:pathLst>
              <a:path w="1433195" h="925194">
                <a:moveTo>
                  <a:pt x="1432852" y="0"/>
                </a:moveTo>
                <a:lnTo>
                  <a:pt x="0" y="0"/>
                </a:lnTo>
                <a:lnTo>
                  <a:pt x="0" y="924839"/>
                </a:lnTo>
                <a:lnTo>
                  <a:pt x="1432852" y="924839"/>
                </a:lnTo>
                <a:lnTo>
                  <a:pt x="1432852" y="921778"/>
                </a:lnTo>
                <a:lnTo>
                  <a:pt x="6108" y="921778"/>
                </a:lnTo>
                <a:lnTo>
                  <a:pt x="3047" y="918717"/>
                </a:lnTo>
                <a:lnTo>
                  <a:pt x="6108" y="918717"/>
                </a:lnTo>
                <a:lnTo>
                  <a:pt x="6108" y="6629"/>
                </a:lnTo>
                <a:lnTo>
                  <a:pt x="3047" y="6629"/>
                </a:lnTo>
                <a:lnTo>
                  <a:pt x="6108" y="3568"/>
                </a:lnTo>
                <a:lnTo>
                  <a:pt x="1432852" y="3568"/>
                </a:lnTo>
                <a:lnTo>
                  <a:pt x="1432852" y="0"/>
                </a:lnTo>
                <a:close/>
              </a:path>
              <a:path w="1433195" h="925194">
                <a:moveTo>
                  <a:pt x="6108" y="918717"/>
                </a:moveTo>
                <a:lnTo>
                  <a:pt x="3047" y="918717"/>
                </a:lnTo>
                <a:lnTo>
                  <a:pt x="6108" y="921778"/>
                </a:lnTo>
                <a:lnTo>
                  <a:pt x="6108" y="918717"/>
                </a:lnTo>
                <a:close/>
              </a:path>
              <a:path w="1433195" h="925194">
                <a:moveTo>
                  <a:pt x="1426743" y="918717"/>
                </a:moveTo>
                <a:lnTo>
                  <a:pt x="6108" y="918717"/>
                </a:lnTo>
                <a:lnTo>
                  <a:pt x="6108" y="921778"/>
                </a:lnTo>
                <a:lnTo>
                  <a:pt x="1426743" y="921778"/>
                </a:lnTo>
                <a:lnTo>
                  <a:pt x="1426743" y="918717"/>
                </a:lnTo>
                <a:close/>
              </a:path>
              <a:path w="1433195" h="925194">
                <a:moveTo>
                  <a:pt x="1426743" y="3568"/>
                </a:moveTo>
                <a:lnTo>
                  <a:pt x="1426743" y="921778"/>
                </a:lnTo>
                <a:lnTo>
                  <a:pt x="1429791" y="918717"/>
                </a:lnTo>
                <a:lnTo>
                  <a:pt x="1432852" y="918717"/>
                </a:lnTo>
                <a:lnTo>
                  <a:pt x="1432852" y="6629"/>
                </a:lnTo>
                <a:lnTo>
                  <a:pt x="1429791" y="6629"/>
                </a:lnTo>
                <a:lnTo>
                  <a:pt x="1426743" y="3568"/>
                </a:lnTo>
                <a:close/>
              </a:path>
              <a:path w="1433195" h="925194">
                <a:moveTo>
                  <a:pt x="1432852" y="918717"/>
                </a:moveTo>
                <a:lnTo>
                  <a:pt x="1429791" y="918717"/>
                </a:lnTo>
                <a:lnTo>
                  <a:pt x="1426743" y="921778"/>
                </a:lnTo>
                <a:lnTo>
                  <a:pt x="1432852" y="921778"/>
                </a:lnTo>
                <a:lnTo>
                  <a:pt x="1432852" y="918717"/>
                </a:lnTo>
                <a:close/>
              </a:path>
              <a:path w="1433195" h="925194">
                <a:moveTo>
                  <a:pt x="6108" y="3568"/>
                </a:moveTo>
                <a:lnTo>
                  <a:pt x="3047" y="6629"/>
                </a:lnTo>
                <a:lnTo>
                  <a:pt x="6108" y="6629"/>
                </a:lnTo>
                <a:lnTo>
                  <a:pt x="6108" y="3568"/>
                </a:lnTo>
                <a:close/>
              </a:path>
              <a:path w="1433195" h="925194">
                <a:moveTo>
                  <a:pt x="1426743" y="3568"/>
                </a:moveTo>
                <a:lnTo>
                  <a:pt x="6108" y="3568"/>
                </a:lnTo>
                <a:lnTo>
                  <a:pt x="6108" y="6629"/>
                </a:lnTo>
                <a:lnTo>
                  <a:pt x="1426743" y="6629"/>
                </a:lnTo>
                <a:lnTo>
                  <a:pt x="1426743" y="3568"/>
                </a:lnTo>
                <a:close/>
              </a:path>
              <a:path w="1433195" h="925194">
                <a:moveTo>
                  <a:pt x="1432852" y="3568"/>
                </a:moveTo>
                <a:lnTo>
                  <a:pt x="1426743" y="3568"/>
                </a:lnTo>
                <a:lnTo>
                  <a:pt x="1429791" y="6629"/>
                </a:lnTo>
                <a:lnTo>
                  <a:pt x="1432852" y="6629"/>
                </a:lnTo>
                <a:lnTo>
                  <a:pt x="1432852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3339756" y="1745462"/>
            <a:ext cx="299720" cy="675005"/>
            <a:chOff x="3339756" y="1745462"/>
            <a:chExt cx="299720" cy="675005"/>
          </a:xfrm>
        </p:grpSpPr>
        <p:sp>
          <p:nvSpPr>
            <p:cNvPr id="10" name="object 10" descr=""/>
            <p:cNvSpPr/>
            <p:nvPr/>
          </p:nvSpPr>
          <p:spPr>
            <a:xfrm>
              <a:off x="3342817" y="1770430"/>
              <a:ext cx="293370" cy="624205"/>
            </a:xfrm>
            <a:custGeom>
              <a:avLst/>
              <a:gdLst/>
              <a:ahLst/>
              <a:cxnLst/>
              <a:rect l="l" t="t" r="r" b="b"/>
              <a:pathLst>
                <a:path w="293370" h="624205">
                  <a:moveTo>
                    <a:pt x="220129" y="0"/>
                  </a:moveTo>
                  <a:lnTo>
                    <a:pt x="220129" y="156425"/>
                  </a:lnTo>
                  <a:lnTo>
                    <a:pt x="0" y="156425"/>
                  </a:lnTo>
                  <a:lnTo>
                    <a:pt x="0" y="468274"/>
                  </a:lnTo>
                  <a:lnTo>
                    <a:pt x="220129" y="468274"/>
                  </a:lnTo>
                  <a:lnTo>
                    <a:pt x="220129" y="624192"/>
                  </a:lnTo>
                  <a:lnTo>
                    <a:pt x="292989" y="312343"/>
                  </a:lnTo>
                  <a:lnTo>
                    <a:pt x="22012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339756" y="1745462"/>
              <a:ext cx="299720" cy="675005"/>
            </a:xfrm>
            <a:custGeom>
              <a:avLst/>
              <a:gdLst/>
              <a:ahLst/>
              <a:cxnLst/>
              <a:rect l="l" t="t" r="r" b="b"/>
              <a:pathLst>
                <a:path w="299720" h="675005">
                  <a:moveTo>
                    <a:pt x="219621" y="493242"/>
                  </a:moveTo>
                  <a:lnTo>
                    <a:pt x="219621" y="674636"/>
                  </a:lnTo>
                  <a:lnTo>
                    <a:pt x="220129" y="674636"/>
                  </a:lnTo>
                  <a:lnTo>
                    <a:pt x="226134" y="649151"/>
                  </a:lnTo>
                  <a:lnTo>
                    <a:pt x="220129" y="648652"/>
                  </a:lnTo>
                  <a:lnTo>
                    <a:pt x="226237" y="622506"/>
                  </a:lnTo>
                  <a:lnTo>
                    <a:pt x="226237" y="496303"/>
                  </a:lnTo>
                  <a:lnTo>
                    <a:pt x="223189" y="496303"/>
                  </a:lnTo>
                  <a:lnTo>
                    <a:pt x="219621" y="493242"/>
                  </a:lnTo>
                  <a:close/>
                </a:path>
                <a:path w="299720" h="675005">
                  <a:moveTo>
                    <a:pt x="226237" y="622506"/>
                  </a:moveTo>
                  <a:lnTo>
                    <a:pt x="220129" y="648652"/>
                  </a:lnTo>
                  <a:lnTo>
                    <a:pt x="226134" y="649151"/>
                  </a:lnTo>
                  <a:lnTo>
                    <a:pt x="226237" y="622506"/>
                  </a:lnTo>
                  <a:close/>
                </a:path>
                <a:path w="299720" h="675005">
                  <a:moveTo>
                    <a:pt x="299498" y="336803"/>
                  </a:moveTo>
                  <a:lnTo>
                    <a:pt x="292989" y="336803"/>
                  </a:lnTo>
                  <a:lnTo>
                    <a:pt x="292989" y="337832"/>
                  </a:lnTo>
                  <a:lnTo>
                    <a:pt x="292748" y="337832"/>
                  </a:lnTo>
                  <a:lnTo>
                    <a:pt x="226237" y="622506"/>
                  </a:lnTo>
                  <a:lnTo>
                    <a:pt x="226237" y="648713"/>
                  </a:lnTo>
                  <a:lnTo>
                    <a:pt x="299495" y="337832"/>
                  </a:lnTo>
                  <a:lnTo>
                    <a:pt x="292989" y="337832"/>
                  </a:lnTo>
                  <a:lnTo>
                    <a:pt x="292868" y="337318"/>
                  </a:lnTo>
                  <a:lnTo>
                    <a:pt x="299616" y="337318"/>
                  </a:lnTo>
                  <a:lnTo>
                    <a:pt x="299498" y="336803"/>
                  </a:lnTo>
                  <a:close/>
                </a:path>
                <a:path w="299720" h="675005">
                  <a:moveTo>
                    <a:pt x="219621" y="177825"/>
                  </a:moveTo>
                  <a:lnTo>
                    <a:pt x="0" y="177825"/>
                  </a:lnTo>
                  <a:lnTo>
                    <a:pt x="0" y="496303"/>
                  </a:lnTo>
                  <a:lnTo>
                    <a:pt x="219621" y="496303"/>
                  </a:lnTo>
                  <a:lnTo>
                    <a:pt x="219621" y="493242"/>
                  </a:lnTo>
                  <a:lnTo>
                    <a:pt x="6629" y="493242"/>
                  </a:lnTo>
                  <a:lnTo>
                    <a:pt x="3060" y="490181"/>
                  </a:lnTo>
                  <a:lnTo>
                    <a:pt x="6629" y="490181"/>
                  </a:lnTo>
                  <a:lnTo>
                    <a:pt x="6629" y="184454"/>
                  </a:lnTo>
                  <a:lnTo>
                    <a:pt x="3060" y="184454"/>
                  </a:lnTo>
                  <a:lnTo>
                    <a:pt x="6629" y="181394"/>
                  </a:lnTo>
                  <a:lnTo>
                    <a:pt x="219621" y="181394"/>
                  </a:lnTo>
                  <a:lnTo>
                    <a:pt x="219621" y="177825"/>
                  </a:lnTo>
                  <a:close/>
                </a:path>
                <a:path w="299720" h="675005">
                  <a:moveTo>
                    <a:pt x="226237" y="490181"/>
                  </a:moveTo>
                  <a:lnTo>
                    <a:pt x="6629" y="490181"/>
                  </a:lnTo>
                  <a:lnTo>
                    <a:pt x="6629" y="493242"/>
                  </a:lnTo>
                  <a:lnTo>
                    <a:pt x="219621" y="493242"/>
                  </a:lnTo>
                  <a:lnTo>
                    <a:pt x="223189" y="496303"/>
                  </a:lnTo>
                  <a:lnTo>
                    <a:pt x="226237" y="496303"/>
                  </a:lnTo>
                  <a:lnTo>
                    <a:pt x="226237" y="490181"/>
                  </a:lnTo>
                  <a:close/>
                </a:path>
                <a:path w="299720" h="675005">
                  <a:moveTo>
                    <a:pt x="6629" y="490181"/>
                  </a:moveTo>
                  <a:lnTo>
                    <a:pt x="3060" y="490181"/>
                  </a:lnTo>
                  <a:lnTo>
                    <a:pt x="6629" y="493242"/>
                  </a:lnTo>
                  <a:lnTo>
                    <a:pt x="6629" y="490181"/>
                  </a:lnTo>
                  <a:close/>
                </a:path>
                <a:path w="299720" h="675005">
                  <a:moveTo>
                    <a:pt x="226237" y="25922"/>
                  </a:moveTo>
                  <a:lnTo>
                    <a:pt x="226237" y="52130"/>
                  </a:lnTo>
                  <a:lnTo>
                    <a:pt x="292868" y="337318"/>
                  </a:lnTo>
                  <a:lnTo>
                    <a:pt x="292989" y="336803"/>
                  </a:lnTo>
                  <a:lnTo>
                    <a:pt x="299498" y="336803"/>
                  </a:lnTo>
                  <a:lnTo>
                    <a:pt x="226237" y="25922"/>
                  </a:lnTo>
                  <a:close/>
                </a:path>
                <a:path w="299720" h="675005">
                  <a:moveTo>
                    <a:pt x="6629" y="181394"/>
                  </a:moveTo>
                  <a:lnTo>
                    <a:pt x="3060" y="184454"/>
                  </a:lnTo>
                  <a:lnTo>
                    <a:pt x="6629" y="184454"/>
                  </a:lnTo>
                  <a:lnTo>
                    <a:pt x="6629" y="181394"/>
                  </a:lnTo>
                  <a:close/>
                </a:path>
                <a:path w="299720" h="675005">
                  <a:moveTo>
                    <a:pt x="226237" y="177825"/>
                  </a:moveTo>
                  <a:lnTo>
                    <a:pt x="223189" y="177825"/>
                  </a:lnTo>
                  <a:lnTo>
                    <a:pt x="219621" y="181394"/>
                  </a:lnTo>
                  <a:lnTo>
                    <a:pt x="6629" y="181394"/>
                  </a:lnTo>
                  <a:lnTo>
                    <a:pt x="6629" y="184454"/>
                  </a:lnTo>
                  <a:lnTo>
                    <a:pt x="226237" y="184454"/>
                  </a:lnTo>
                  <a:lnTo>
                    <a:pt x="226237" y="177825"/>
                  </a:lnTo>
                  <a:close/>
                </a:path>
                <a:path w="299720" h="675005">
                  <a:moveTo>
                    <a:pt x="220129" y="0"/>
                  </a:moveTo>
                  <a:lnTo>
                    <a:pt x="219621" y="0"/>
                  </a:lnTo>
                  <a:lnTo>
                    <a:pt x="219621" y="181394"/>
                  </a:lnTo>
                  <a:lnTo>
                    <a:pt x="223189" y="177825"/>
                  </a:lnTo>
                  <a:lnTo>
                    <a:pt x="226237" y="177825"/>
                  </a:lnTo>
                  <a:lnTo>
                    <a:pt x="226237" y="52130"/>
                  </a:lnTo>
                  <a:lnTo>
                    <a:pt x="220129" y="25984"/>
                  </a:lnTo>
                  <a:lnTo>
                    <a:pt x="226021" y="25004"/>
                  </a:lnTo>
                  <a:lnTo>
                    <a:pt x="220129" y="0"/>
                  </a:lnTo>
                  <a:close/>
                </a:path>
                <a:path w="299720" h="675005">
                  <a:moveTo>
                    <a:pt x="226021" y="25004"/>
                  </a:moveTo>
                  <a:lnTo>
                    <a:pt x="220129" y="25984"/>
                  </a:lnTo>
                  <a:lnTo>
                    <a:pt x="226237" y="52130"/>
                  </a:lnTo>
                  <a:lnTo>
                    <a:pt x="226237" y="25922"/>
                  </a:lnTo>
                  <a:lnTo>
                    <a:pt x="226021" y="25004"/>
                  </a:lnTo>
                  <a:close/>
                </a:path>
                <a:path w="299720" h="675005">
                  <a:moveTo>
                    <a:pt x="226237" y="24968"/>
                  </a:moveTo>
                  <a:lnTo>
                    <a:pt x="226021" y="25004"/>
                  </a:lnTo>
                  <a:lnTo>
                    <a:pt x="226237" y="25922"/>
                  </a:lnTo>
                  <a:lnTo>
                    <a:pt x="226237" y="249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2110701" y="3066719"/>
            <a:ext cx="1106805" cy="454659"/>
          </a:xfrm>
          <a:custGeom>
            <a:avLst/>
            <a:gdLst/>
            <a:ahLst/>
            <a:cxnLst/>
            <a:rect l="l" t="t" r="r" b="b"/>
            <a:pathLst>
              <a:path w="1106805" h="454660">
                <a:moveTo>
                  <a:pt x="1106246" y="0"/>
                </a:moveTo>
                <a:lnTo>
                  <a:pt x="0" y="0"/>
                </a:lnTo>
                <a:lnTo>
                  <a:pt x="0" y="454520"/>
                </a:lnTo>
                <a:lnTo>
                  <a:pt x="1106246" y="454520"/>
                </a:lnTo>
                <a:lnTo>
                  <a:pt x="1106246" y="451472"/>
                </a:lnTo>
                <a:lnTo>
                  <a:pt x="6121" y="451472"/>
                </a:lnTo>
                <a:lnTo>
                  <a:pt x="3060" y="447903"/>
                </a:lnTo>
                <a:lnTo>
                  <a:pt x="6121" y="447903"/>
                </a:lnTo>
                <a:lnTo>
                  <a:pt x="6121" y="6629"/>
                </a:lnTo>
                <a:lnTo>
                  <a:pt x="3060" y="6629"/>
                </a:lnTo>
                <a:lnTo>
                  <a:pt x="6121" y="3060"/>
                </a:lnTo>
                <a:lnTo>
                  <a:pt x="1106246" y="3060"/>
                </a:lnTo>
                <a:lnTo>
                  <a:pt x="1106246" y="0"/>
                </a:lnTo>
                <a:close/>
              </a:path>
              <a:path w="1106805" h="454660">
                <a:moveTo>
                  <a:pt x="6121" y="447903"/>
                </a:moveTo>
                <a:lnTo>
                  <a:pt x="3060" y="447903"/>
                </a:lnTo>
                <a:lnTo>
                  <a:pt x="6121" y="451472"/>
                </a:lnTo>
                <a:lnTo>
                  <a:pt x="6121" y="447903"/>
                </a:lnTo>
                <a:close/>
              </a:path>
              <a:path w="1106805" h="454660">
                <a:moveTo>
                  <a:pt x="1099616" y="447903"/>
                </a:moveTo>
                <a:lnTo>
                  <a:pt x="6121" y="447903"/>
                </a:lnTo>
                <a:lnTo>
                  <a:pt x="6121" y="451472"/>
                </a:lnTo>
                <a:lnTo>
                  <a:pt x="1099616" y="451472"/>
                </a:lnTo>
                <a:lnTo>
                  <a:pt x="1099616" y="447903"/>
                </a:lnTo>
                <a:close/>
              </a:path>
              <a:path w="1106805" h="454660">
                <a:moveTo>
                  <a:pt x="1099616" y="3060"/>
                </a:moveTo>
                <a:lnTo>
                  <a:pt x="1099616" y="451472"/>
                </a:lnTo>
                <a:lnTo>
                  <a:pt x="1102677" y="447903"/>
                </a:lnTo>
                <a:lnTo>
                  <a:pt x="1106246" y="447903"/>
                </a:lnTo>
                <a:lnTo>
                  <a:pt x="1106246" y="6629"/>
                </a:lnTo>
                <a:lnTo>
                  <a:pt x="1102677" y="6629"/>
                </a:lnTo>
                <a:lnTo>
                  <a:pt x="1099616" y="3060"/>
                </a:lnTo>
                <a:close/>
              </a:path>
              <a:path w="1106805" h="454660">
                <a:moveTo>
                  <a:pt x="1106246" y="447903"/>
                </a:moveTo>
                <a:lnTo>
                  <a:pt x="1102677" y="447903"/>
                </a:lnTo>
                <a:lnTo>
                  <a:pt x="1099616" y="451472"/>
                </a:lnTo>
                <a:lnTo>
                  <a:pt x="1106246" y="451472"/>
                </a:lnTo>
                <a:lnTo>
                  <a:pt x="1106246" y="447903"/>
                </a:lnTo>
                <a:close/>
              </a:path>
              <a:path w="1106805" h="454660">
                <a:moveTo>
                  <a:pt x="6121" y="3060"/>
                </a:moveTo>
                <a:lnTo>
                  <a:pt x="3060" y="6629"/>
                </a:lnTo>
                <a:lnTo>
                  <a:pt x="6121" y="6629"/>
                </a:lnTo>
                <a:lnTo>
                  <a:pt x="6121" y="3060"/>
                </a:lnTo>
                <a:close/>
              </a:path>
              <a:path w="1106805" h="454660">
                <a:moveTo>
                  <a:pt x="1099616" y="3060"/>
                </a:moveTo>
                <a:lnTo>
                  <a:pt x="6121" y="3060"/>
                </a:lnTo>
                <a:lnTo>
                  <a:pt x="6121" y="6629"/>
                </a:lnTo>
                <a:lnTo>
                  <a:pt x="1099616" y="6629"/>
                </a:lnTo>
                <a:lnTo>
                  <a:pt x="1099616" y="3060"/>
                </a:lnTo>
                <a:close/>
              </a:path>
              <a:path w="1106805" h="454660">
                <a:moveTo>
                  <a:pt x="1106246" y="3060"/>
                </a:moveTo>
                <a:lnTo>
                  <a:pt x="1099616" y="3060"/>
                </a:lnTo>
                <a:lnTo>
                  <a:pt x="1102677" y="6629"/>
                </a:lnTo>
                <a:lnTo>
                  <a:pt x="1106246" y="6629"/>
                </a:lnTo>
                <a:lnTo>
                  <a:pt x="1106246" y="306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431508" y="3032883"/>
            <a:ext cx="172212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9775" algn="l"/>
              </a:tabLst>
            </a:pPr>
            <a:r>
              <a:rPr dirty="0" sz="1850" spc="-295" b="1">
                <a:solidFill>
                  <a:srgbClr val="231F20"/>
                </a:solidFill>
                <a:latin typeface="Times New Roman"/>
                <a:cs typeface="Times New Roman"/>
              </a:rPr>
              <a:t>3DUD</a:t>
            </a:r>
            <a:r>
              <a:rPr dirty="0" sz="1850" b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600" spc="-1745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26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285">
                <a:solidFill>
                  <a:srgbClr val="231F20"/>
                </a:solidFill>
                <a:latin typeface="Symbol"/>
                <a:cs typeface="Symbol"/>
              </a:rPr>
              <a:t></a:t>
            </a:r>
            <a:r>
              <a:rPr dirty="0" sz="2600" spc="645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2600" spc="-91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365233" y="3056534"/>
            <a:ext cx="401955" cy="422275"/>
            <a:chOff x="3365233" y="3056534"/>
            <a:chExt cx="401955" cy="422275"/>
          </a:xfrm>
        </p:grpSpPr>
        <p:sp>
          <p:nvSpPr>
            <p:cNvPr id="15" name="object 15" descr=""/>
            <p:cNvSpPr/>
            <p:nvPr/>
          </p:nvSpPr>
          <p:spPr>
            <a:xfrm>
              <a:off x="3368294" y="3069780"/>
              <a:ext cx="394970" cy="394970"/>
            </a:xfrm>
            <a:custGeom>
              <a:avLst/>
              <a:gdLst/>
              <a:ahLst/>
              <a:cxnLst/>
              <a:rect l="l" t="t" r="r" b="b"/>
              <a:pathLst>
                <a:path w="394970" h="394970">
                  <a:moveTo>
                    <a:pt x="296557" y="0"/>
                  </a:moveTo>
                  <a:lnTo>
                    <a:pt x="296557" y="98856"/>
                  </a:lnTo>
                  <a:lnTo>
                    <a:pt x="0" y="98856"/>
                  </a:lnTo>
                  <a:lnTo>
                    <a:pt x="0" y="296557"/>
                  </a:lnTo>
                  <a:lnTo>
                    <a:pt x="296557" y="296557"/>
                  </a:lnTo>
                  <a:lnTo>
                    <a:pt x="296557" y="394906"/>
                  </a:lnTo>
                  <a:lnTo>
                    <a:pt x="394906" y="197713"/>
                  </a:lnTo>
                  <a:lnTo>
                    <a:pt x="296557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365233" y="3056534"/>
              <a:ext cx="401955" cy="422275"/>
            </a:xfrm>
            <a:custGeom>
              <a:avLst/>
              <a:gdLst/>
              <a:ahLst/>
              <a:cxnLst/>
              <a:rect l="l" t="t" r="r" b="b"/>
              <a:pathLst>
                <a:path w="401954" h="422275">
                  <a:moveTo>
                    <a:pt x="296049" y="309803"/>
                  </a:moveTo>
                  <a:lnTo>
                    <a:pt x="296049" y="421906"/>
                  </a:lnTo>
                  <a:lnTo>
                    <a:pt x="302927" y="408152"/>
                  </a:lnTo>
                  <a:lnTo>
                    <a:pt x="302679" y="408152"/>
                  </a:lnTo>
                  <a:lnTo>
                    <a:pt x="296557" y="407136"/>
                  </a:lnTo>
                  <a:lnTo>
                    <a:pt x="302679" y="394893"/>
                  </a:lnTo>
                  <a:lnTo>
                    <a:pt x="302679" y="312864"/>
                  </a:lnTo>
                  <a:lnTo>
                    <a:pt x="299618" y="312864"/>
                  </a:lnTo>
                  <a:lnTo>
                    <a:pt x="296049" y="309803"/>
                  </a:lnTo>
                  <a:close/>
                </a:path>
                <a:path w="401954" h="422275">
                  <a:moveTo>
                    <a:pt x="302679" y="394893"/>
                  </a:moveTo>
                  <a:lnTo>
                    <a:pt x="296557" y="407136"/>
                  </a:lnTo>
                  <a:lnTo>
                    <a:pt x="302679" y="408152"/>
                  </a:lnTo>
                  <a:lnTo>
                    <a:pt x="302679" y="394893"/>
                  </a:lnTo>
                  <a:close/>
                </a:path>
                <a:path w="401954" h="422275">
                  <a:moveTo>
                    <a:pt x="394649" y="210953"/>
                  </a:moveTo>
                  <a:lnTo>
                    <a:pt x="302679" y="394893"/>
                  </a:lnTo>
                  <a:lnTo>
                    <a:pt x="302679" y="408152"/>
                  </a:lnTo>
                  <a:lnTo>
                    <a:pt x="302927" y="408152"/>
                  </a:lnTo>
                  <a:lnTo>
                    <a:pt x="400773" y="212483"/>
                  </a:lnTo>
                  <a:lnTo>
                    <a:pt x="395414" y="212483"/>
                  </a:lnTo>
                  <a:lnTo>
                    <a:pt x="394649" y="210953"/>
                  </a:lnTo>
                  <a:close/>
                </a:path>
                <a:path w="401954" h="422275">
                  <a:moveTo>
                    <a:pt x="296049" y="109042"/>
                  </a:moveTo>
                  <a:lnTo>
                    <a:pt x="0" y="109042"/>
                  </a:lnTo>
                  <a:lnTo>
                    <a:pt x="0" y="312864"/>
                  </a:lnTo>
                  <a:lnTo>
                    <a:pt x="296049" y="312864"/>
                  </a:lnTo>
                  <a:lnTo>
                    <a:pt x="296049" y="309803"/>
                  </a:lnTo>
                  <a:lnTo>
                    <a:pt x="6629" y="309803"/>
                  </a:lnTo>
                  <a:lnTo>
                    <a:pt x="3060" y="306235"/>
                  </a:lnTo>
                  <a:lnTo>
                    <a:pt x="6629" y="306235"/>
                  </a:lnTo>
                  <a:lnTo>
                    <a:pt x="6629" y="115163"/>
                  </a:lnTo>
                  <a:lnTo>
                    <a:pt x="3060" y="115163"/>
                  </a:lnTo>
                  <a:lnTo>
                    <a:pt x="6629" y="112102"/>
                  </a:lnTo>
                  <a:lnTo>
                    <a:pt x="296049" y="112102"/>
                  </a:lnTo>
                  <a:lnTo>
                    <a:pt x="296049" y="109042"/>
                  </a:lnTo>
                  <a:close/>
                </a:path>
                <a:path w="401954" h="422275">
                  <a:moveTo>
                    <a:pt x="302679" y="306235"/>
                  </a:moveTo>
                  <a:lnTo>
                    <a:pt x="6629" y="306235"/>
                  </a:lnTo>
                  <a:lnTo>
                    <a:pt x="6629" y="309803"/>
                  </a:lnTo>
                  <a:lnTo>
                    <a:pt x="296049" y="309803"/>
                  </a:lnTo>
                  <a:lnTo>
                    <a:pt x="299618" y="312864"/>
                  </a:lnTo>
                  <a:lnTo>
                    <a:pt x="302679" y="312864"/>
                  </a:lnTo>
                  <a:lnTo>
                    <a:pt x="302679" y="306235"/>
                  </a:lnTo>
                  <a:close/>
                </a:path>
                <a:path w="401954" h="422275">
                  <a:moveTo>
                    <a:pt x="6629" y="306235"/>
                  </a:moveTo>
                  <a:lnTo>
                    <a:pt x="3060" y="306235"/>
                  </a:lnTo>
                  <a:lnTo>
                    <a:pt x="6629" y="309803"/>
                  </a:lnTo>
                  <a:lnTo>
                    <a:pt x="6629" y="306235"/>
                  </a:lnTo>
                  <a:close/>
                </a:path>
                <a:path w="401954" h="422275">
                  <a:moveTo>
                    <a:pt x="395414" y="209423"/>
                  </a:moveTo>
                  <a:lnTo>
                    <a:pt x="394652" y="210959"/>
                  </a:lnTo>
                  <a:lnTo>
                    <a:pt x="395414" y="212483"/>
                  </a:lnTo>
                  <a:lnTo>
                    <a:pt x="395414" y="209423"/>
                  </a:lnTo>
                  <a:close/>
                </a:path>
                <a:path w="401954" h="422275">
                  <a:moveTo>
                    <a:pt x="400767" y="209423"/>
                  </a:moveTo>
                  <a:lnTo>
                    <a:pt x="395414" y="209423"/>
                  </a:lnTo>
                  <a:lnTo>
                    <a:pt x="395414" y="212483"/>
                  </a:lnTo>
                  <a:lnTo>
                    <a:pt x="400773" y="212483"/>
                  </a:lnTo>
                  <a:lnTo>
                    <a:pt x="401532" y="210953"/>
                  </a:lnTo>
                  <a:lnTo>
                    <a:pt x="400767" y="209423"/>
                  </a:lnTo>
                  <a:close/>
                </a:path>
                <a:path w="401954" h="422275">
                  <a:moveTo>
                    <a:pt x="302679" y="13258"/>
                  </a:moveTo>
                  <a:lnTo>
                    <a:pt x="302679" y="27024"/>
                  </a:lnTo>
                  <a:lnTo>
                    <a:pt x="394649" y="210953"/>
                  </a:lnTo>
                  <a:lnTo>
                    <a:pt x="395414" y="209423"/>
                  </a:lnTo>
                  <a:lnTo>
                    <a:pt x="400767" y="209423"/>
                  </a:lnTo>
                  <a:lnTo>
                    <a:pt x="302679" y="13258"/>
                  </a:lnTo>
                  <a:close/>
                </a:path>
                <a:path w="401954" h="422275">
                  <a:moveTo>
                    <a:pt x="6629" y="112102"/>
                  </a:moveTo>
                  <a:lnTo>
                    <a:pt x="3060" y="115163"/>
                  </a:lnTo>
                  <a:lnTo>
                    <a:pt x="6629" y="115163"/>
                  </a:lnTo>
                  <a:lnTo>
                    <a:pt x="6629" y="112102"/>
                  </a:lnTo>
                  <a:close/>
                </a:path>
                <a:path w="401954" h="422275">
                  <a:moveTo>
                    <a:pt x="302679" y="109042"/>
                  </a:moveTo>
                  <a:lnTo>
                    <a:pt x="299618" y="109042"/>
                  </a:lnTo>
                  <a:lnTo>
                    <a:pt x="296049" y="112102"/>
                  </a:lnTo>
                  <a:lnTo>
                    <a:pt x="6629" y="112102"/>
                  </a:lnTo>
                  <a:lnTo>
                    <a:pt x="6629" y="115163"/>
                  </a:lnTo>
                  <a:lnTo>
                    <a:pt x="302679" y="115163"/>
                  </a:lnTo>
                  <a:lnTo>
                    <a:pt x="302679" y="109042"/>
                  </a:lnTo>
                  <a:close/>
                </a:path>
                <a:path w="401954" h="422275">
                  <a:moveTo>
                    <a:pt x="296049" y="0"/>
                  </a:moveTo>
                  <a:lnTo>
                    <a:pt x="296049" y="112102"/>
                  </a:lnTo>
                  <a:lnTo>
                    <a:pt x="299618" y="109042"/>
                  </a:lnTo>
                  <a:lnTo>
                    <a:pt x="302679" y="109042"/>
                  </a:lnTo>
                  <a:lnTo>
                    <a:pt x="302679" y="27024"/>
                  </a:lnTo>
                  <a:lnTo>
                    <a:pt x="296557" y="14782"/>
                  </a:lnTo>
                  <a:lnTo>
                    <a:pt x="302673" y="13246"/>
                  </a:lnTo>
                  <a:lnTo>
                    <a:pt x="296049" y="0"/>
                  </a:lnTo>
                  <a:close/>
                </a:path>
                <a:path w="401954" h="422275">
                  <a:moveTo>
                    <a:pt x="302673" y="13247"/>
                  </a:moveTo>
                  <a:lnTo>
                    <a:pt x="296557" y="14782"/>
                  </a:lnTo>
                  <a:lnTo>
                    <a:pt x="302679" y="27024"/>
                  </a:lnTo>
                  <a:lnTo>
                    <a:pt x="302673" y="13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3979273" y="2981163"/>
            <a:ext cx="2307590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Que garantizada la </a:t>
            </a:r>
            <a:r>
              <a:rPr dirty="0" sz="1600" spc="-10" b="1" i="1">
                <a:solidFill>
                  <a:srgbClr val="231F20"/>
                </a:solidFill>
                <a:latin typeface="Times New Roman"/>
                <a:cs typeface="Times New Roman"/>
              </a:rPr>
              <a:t>sección</a:t>
            </a:r>
            <a:r>
              <a:rPr dirty="0" sz="1600" spc="-1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elegida</a:t>
            </a:r>
            <a:r>
              <a:rPr dirty="0" sz="1600" spc="-1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UNE</a:t>
            </a:r>
            <a:r>
              <a:rPr dirty="0" sz="1600" spc="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20460 </a:t>
            </a:r>
            <a:r>
              <a:rPr dirty="0" sz="1600" spc="-20" b="1" i="1">
                <a:solidFill>
                  <a:srgbClr val="231F20"/>
                </a:solidFill>
                <a:latin typeface="Times New Roman"/>
                <a:cs typeface="Times New Roman"/>
              </a:rPr>
              <a:t>4/43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86287" y="3699633"/>
            <a:ext cx="5266055" cy="1126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 marR="508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En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caso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contrario,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se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deberá</a:t>
            </a:r>
            <a:r>
              <a:rPr dirty="0" sz="1600" spc="-5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comprobar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mediante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la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curva</a:t>
            </a:r>
            <a:r>
              <a:rPr dirty="0" sz="1600" spc="-5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 i="1">
                <a:solidFill>
                  <a:srgbClr val="166634"/>
                </a:solidFill>
                <a:latin typeface="Times New Roman"/>
                <a:cs typeface="Times New Roman"/>
              </a:rPr>
              <a:t>de</a:t>
            </a:r>
            <a:r>
              <a:rPr dirty="0" sz="1600" spc="-25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limitación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térmica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del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dispositivo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de</a:t>
            </a:r>
            <a:r>
              <a:rPr dirty="0" sz="1600" spc="-10" b="1" i="1">
                <a:solidFill>
                  <a:srgbClr val="166634"/>
                </a:solidFill>
                <a:latin typeface="Times New Roman"/>
                <a:cs typeface="Times New Roman"/>
              </a:rPr>
              <a:t> protección</a:t>
            </a:r>
            <a:endParaRPr sz="1600">
              <a:latin typeface="Times New Roman"/>
              <a:cs typeface="Times New Roman"/>
            </a:endParaRPr>
          </a:p>
          <a:p>
            <a:pPr marL="12700" marR="194945">
              <a:lnSpc>
                <a:spcPct val="100000"/>
              </a:lnSpc>
              <a:spcBef>
                <a:spcPts val="975"/>
              </a:spcBef>
            </a:pPr>
            <a:r>
              <a:rPr dirty="0" sz="1600" spc="-20" b="1" i="1">
                <a:solidFill>
                  <a:srgbClr val="ED2024"/>
                </a:solidFill>
                <a:latin typeface="Times New Roman"/>
                <a:cs typeface="Times New Roman"/>
              </a:rPr>
              <a:t>NOTA:</a:t>
            </a:r>
            <a:r>
              <a:rPr dirty="0" sz="1600" spc="-55" b="1" i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Aunque la UNE establezca</a:t>
            </a:r>
            <a:r>
              <a:rPr dirty="0" sz="1600" spc="39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0,1s, observando</a:t>
            </a:r>
            <a:r>
              <a:rPr dirty="0" sz="1600" spc="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 i="1">
                <a:solidFill>
                  <a:srgbClr val="2E3191"/>
                </a:solidFill>
                <a:latin typeface="Times New Roman"/>
                <a:cs typeface="Times New Roman"/>
              </a:rPr>
              <a:t>las</a:t>
            </a:r>
            <a:r>
              <a:rPr dirty="0" sz="1600" spc="-2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curvas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de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los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fabricantes,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puede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emplearse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tiempos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de</a:t>
            </a:r>
            <a:r>
              <a:rPr dirty="0" sz="1600" spc="-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i="1">
                <a:solidFill>
                  <a:srgbClr val="2E3191"/>
                </a:solidFill>
                <a:latin typeface="Times New Roman"/>
                <a:cs typeface="Times New Roman"/>
              </a:rPr>
              <a:t>0,01s.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150355" y="5679233"/>
            <a:ext cx="4882515" cy="89661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8780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Arial"/>
              <a:cs typeface="Arial"/>
            </a:endParaRPr>
          </a:p>
          <a:p>
            <a:pPr marL="223520" indent="-173355">
              <a:lnSpc>
                <a:spcPct val="100000"/>
              </a:lnSpc>
              <a:buFont typeface="Times New Roman"/>
              <a:buChar char="•"/>
              <a:tabLst>
                <a:tab pos="224154" algn="l"/>
              </a:tabLst>
            </a:pPr>
            <a:r>
              <a:rPr dirty="0" sz="1600" spc="-325" b="1">
                <a:solidFill>
                  <a:srgbClr val="32659A"/>
                </a:solidFill>
                <a:latin typeface="Times New Roman"/>
                <a:cs typeface="Times New Roman"/>
              </a:rPr>
              <a:t>'HWHUPLQDFLyQ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40" b="1">
                <a:solidFill>
                  <a:srgbClr val="32659A"/>
                </a:solidFill>
                <a:latin typeface="Times New Roman"/>
                <a:cs typeface="Times New Roman"/>
              </a:rPr>
              <a:t>HQHUJtD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65" b="1">
                <a:solidFill>
                  <a:srgbClr val="32659A"/>
                </a:solidFill>
                <a:latin typeface="Times New Roman"/>
                <a:cs typeface="Times New Roman"/>
              </a:rPr>
              <a:t>SDVDQWH</a:t>
            </a:r>
            <a:r>
              <a:rPr dirty="0" sz="1600" spc="5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20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baseline="26455" sz="1575" spc="427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āV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108774" y="6736808"/>
            <a:ext cx="648335" cy="307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50">
                <a:solidFill>
                  <a:srgbClr val="231F20"/>
                </a:solidFill>
                <a:latin typeface="Times New Roman"/>
                <a:cs typeface="Times New Roman"/>
              </a:rPr>
              <a:t>,FF</a:t>
            </a:r>
            <a:r>
              <a:rPr dirty="0" baseline="25525" sz="2775" spc="3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-215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850" spc="-3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-1290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3084969" y="6795617"/>
            <a:ext cx="351155" cy="303530"/>
            <a:chOff x="3084969" y="6795617"/>
            <a:chExt cx="351155" cy="303530"/>
          </a:xfrm>
        </p:grpSpPr>
        <p:sp>
          <p:nvSpPr>
            <p:cNvPr id="23" name="object 23" descr=""/>
            <p:cNvSpPr/>
            <p:nvPr/>
          </p:nvSpPr>
          <p:spPr>
            <a:xfrm>
              <a:off x="3088030" y="6806831"/>
              <a:ext cx="344170" cy="280670"/>
            </a:xfrm>
            <a:custGeom>
              <a:avLst/>
              <a:gdLst/>
              <a:ahLst/>
              <a:cxnLst/>
              <a:rect l="l" t="t" r="r" b="b"/>
              <a:pathLst>
                <a:path w="344170" h="280670">
                  <a:moveTo>
                    <a:pt x="258343" y="0"/>
                  </a:moveTo>
                  <a:lnTo>
                    <a:pt x="258343" y="70319"/>
                  </a:lnTo>
                  <a:lnTo>
                    <a:pt x="0" y="70319"/>
                  </a:lnTo>
                  <a:lnTo>
                    <a:pt x="0" y="210438"/>
                  </a:lnTo>
                  <a:lnTo>
                    <a:pt x="258343" y="210438"/>
                  </a:lnTo>
                  <a:lnTo>
                    <a:pt x="258343" y="280250"/>
                  </a:lnTo>
                  <a:lnTo>
                    <a:pt x="343941" y="140131"/>
                  </a:lnTo>
                  <a:lnTo>
                    <a:pt x="25834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084969" y="6795617"/>
              <a:ext cx="351155" cy="303530"/>
            </a:xfrm>
            <a:custGeom>
              <a:avLst/>
              <a:gdLst/>
              <a:ahLst/>
              <a:cxnLst/>
              <a:rect l="l" t="t" r="r" b="b"/>
              <a:pathLst>
                <a:path w="351154" h="303529">
                  <a:moveTo>
                    <a:pt x="257835" y="221653"/>
                  </a:moveTo>
                  <a:lnTo>
                    <a:pt x="257835" y="303187"/>
                  </a:lnTo>
                  <a:lnTo>
                    <a:pt x="265033" y="291465"/>
                  </a:lnTo>
                  <a:lnTo>
                    <a:pt x="264452" y="291465"/>
                  </a:lnTo>
                  <a:lnTo>
                    <a:pt x="258343" y="289941"/>
                  </a:lnTo>
                  <a:lnTo>
                    <a:pt x="264452" y="280000"/>
                  </a:lnTo>
                  <a:lnTo>
                    <a:pt x="264452" y="224713"/>
                  </a:lnTo>
                  <a:lnTo>
                    <a:pt x="261404" y="224713"/>
                  </a:lnTo>
                  <a:lnTo>
                    <a:pt x="257835" y="221653"/>
                  </a:lnTo>
                  <a:close/>
                </a:path>
                <a:path w="351154" h="303529">
                  <a:moveTo>
                    <a:pt x="264452" y="280000"/>
                  </a:moveTo>
                  <a:lnTo>
                    <a:pt x="258343" y="289941"/>
                  </a:lnTo>
                  <a:lnTo>
                    <a:pt x="264452" y="291465"/>
                  </a:lnTo>
                  <a:lnTo>
                    <a:pt x="264452" y="280000"/>
                  </a:lnTo>
                  <a:close/>
                </a:path>
                <a:path w="351154" h="303529">
                  <a:moveTo>
                    <a:pt x="343365" y="151593"/>
                  </a:moveTo>
                  <a:lnTo>
                    <a:pt x="264452" y="280000"/>
                  </a:lnTo>
                  <a:lnTo>
                    <a:pt x="264452" y="291465"/>
                  </a:lnTo>
                  <a:lnTo>
                    <a:pt x="265033" y="291465"/>
                  </a:lnTo>
                  <a:lnTo>
                    <a:pt x="349830" y="153377"/>
                  </a:lnTo>
                  <a:lnTo>
                    <a:pt x="344462" y="153377"/>
                  </a:lnTo>
                  <a:lnTo>
                    <a:pt x="343365" y="151593"/>
                  </a:lnTo>
                  <a:close/>
                </a:path>
                <a:path w="351154" h="303529">
                  <a:moveTo>
                    <a:pt x="257835" y="78473"/>
                  </a:moveTo>
                  <a:lnTo>
                    <a:pt x="0" y="78473"/>
                  </a:lnTo>
                  <a:lnTo>
                    <a:pt x="0" y="224713"/>
                  </a:lnTo>
                  <a:lnTo>
                    <a:pt x="257835" y="224713"/>
                  </a:lnTo>
                  <a:lnTo>
                    <a:pt x="257835" y="221653"/>
                  </a:lnTo>
                  <a:lnTo>
                    <a:pt x="6629" y="221653"/>
                  </a:lnTo>
                  <a:lnTo>
                    <a:pt x="3060" y="218605"/>
                  </a:lnTo>
                  <a:lnTo>
                    <a:pt x="6629" y="218605"/>
                  </a:lnTo>
                  <a:lnTo>
                    <a:pt x="6629" y="84594"/>
                  </a:lnTo>
                  <a:lnTo>
                    <a:pt x="3060" y="84594"/>
                  </a:lnTo>
                  <a:lnTo>
                    <a:pt x="6629" y="81534"/>
                  </a:lnTo>
                  <a:lnTo>
                    <a:pt x="257835" y="81534"/>
                  </a:lnTo>
                  <a:lnTo>
                    <a:pt x="257835" y="78473"/>
                  </a:lnTo>
                  <a:close/>
                </a:path>
                <a:path w="351154" h="303529">
                  <a:moveTo>
                    <a:pt x="264452" y="218605"/>
                  </a:moveTo>
                  <a:lnTo>
                    <a:pt x="6629" y="218605"/>
                  </a:lnTo>
                  <a:lnTo>
                    <a:pt x="6629" y="221653"/>
                  </a:lnTo>
                  <a:lnTo>
                    <a:pt x="257835" y="221653"/>
                  </a:lnTo>
                  <a:lnTo>
                    <a:pt x="261404" y="224713"/>
                  </a:lnTo>
                  <a:lnTo>
                    <a:pt x="264452" y="224713"/>
                  </a:lnTo>
                  <a:lnTo>
                    <a:pt x="264452" y="218605"/>
                  </a:lnTo>
                  <a:close/>
                </a:path>
                <a:path w="351154" h="303529">
                  <a:moveTo>
                    <a:pt x="6629" y="218605"/>
                  </a:moveTo>
                  <a:lnTo>
                    <a:pt x="3060" y="218605"/>
                  </a:lnTo>
                  <a:lnTo>
                    <a:pt x="6629" y="221653"/>
                  </a:lnTo>
                  <a:lnTo>
                    <a:pt x="6629" y="218605"/>
                  </a:lnTo>
                  <a:close/>
                </a:path>
                <a:path w="351154" h="303529">
                  <a:moveTo>
                    <a:pt x="344462" y="149809"/>
                  </a:moveTo>
                  <a:lnTo>
                    <a:pt x="343365" y="151593"/>
                  </a:lnTo>
                  <a:lnTo>
                    <a:pt x="344462" y="153377"/>
                  </a:lnTo>
                  <a:lnTo>
                    <a:pt x="344462" y="149809"/>
                  </a:lnTo>
                  <a:close/>
                </a:path>
                <a:path w="351154" h="303529">
                  <a:moveTo>
                    <a:pt x="350132" y="149809"/>
                  </a:moveTo>
                  <a:lnTo>
                    <a:pt x="344462" y="149809"/>
                  </a:lnTo>
                  <a:lnTo>
                    <a:pt x="344462" y="153377"/>
                  </a:lnTo>
                  <a:lnTo>
                    <a:pt x="349830" y="153377"/>
                  </a:lnTo>
                  <a:lnTo>
                    <a:pt x="351078" y="151345"/>
                  </a:lnTo>
                  <a:lnTo>
                    <a:pt x="350132" y="149809"/>
                  </a:lnTo>
                  <a:close/>
                </a:path>
                <a:path w="351154" h="303529">
                  <a:moveTo>
                    <a:pt x="264744" y="11214"/>
                  </a:moveTo>
                  <a:lnTo>
                    <a:pt x="264452" y="11214"/>
                  </a:lnTo>
                  <a:lnTo>
                    <a:pt x="264452" y="23186"/>
                  </a:lnTo>
                  <a:lnTo>
                    <a:pt x="343365" y="151593"/>
                  </a:lnTo>
                  <a:lnTo>
                    <a:pt x="344462" y="149809"/>
                  </a:lnTo>
                  <a:lnTo>
                    <a:pt x="350132" y="149809"/>
                  </a:lnTo>
                  <a:lnTo>
                    <a:pt x="264744" y="11214"/>
                  </a:lnTo>
                  <a:close/>
                </a:path>
                <a:path w="351154" h="303529">
                  <a:moveTo>
                    <a:pt x="6629" y="81534"/>
                  </a:moveTo>
                  <a:lnTo>
                    <a:pt x="3060" y="84594"/>
                  </a:lnTo>
                  <a:lnTo>
                    <a:pt x="6629" y="84594"/>
                  </a:lnTo>
                  <a:lnTo>
                    <a:pt x="6629" y="81534"/>
                  </a:lnTo>
                  <a:close/>
                </a:path>
                <a:path w="351154" h="303529">
                  <a:moveTo>
                    <a:pt x="264452" y="78473"/>
                  </a:moveTo>
                  <a:lnTo>
                    <a:pt x="261404" y="78473"/>
                  </a:lnTo>
                  <a:lnTo>
                    <a:pt x="257835" y="81534"/>
                  </a:lnTo>
                  <a:lnTo>
                    <a:pt x="6629" y="81534"/>
                  </a:lnTo>
                  <a:lnTo>
                    <a:pt x="6629" y="84594"/>
                  </a:lnTo>
                  <a:lnTo>
                    <a:pt x="264452" y="84594"/>
                  </a:lnTo>
                  <a:lnTo>
                    <a:pt x="264452" y="78473"/>
                  </a:lnTo>
                  <a:close/>
                </a:path>
                <a:path w="351154" h="303529">
                  <a:moveTo>
                    <a:pt x="257835" y="0"/>
                  </a:moveTo>
                  <a:lnTo>
                    <a:pt x="257835" y="81534"/>
                  </a:lnTo>
                  <a:lnTo>
                    <a:pt x="261404" y="78473"/>
                  </a:lnTo>
                  <a:lnTo>
                    <a:pt x="264452" y="78473"/>
                  </a:lnTo>
                  <a:lnTo>
                    <a:pt x="264452" y="23186"/>
                  </a:lnTo>
                  <a:lnTo>
                    <a:pt x="258343" y="13246"/>
                  </a:lnTo>
                  <a:lnTo>
                    <a:pt x="264452" y="11214"/>
                  </a:lnTo>
                  <a:lnTo>
                    <a:pt x="264744" y="11214"/>
                  </a:lnTo>
                  <a:lnTo>
                    <a:pt x="257835" y="0"/>
                  </a:lnTo>
                  <a:close/>
                </a:path>
                <a:path w="351154" h="303529">
                  <a:moveTo>
                    <a:pt x="264452" y="11214"/>
                  </a:moveTo>
                  <a:lnTo>
                    <a:pt x="258343" y="13246"/>
                  </a:lnTo>
                  <a:lnTo>
                    <a:pt x="264452" y="23186"/>
                  </a:lnTo>
                  <a:lnTo>
                    <a:pt x="264452" y="112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3648068" y="6781899"/>
            <a:ext cx="14693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'DWRV</a:t>
            </a:r>
            <a:r>
              <a:rPr dirty="0" sz="16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440" b="1">
                <a:solidFill>
                  <a:srgbClr val="231F20"/>
                </a:solidFill>
                <a:latin typeface="Times New Roman"/>
                <a:cs typeface="Times New Roman"/>
              </a:rPr>
              <a:t>IDEULFDQWH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54438" y="7354130"/>
            <a:ext cx="4247515" cy="14916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35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224154" algn="l"/>
              </a:tabLst>
            </a:pPr>
            <a:r>
              <a:rPr dirty="0" sz="1600" spc="-325" b="1">
                <a:solidFill>
                  <a:srgbClr val="32659A"/>
                </a:solidFill>
                <a:latin typeface="Times New Roman"/>
                <a:cs typeface="Times New Roman"/>
              </a:rPr>
              <a:t>'HWHUPLQDFLyQ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340" b="1">
                <a:solidFill>
                  <a:srgbClr val="32659A"/>
                </a:solidFill>
                <a:latin typeface="Times New Roman"/>
                <a:cs typeface="Times New Roman"/>
              </a:rPr>
              <a:t>HQHUJtD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30" b="1">
                <a:solidFill>
                  <a:srgbClr val="32659A"/>
                </a:solidFill>
                <a:latin typeface="Times New Roman"/>
                <a:cs typeface="Times New Roman"/>
              </a:rPr>
              <a:t>VRSRUWDGD</a:t>
            </a:r>
            <a:r>
              <a:rPr dirty="0" sz="1600" spc="5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30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baseline="26455" sz="1575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āV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 marL="428625">
              <a:lnSpc>
                <a:spcPct val="100000"/>
              </a:lnSpc>
            </a:pPr>
            <a:r>
              <a:rPr dirty="0" sz="1900" spc="1070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24853" sz="2850" spc="7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210">
                <a:solidFill>
                  <a:srgbClr val="231F20"/>
                </a:solidFill>
                <a:latin typeface="Times New Roman"/>
                <a:cs typeface="Times New Roman"/>
              </a:rPr>
              <a:t>ā</a:t>
            </a:r>
            <a:r>
              <a:rPr dirty="0" sz="1900" spc="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570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24853" sz="28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4853" sz="2850">
              <a:latin typeface="Times New Roman"/>
              <a:cs typeface="Times New Roman"/>
            </a:endParaRPr>
          </a:p>
          <a:p>
            <a:pPr marL="148590">
              <a:lnSpc>
                <a:spcPct val="100000"/>
              </a:lnSpc>
              <a:spcBef>
                <a:spcPts val="1280"/>
              </a:spcBef>
            </a:pPr>
            <a:r>
              <a:rPr dirty="0" sz="1600" spc="85" b="1">
                <a:solidFill>
                  <a:srgbClr val="32659A"/>
                </a:solidFill>
                <a:latin typeface="Times New Roman"/>
                <a:cs typeface="Times New Roman"/>
              </a:rPr>
              <a:t>6</a:t>
            </a:r>
            <a:r>
              <a:rPr dirty="0" sz="1600" spc="45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-290" b="1">
                <a:solidFill>
                  <a:srgbClr val="32659A"/>
                </a:solidFill>
                <a:latin typeface="Times New Roman"/>
                <a:cs typeface="Times New Roman"/>
              </a:rPr>
              <a:t>6HFFLyQ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2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6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350" b="1">
                <a:solidFill>
                  <a:srgbClr val="32659A"/>
                </a:solidFill>
                <a:latin typeface="Times New Roman"/>
                <a:cs typeface="Times New Roman"/>
              </a:rPr>
              <a:t>PP </a:t>
            </a:r>
            <a:endParaRPr sz="1600">
              <a:latin typeface="Times New Roman"/>
              <a:cs typeface="Times New Roman"/>
            </a:endParaRPr>
          </a:p>
          <a:p>
            <a:pPr marL="148590">
              <a:lnSpc>
                <a:spcPct val="100000"/>
              </a:lnSpc>
              <a:spcBef>
                <a:spcPts val="5"/>
              </a:spcBef>
            </a:pPr>
            <a:r>
              <a:rPr dirty="0" sz="1600" spc="844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r>
              <a:rPr dirty="0" sz="1600" spc="4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600" spc="-540" b="1">
                <a:solidFill>
                  <a:srgbClr val="32659A"/>
                </a:solidFill>
                <a:latin typeface="Times New Roman"/>
                <a:cs typeface="Times New Roman"/>
              </a:rPr>
              <a:t>&amp;RQVWDQWH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8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409" b="1">
                <a:solidFill>
                  <a:srgbClr val="32659A"/>
                </a:solidFill>
                <a:latin typeface="Times New Roman"/>
                <a:cs typeface="Times New Roman"/>
              </a:rPr>
              <a:t>FDEOH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27" name="object 27" descr=""/>
          <p:cNvGraphicFramePr>
            <a:graphicFrameLocks noGrp="1"/>
          </p:cNvGraphicFramePr>
          <p:nvPr/>
        </p:nvGraphicFramePr>
        <p:xfrm>
          <a:off x="2224970" y="9018416"/>
          <a:ext cx="3204210" cy="704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2975"/>
                <a:gridCol w="1146810"/>
                <a:gridCol w="1096010"/>
              </a:tblGrid>
              <a:tr h="234315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-2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dirty="0" sz="1050" spc="-1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050" spc="-1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050" spc="-1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050" spc="-14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050" spc="15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.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2EDF3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337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39&amp;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3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;/3(</a:t>
                      </a:r>
                      <a:r>
                        <a:rPr dirty="0" sz="1050" spc="1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050" spc="15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(35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-3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&amp;REUH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r" marR="465455">
                        <a:lnSpc>
                          <a:spcPct val="100000"/>
                        </a:lnSpc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431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-4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$OXPLQLR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6994" y="502696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9950" y="1402524"/>
            <a:ext cx="2551836" cy="355768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6257" y="1408633"/>
            <a:ext cx="2536037" cy="353120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780" y="1013739"/>
            <a:ext cx="3339096" cy="19108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586447" y="205301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spc="-330" b="1">
                <a:solidFill>
                  <a:srgbClr val="231F20"/>
                </a:solidFill>
                <a:latin typeface="Times New Roman"/>
                <a:cs typeface="Times New Roman"/>
              </a:rPr>
              <a:t>0DJQHWRWpUPLFR</a:t>
            </a:r>
            <a:r>
              <a:rPr dirty="0" sz="16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40" b="1">
                <a:solidFill>
                  <a:srgbClr val="231F20"/>
                </a:solidFill>
                <a:latin typeface="Times New Roman"/>
                <a:cs typeface="Times New Roman"/>
              </a:rPr>
              <a:t>';</a:t>
            </a:r>
            <a:r>
              <a:rPr dirty="0" baseline="26455" sz="1575" spc="9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spc="470" b="1">
                <a:solidFill>
                  <a:srgbClr val="231F20"/>
                </a:solidFill>
                <a:latin typeface="Times New Roman"/>
                <a:cs typeface="Times New Roman"/>
              </a:rPr>
              <a:t>/(*5$1'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376699" y="941882"/>
            <a:ext cx="880110" cy="315595"/>
            <a:chOff x="4376699" y="941882"/>
            <a:chExt cx="880110" cy="315595"/>
          </a:xfrm>
        </p:grpSpPr>
        <p:sp>
          <p:nvSpPr>
            <p:cNvPr id="8" name="object 8" descr=""/>
            <p:cNvSpPr/>
            <p:nvPr/>
          </p:nvSpPr>
          <p:spPr>
            <a:xfrm>
              <a:off x="4379747" y="944956"/>
              <a:ext cx="873125" cy="309245"/>
            </a:xfrm>
            <a:custGeom>
              <a:avLst/>
              <a:gdLst/>
              <a:ahLst/>
              <a:cxnLst/>
              <a:rect l="l" t="t" r="r" b="b"/>
              <a:pathLst>
                <a:path w="873125" h="309244">
                  <a:moveTo>
                    <a:pt x="872858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72858" y="308787"/>
                  </a:lnTo>
                  <a:lnTo>
                    <a:pt x="872858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376699" y="941882"/>
              <a:ext cx="880110" cy="315595"/>
            </a:xfrm>
            <a:custGeom>
              <a:avLst/>
              <a:gdLst/>
              <a:ahLst/>
              <a:cxnLst/>
              <a:rect l="l" t="t" r="r" b="b"/>
              <a:pathLst>
                <a:path w="880110" h="315594">
                  <a:moveTo>
                    <a:pt x="877951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313893"/>
                  </a:lnTo>
                  <a:lnTo>
                    <a:pt x="1524" y="315417"/>
                  </a:lnTo>
                  <a:lnTo>
                    <a:pt x="877951" y="315417"/>
                  </a:lnTo>
                  <a:lnTo>
                    <a:pt x="879487" y="313893"/>
                  </a:lnTo>
                  <a:lnTo>
                    <a:pt x="87948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79487" y="3060"/>
                  </a:lnTo>
                  <a:lnTo>
                    <a:pt x="879487" y="1536"/>
                  </a:lnTo>
                  <a:lnTo>
                    <a:pt x="877951" y="0"/>
                  </a:lnTo>
                  <a:close/>
                </a:path>
                <a:path w="880110" h="315594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80110" h="315594">
                  <a:moveTo>
                    <a:pt x="872858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72858" y="311848"/>
                  </a:lnTo>
                  <a:lnTo>
                    <a:pt x="872858" y="308787"/>
                  </a:lnTo>
                  <a:close/>
                </a:path>
                <a:path w="880110" h="315594">
                  <a:moveTo>
                    <a:pt x="872858" y="3060"/>
                  </a:moveTo>
                  <a:lnTo>
                    <a:pt x="872858" y="311848"/>
                  </a:lnTo>
                  <a:lnTo>
                    <a:pt x="875919" y="308787"/>
                  </a:lnTo>
                  <a:lnTo>
                    <a:pt x="879487" y="308787"/>
                  </a:lnTo>
                  <a:lnTo>
                    <a:pt x="879487" y="6629"/>
                  </a:lnTo>
                  <a:lnTo>
                    <a:pt x="875919" y="6629"/>
                  </a:lnTo>
                  <a:lnTo>
                    <a:pt x="872858" y="3060"/>
                  </a:lnTo>
                  <a:close/>
                </a:path>
                <a:path w="880110" h="315594">
                  <a:moveTo>
                    <a:pt x="879487" y="308787"/>
                  </a:moveTo>
                  <a:lnTo>
                    <a:pt x="875919" y="308787"/>
                  </a:lnTo>
                  <a:lnTo>
                    <a:pt x="872858" y="311848"/>
                  </a:lnTo>
                  <a:lnTo>
                    <a:pt x="879487" y="311848"/>
                  </a:lnTo>
                  <a:lnTo>
                    <a:pt x="879487" y="308787"/>
                  </a:lnTo>
                  <a:close/>
                </a:path>
                <a:path w="880110" h="315594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80110" h="315594">
                  <a:moveTo>
                    <a:pt x="872858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72858" y="6629"/>
                  </a:lnTo>
                  <a:lnTo>
                    <a:pt x="872858" y="3060"/>
                  </a:lnTo>
                  <a:close/>
                </a:path>
                <a:path w="880110" h="315594">
                  <a:moveTo>
                    <a:pt x="879487" y="3060"/>
                  </a:moveTo>
                  <a:lnTo>
                    <a:pt x="872858" y="3060"/>
                  </a:lnTo>
                  <a:lnTo>
                    <a:pt x="875919" y="6629"/>
                  </a:lnTo>
                  <a:lnTo>
                    <a:pt x="879487" y="6629"/>
                  </a:lnTo>
                  <a:lnTo>
                    <a:pt x="87948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379747" y="944956"/>
            <a:ext cx="873125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&amp;XUYD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95" b="1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536994" y="5679233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780" y="6190272"/>
            <a:ext cx="3339096" cy="19108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3586447" y="722954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spc="-330" b="1">
                <a:solidFill>
                  <a:srgbClr val="231F20"/>
                </a:solidFill>
                <a:latin typeface="Times New Roman"/>
                <a:cs typeface="Times New Roman"/>
              </a:rPr>
              <a:t>0DJQHWRWpUPLFR</a:t>
            </a:r>
            <a:r>
              <a:rPr dirty="0" sz="16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35" b="1">
                <a:solidFill>
                  <a:srgbClr val="231F20"/>
                </a:solidFill>
                <a:latin typeface="Times New Roman"/>
                <a:cs typeface="Times New Roman"/>
              </a:rPr>
              <a:t>';</a:t>
            </a:r>
            <a:r>
              <a:rPr dirty="0" baseline="26455" sz="1575" spc="952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spc="470" b="1">
                <a:solidFill>
                  <a:srgbClr val="231F20"/>
                </a:solidFill>
                <a:latin typeface="Times New Roman"/>
                <a:cs typeface="Times New Roman"/>
              </a:rPr>
              <a:t>/(*5$1'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376699" y="6118428"/>
            <a:ext cx="891540" cy="315595"/>
            <a:chOff x="4376699" y="6118428"/>
            <a:chExt cx="891540" cy="315595"/>
          </a:xfrm>
        </p:grpSpPr>
        <p:sp>
          <p:nvSpPr>
            <p:cNvPr id="16" name="object 16" descr=""/>
            <p:cNvSpPr/>
            <p:nvPr/>
          </p:nvSpPr>
          <p:spPr>
            <a:xfrm>
              <a:off x="4379747" y="6121488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5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376699" y="6118428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5">
                  <a:moveTo>
                    <a:pt x="889673" y="0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313880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80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23"/>
                  </a:lnTo>
                  <a:lnTo>
                    <a:pt x="889673" y="0"/>
                  </a:lnTo>
                  <a:close/>
                </a:path>
                <a:path w="891539" h="315595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5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5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379747" y="6121488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&amp;XUYD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4730" y="6602501"/>
            <a:ext cx="2536037" cy="3538334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98353" y="6605549"/>
            <a:ext cx="2529420" cy="3531209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6994" y="502696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7780" y="1013739"/>
            <a:ext cx="3339096" cy="19108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586447" y="205301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spc="-330" b="1">
                <a:solidFill>
                  <a:srgbClr val="231F20"/>
                </a:solidFill>
                <a:latin typeface="Times New Roman"/>
                <a:cs typeface="Times New Roman"/>
              </a:rPr>
              <a:t>0DJQHWRWpUPLFR</a:t>
            </a:r>
            <a:r>
              <a:rPr dirty="0" sz="16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40" b="1">
                <a:solidFill>
                  <a:srgbClr val="231F20"/>
                </a:solidFill>
                <a:latin typeface="Times New Roman"/>
                <a:cs typeface="Times New Roman"/>
              </a:rPr>
              <a:t>';</a:t>
            </a:r>
            <a:r>
              <a:rPr dirty="0" baseline="26455" sz="1575" spc="9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spc="470" b="1">
                <a:solidFill>
                  <a:srgbClr val="231F20"/>
                </a:solidFill>
                <a:latin typeface="Times New Roman"/>
                <a:cs typeface="Times New Roman"/>
              </a:rPr>
              <a:t>/(*5$1'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376699" y="941882"/>
            <a:ext cx="891540" cy="315595"/>
            <a:chOff x="4376699" y="941882"/>
            <a:chExt cx="891540" cy="315595"/>
          </a:xfrm>
        </p:grpSpPr>
        <p:sp>
          <p:nvSpPr>
            <p:cNvPr id="6" name="object 6" descr=""/>
            <p:cNvSpPr/>
            <p:nvPr/>
          </p:nvSpPr>
          <p:spPr>
            <a:xfrm>
              <a:off x="4379747" y="944956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4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376699" y="941882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4">
                  <a:moveTo>
                    <a:pt x="889673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313893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93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36"/>
                  </a:lnTo>
                  <a:lnTo>
                    <a:pt x="889673" y="0"/>
                  </a:lnTo>
                  <a:close/>
                </a:path>
                <a:path w="891539" h="315594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4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4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379747" y="944956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&amp;XUYD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60" b="1">
                <a:solidFill>
                  <a:srgbClr val="231F20"/>
                </a:solidFill>
                <a:latin typeface="Times New Roman"/>
                <a:cs typeface="Times New Roman"/>
              </a:rPr>
              <a:t>'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9886" y="1378051"/>
            <a:ext cx="2522283" cy="353120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8168" y="1371942"/>
            <a:ext cx="2529408" cy="354496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536994" y="5679233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7780" y="6190272"/>
            <a:ext cx="3339096" cy="19108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3586447" y="722954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spc="-330" b="1">
                <a:solidFill>
                  <a:srgbClr val="231F20"/>
                </a:solidFill>
                <a:latin typeface="Times New Roman"/>
                <a:cs typeface="Times New Roman"/>
              </a:rPr>
              <a:t>0DJQHWRWpUPLFR</a:t>
            </a:r>
            <a:r>
              <a:rPr dirty="0" sz="16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35" b="1">
                <a:solidFill>
                  <a:srgbClr val="231F20"/>
                </a:solidFill>
                <a:latin typeface="Times New Roman"/>
                <a:cs typeface="Times New Roman"/>
              </a:rPr>
              <a:t>';</a:t>
            </a:r>
            <a:r>
              <a:rPr dirty="0" baseline="26455" sz="1575" spc="952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spc="470" b="1">
                <a:solidFill>
                  <a:srgbClr val="231F20"/>
                </a:solidFill>
                <a:latin typeface="Times New Roman"/>
                <a:cs typeface="Times New Roman"/>
              </a:rPr>
              <a:t>/(*5$1'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376699" y="6118428"/>
            <a:ext cx="891540" cy="315595"/>
            <a:chOff x="4376699" y="6118428"/>
            <a:chExt cx="891540" cy="315595"/>
          </a:xfrm>
        </p:grpSpPr>
        <p:sp>
          <p:nvSpPr>
            <p:cNvPr id="16" name="object 16" descr=""/>
            <p:cNvSpPr/>
            <p:nvPr/>
          </p:nvSpPr>
          <p:spPr>
            <a:xfrm>
              <a:off x="4379747" y="6121488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5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376699" y="6118428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5">
                  <a:moveTo>
                    <a:pt x="889673" y="0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313880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80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23"/>
                  </a:lnTo>
                  <a:lnTo>
                    <a:pt x="889673" y="0"/>
                  </a:lnTo>
                  <a:close/>
                </a:path>
                <a:path w="891539" h="315595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5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5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379747" y="6121488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&amp;XUYD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0" b="1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3777" y="6551548"/>
            <a:ext cx="2536037" cy="3538321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88168" y="6554596"/>
            <a:ext cx="2529408" cy="3531196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6994" y="502696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7780" y="1013739"/>
            <a:ext cx="3339096" cy="19108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586447" y="205301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spc="-330" b="1">
                <a:solidFill>
                  <a:srgbClr val="231F20"/>
                </a:solidFill>
                <a:latin typeface="Times New Roman"/>
                <a:cs typeface="Times New Roman"/>
              </a:rPr>
              <a:t>0DJQHWRWpUPLFR</a:t>
            </a:r>
            <a:r>
              <a:rPr dirty="0" sz="1600" spc="4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40" b="1">
                <a:solidFill>
                  <a:srgbClr val="231F20"/>
                </a:solidFill>
                <a:latin typeface="Times New Roman"/>
                <a:cs typeface="Times New Roman"/>
              </a:rPr>
              <a:t>';</a:t>
            </a:r>
            <a:r>
              <a:rPr dirty="0" baseline="26455" sz="1575" spc="9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spc="470" b="1">
                <a:solidFill>
                  <a:srgbClr val="231F20"/>
                </a:solidFill>
                <a:latin typeface="Times New Roman"/>
                <a:cs typeface="Times New Roman"/>
              </a:rPr>
              <a:t>/(*5$1'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376699" y="941882"/>
            <a:ext cx="891540" cy="315595"/>
            <a:chOff x="4376699" y="941882"/>
            <a:chExt cx="891540" cy="315595"/>
          </a:xfrm>
        </p:grpSpPr>
        <p:sp>
          <p:nvSpPr>
            <p:cNvPr id="6" name="object 6" descr=""/>
            <p:cNvSpPr/>
            <p:nvPr/>
          </p:nvSpPr>
          <p:spPr>
            <a:xfrm>
              <a:off x="4379747" y="944956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4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376699" y="941882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4">
                  <a:moveTo>
                    <a:pt x="889673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313893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93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36"/>
                  </a:lnTo>
                  <a:lnTo>
                    <a:pt x="889673" y="0"/>
                  </a:lnTo>
                  <a:close/>
                </a:path>
                <a:path w="891539" h="315594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4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4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379747" y="944956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spc="-325" b="1">
                <a:solidFill>
                  <a:srgbClr val="231F20"/>
                </a:solidFill>
                <a:latin typeface="Times New Roman"/>
                <a:cs typeface="Times New Roman"/>
              </a:rPr>
              <a:t>&amp;XUYD</a:t>
            </a:r>
            <a:r>
              <a:rPr dirty="0" sz="16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660" b="1">
                <a:solidFill>
                  <a:srgbClr val="231F20"/>
                </a:solidFill>
                <a:latin typeface="Times New Roman"/>
                <a:cs typeface="Times New Roman"/>
              </a:rPr>
              <a:t>'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442" y="1375003"/>
            <a:ext cx="2529420" cy="353833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5107" y="1385201"/>
            <a:ext cx="2536037" cy="353833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2810319" y="7146708"/>
            <a:ext cx="549910" cy="394335"/>
            <a:chOff x="2810319" y="7146708"/>
            <a:chExt cx="549910" cy="394335"/>
          </a:xfrm>
        </p:grpSpPr>
        <p:sp>
          <p:nvSpPr>
            <p:cNvPr id="13" name="object 13" descr=""/>
            <p:cNvSpPr/>
            <p:nvPr/>
          </p:nvSpPr>
          <p:spPr>
            <a:xfrm>
              <a:off x="2818472" y="7392301"/>
              <a:ext cx="421005" cy="144780"/>
            </a:xfrm>
            <a:custGeom>
              <a:avLst/>
              <a:gdLst/>
              <a:ahLst/>
              <a:cxnLst/>
              <a:rect l="l" t="t" r="r" b="b"/>
              <a:pathLst>
                <a:path w="421005" h="144779">
                  <a:moveTo>
                    <a:pt x="223189" y="0"/>
                  </a:moveTo>
                  <a:lnTo>
                    <a:pt x="65227" y="4597"/>
                  </a:lnTo>
                  <a:lnTo>
                    <a:pt x="0" y="122809"/>
                  </a:lnTo>
                  <a:lnTo>
                    <a:pt x="55537" y="92240"/>
                  </a:lnTo>
                  <a:lnTo>
                    <a:pt x="92666" y="118325"/>
                  </a:lnTo>
                  <a:lnTo>
                    <a:pt x="133786" y="135848"/>
                  </a:lnTo>
                  <a:lnTo>
                    <a:pt x="177453" y="144653"/>
                  </a:lnTo>
                  <a:lnTo>
                    <a:pt x="222224" y="144584"/>
                  </a:lnTo>
                  <a:lnTo>
                    <a:pt x="266652" y="135488"/>
                  </a:lnTo>
                  <a:lnTo>
                    <a:pt x="309295" y="117208"/>
                  </a:lnTo>
                  <a:lnTo>
                    <a:pt x="420890" y="56057"/>
                  </a:lnTo>
                  <a:lnTo>
                    <a:pt x="378243" y="74128"/>
                  </a:lnTo>
                  <a:lnTo>
                    <a:pt x="333813" y="83082"/>
                  </a:lnTo>
                  <a:lnTo>
                    <a:pt x="289044" y="83062"/>
                  </a:lnTo>
                  <a:lnTo>
                    <a:pt x="245378" y="74211"/>
                  </a:lnTo>
                  <a:lnTo>
                    <a:pt x="204260" y="56670"/>
                  </a:lnTo>
                  <a:lnTo>
                    <a:pt x="167131" y="30581"/>
                  </a:lnTo>
                  <a:lnTo>
                    <a:pt x="22318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179241" y="7150772"/>
              <a:ext cx="176530" cy="320040"/>
            </a:xfrm>
            <a:custGeom>
              <a:avLst/>
              <a:gdLst/>
              <a:ahLst/>
              <a:cxnLst/>
              <a:rect l="l" t="t" r="r" b="b"/>
              <a:pathLst>
                <a:path w="176529" h="320040">
                  <a:moveTo>
                    <a:pt x="150825" y="0"/>
                  </a:moveTo>
                  <a:lnTo>
                    <a:pt x="39230" y="61658"/>
                  </a:lnTo>
                  <a:lnTo>
                    <a:pt x="57271" y="105175"/>
                  </a:lnTo>
                  <a:lnTo>
                    <a:pt x="65178" y="150604"/>
                  </a:lnTo>
                  <a:lnTo>
                    <a:pt x="63177" y="196373"/>
                  </a:lnTo>
                  <a:lnTo>
                    <a:pt x="51496" y="240911"/>
                  </a:lnTo>
                  <a:lnTo>
                    <a:pt x="30361" y="282644"/>
                  </a:lnTo>
                  <a:lnTo>
                    <a:pt x="0" y="320001"/>
                  </a:lnTo>
                  <a:lnTo>
                    <a:pt x="15557" y="315997"/>
                  </a:lnTo>
                  <a:lnTo>
                    <a:pt x="60121" y="297586"/>
                  </a:lnTo>
                  <a:lnTo>
                    <a:pt x="97417" y="271989"/>
                  </a:lnTo>
                  <a:lnTo>
                    <a:pt x="128036" y="240701"/>
                  </a:lnTo>
                  <a:lnTo>
                    <a:pt x="151610" y="204910"/>
                  </a:lnTo>
                  <a:lnTo>
                    <a:pt x="167766" y="165804"/>
                  </a:lnTo>
                  <a:lnTo>
                    <a:pt x="176137" y="124572"/>
                  </a:lnTo>
                  <a:lnTo>
                    <a:pt x="176350" y="82402"/>
                  </a:lnTo>
                  <a:lnTo>
                    <a:pt x="168036" y="40482"/>
                  </a:lnTo>
                  <a:lnTo>
                    <a:pt x="150825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10319" y="7146708"/>
              <a:ext cx="549910" cy="394335"/>
            </a:xfrm>
            <a:custGeom>
              <a:avLst/>
              <a:gdLst/>
              <a:ahLst/>
              <a:cxnLst/>
              <a:rect l="l" t="t" r="r" b="b"/>
              <a:pathLst>
                <a:path w="549910" h="394334">
                  <a:moveTo>
                    <a:pt x="71783" y="340372"/>
                  </a:moveTo>
                  <a:lnTo>
                    <a:pt x="65227" y="340372"/>
                  </a:lnTo>
                  <a:lnTo>
                    <a:pt x="63072" y="341567"/>
                  </a:lnTo>
                  <a:lnTo>
                    <a:pt x="120628" y="376886"/>
                  </a:lnTo>
                  <a:lnTo>
                    <a:pt x="169614" y="391182"/>
                  </a:lnTo>
                  <a:lnTo>
                    <a:pt x="220349" y="394051"/>
                  </a:lnTo>
                  <a:lnTo>
                    <a:pt x="254738" y="388277"/>
                  </a:lnTo>
                  <a:lnTo>
                    <a:pt x="202298" y="388277"/>
                  </a:lnTo>
                  <a:lnTo>
                    <a:pt x="194144" y="387756"/>
                  </a:lnTo>
                  <a:lnTo>
                    <a:pt x="141511" y="377858"/>
                  </a:lnTo>
                  <a:lnTo>
                    <a:pt x="92735" y="355663"/>
                  </a:lnTo>
                  <a:lnTo>
                    <a:pt x="85610" y="351078"/>
                  </a:lnTo>
                  <a:lnTo>
                    <a:pt x="86118" y="351078"/>
                  </a:lnTo>
                  <a:lnTo>
                    <a:pt x="78981" y="345973"/>
                  </a:lnTo>
                  <a:lnTo>
                    <a:pt x="72364" y="340880"/>
                  </a:lnTo>
                  <a:lnTo>
                    <a:pt x="71783" y="340372"/>
                  </a:lnTo>
                  <a:close/>
                </a:path>
                <a:path w="549910" h="394334">
                  <a:moveTo>
                    <a:pt x="202298" y="387756"/>
                  </a:moveTo>
                  <a:lnTo>
                    <a:pt x="202298" y="388277"/>
                  </a:lnTo>
                  <a:lnTo>
                    <a:pt x="210451" y="388277"/>
                  </a:lnTo>
                  <a:lnTo>
                    <a:pt x="210703" y="388261"/>
                  </a:lnTo>
                  <a:lnTo>
                    <a:pt x="202298" y="387756"/>
                  </a:lnTo>
                  <a:close/>
                </a:path>
                <a:path w="549910" h="394334">
                  <a:moveTo>
                    <a:pt x="210703" y="388261"/>
                  </a:moveTo>
                  <a:lnTo>
                    <a:pt x="210451" y="388277"/>
                  </a:lnTo>
                  <a:lnTo>
                    <a:pt x="210959" y="388277"/>
                  </a:lnTo>
                  <a:lnTo>
                    <a:pt x="210703" y="388261"/>
                  </a:lnTo>
                  <a:close/>
                </a:path>
                <a:path w="549910" h="394334">
                  <a:moveTo>
                    <a:pt x="430568" y="304190"/>
                  </a:moveTo>
                  <a:lnTo>
                    <a:pt x="422935" y="308267"/>
                  </a:lnTo>
                  <a:lnTo>
                    <a:pt x="382797" y="323299"/>
                  </a:lnTo>
                  <a:lnTo>
                    <a:pt x="315925" y="360248"/>
                  </a:lnTo>
                  <a:lnTo>
                    <a:pt x="308279" y="364324"/>
                  </a:lnTo>
                  <a:lnTo>
                    <a:pt x="300634" y="367893"/>
                  </a:lnTo>
                  <a:lnTo>
                    <a:pt x="292481" y="371462"/>
                  </a:lnTo>
                  <a:lnTo>
                    <a:pt x="284327" y="374510"/>
                  </a:lnTo>
                  <a:lnTo>
                    <a:pt x="284848" y="374510"/>
                  </a:lnTo>
                  <a:lnTo>
                    <a:pt x="268541" y="379615"/>
                  </a:lnTo>
                  <a:lnTo>
                    <a:pt x="252234" y="383692"/>
                  </a:lnTo>
                  <a:lnTo>
                    <a:pt x="243573" y="385216"/>
                  </a:lnTo>
                  <a:lnTo>
                    <a:pt x="244081" y="385216"/>
                  </a:lnTo>
                  <a:lnTo>
                    <a:pt x="227266" y="387248"/>
                  </a:lnTo>
                  <a:lnTo>
                    <a:pt x="210703" y="388261"/>
                  </a:lnTo>
                  <a:lnTo>
                    <a:pt x="210959" y="388277"/>
                  </a:lnTo>
                  <a:lnTo>
                    <a:pt x="254738" y="388277"/>
                  </a:lnTo>
                  <a:lnTo>
                    <a:pt x="270813" y="385578"/>
                  </a:lnTo>
                  <a:lnTo>
                    <a:pt x="318985" y="365848"/>
                  </a:lnTo>
                  <a:lnTo>
                    <a:pt x="430568" y="304190"/>
                  </a:lnTo>
                  <a:close/>
                </a:path>
                <a:path w="549910" h="394334">
                  <a:moveTo>
                    <a:pt x="244081" y="242036"/>
                  </a:moveTo>
                  <a:lnTo>
                    <a:pt x="71843" y="247129"/>
                  </a:lnTo>
                  <a:lnTo>
                    <a:pt x="0" y="376555"/>
                  </a:lnTo>
                  <a:lnTo>
                    <a:pt x="11951" y="369925"/>
                  </a:lnTo>
                  <a:lnTo>
                    <a:pt x="10706" y="369925"/>
                  </a:lnTo>
                  <a:lnTo>
                    <a:pt x="6629" y="365848"/>
                  </a:lnTo>
                  <a:lnTo>
                    <a:pt x="15822" y="360725"/>
                  </a:lnTo>
                  <a:lnTo>
                    <a:pt x="75593" y="253238"/>
                  </a:lnTo>
                  <a:lnTo>
                    <a:pt x="73888" y="253238"/>
                  </a:lnTo>
                  <a:lnTo>
                    <a:pt x="76441" y="251714"/>
                  </a:lnTo>
                  <a:lnTo>
                    <a:pt x="126228" y="251714"/>
                  </a:lnTo>
                  <a:lnTo>
                    <a:pt x="218809" y="249018"/>
                  </a:lnTo>
                  <a:lnTo>
                    <a:pt x="229806" y="243052"/>
                  </a:lnTo>
                  <a:lnTo>
                    <a:pt x="242243" y="243052"/>
                  </a:lnTo>
                  <a:lnTo>
                    <a:pt x="244081" y="242036"/>
                  </a:lnTo>
                  <a:close/>
                </a:path>
                <a:path w="549910" h="394334">
                  <a:moveTo>
                    <a:pt x="15822" y="360725"/>
                  </a:moveTo>
                  <a:lnTo>
                    <a:pt x="6629" y="365848"/>
                  </a:lnTo>
                  <a:lnTo>
                    <a:pt x="10706" y="369925"/>
                  </a:lnTo>
                  <a:lnTo>
                    <a:pt x="15822" y="360725"/>
                  </a:lnTo>
                  <a:close/>
                </a:path>
                <a:path w="549910" h="394334">
                  <a:moveTo>
                    <a:pt x="64211" y="333756"/>
                  </a:moveTo>
                  <a:lnTo>
                    <a:pt x="15822" y="360725"/>
                  </a:lnTo>
                  <a:lnTo>
                    <a:pt x="10706" y="369925"/>
                  </a:lnTo>
                  <a:lnTo>
                    <a:pt x="11951" y="369925"/>
                  </a:lnTo>
                  <a:lnTo>
                    <a:pt x="63072" y="341567"/>
                  </a:lnTo>
                  <a:lnTo>
                    <a:pt x="61658" y="340372"/>
                  </a:lnTo>
                  <a:lnTo>
                    <a:pt x="71783" y="340372"/>
                  </a:lnTo>
                  <a:lnTo>
                    <a:pt x="64211" y="333756"/>
                  </a:lnTo>
                  <a:close/>
                </a:path>
                <a:path w="549910" h="394334">
                  <a:moveTo>
                    <a:pt x="65227" y="340372"/>
                  </a:moveTo>
                  <a:lnTo>
                    <a:pt x="61658" y="340372"/>
                  </a:lnTo>
                  <a:lnTo>
                    <a:pt x="63072" y="341567"/>
                  </a:lnTo>
                  <a:lnTo>
                    <a:pt x="65227" y="340372"/>
                  </a:lnTo>
                  <a:close/>
                </a:path>
                <a:path w="549910" h="394334">
                  <a:moveTo>
                    <a:pt x="242243" y="243052"/>
                  </a:moveTo>
                  <a:lnTo>
                    <a:pt x="229806" y="243052"/>
                  </a:lnTo>
                  <a:lnTo>
                    <a:pt x="231343" y="248653"/>
                  </a:lnTo>
                  <a:lnTo>
                    <a:pt x="218809" y="249018"/>
                  </a:lnTo>
                  <a:lnTo>
                    <a:pt x="169684" y="275666"/>
                  </a:lnTo>
                  <a:lnTo>
                    <a:pt x="179870" y="284327"/>
                  </a:lnTo>
                  <a:lnTo>
                    <a:pt x="223877" y="311899"/>
                  </a:lnTo>
                  <a:lnTo>
                    <a:pt x="272528" y="328170"/>
                  </a:lnTo>
                  <a:lnTo>
                    <a:pt x="323483" y="333049"/>
                  </a:lnTo>
                  <a:lnTo>
                    <a:pt x="373062" y="326618"/>
                  </a:lnTo>
                  <a:lnTo>
                    <a:pt x="313880" y="326618"/>
                  </a:lnTo>
                  <a:lnTo>
                    <a:pt x="297586" y="325602"/>
                  </a:lnTo>
                  <a:lnTo>
                    <a:pt x="281279" y="323557"/>
                  </a:lnTo>
                  <a:lnTo>
                    <a:pt x="275164" y="322033"/>
                  </a:lnTo>
                  <a:lnTo>
                    <a:pt x="273126" y="322033"/>
                  </a:lnTo>
                  <a:lnTo>
                    <a:pt x="233732" y="309197"/>
                  </a:lnTo>
                  <a:lnTo>
                    <a:pt x="197205" y="289420"/>
                  </a:lnTo>
                  <a:lnTo>
                    <a:pt x="197713" y="289420"/>
                  </a:lnTo>
                  <a:lnTo>
                    <a:pt x="191288" y="284835"/>
                  </a:lnTo>
                  <a:lnTo>
                    <a:pt x="190576" y="284835"/>
                  </a:lnTo>
                  <a:lnTo>
                    <a:pt x="183946" y="279222"/>
                  </a:lnTo>
                  <a:lnTo>
                    <a:pt x="176822" y="279222"/>
                  </a:lnTo>
                  <a:lnTo>
                    <a:pt x="177330" y="274129"/>
                  </a:lnTo>
                  <a:lnTo>
                    <a:pt x="186033" y="274129"/>
                  </a:lnTo>
                  <a:lnTo>
                    <a:pt x="242243" y="243052"/>
                  </a:lnTo>
                  <a:close/>
                </a:path>
                <a:path w="549910" h="394334">
                  <a:moveTo>
                    <a:pt x="367522" y="321335"/>
                  </a:moveTo>
                  <a:lnTo>
                    <a:pt x="363816" y="322033"/>
                  </a:lnTo>
                  <a:lnTo>
                    <a:pt x="355155" y="323557"/>
                  </a:lnTo>
                  <a:lnTo>
                    <a:pt x="355663" y="323557"/>
                  </a:lnTo>
                  <a:lnTo>
                    <a:pt x="347002" y="325081"/>
                  </a:lnTo>
                  <a:lnTo>
                    <a:pt x="338848" y="325602"/>
                  </a:lnTo>
                  <a:lnTo>
                    <a:pt x="330708" y="326618"/>
                  </a:lnTo>
                  <a:lnTo>
                    <a:pt x="371462" y="326618"/>
                  </a:lnTo>
                  <a:lnTo>
                    <a:pt x="366877" y="322033"/>
                  </a:lnTo>
                  <a:lnTo>
                    <a:pt x="367522" y="321335"/>
                  </a:lnTo>
                  <a:close/>
                </a:path>
                <a:path w="549910" h="394334">
                  <a:moveTo>
                    <a:pt x="378419" y="318889"/>
                  </a:moveTo>
                  <a:lnTo>
                    <a:pt x="371970" y="320497"/>
                  </a:lnTo>
                  <a:lnTo>
                    <a:pt x="367522" y="321335"/>
                  </a:lnTo>
                  <a:lnTo>
                    <a:pt x="366877" y="322033"/>
                  </a:lnTo>
                  <a:lnTo>
                    <a:pt x="371462" y="326618"/>
                  </a:lnTo>
                  <a:lnTo>
                    <a:pt x="377583" y="319989"/>
                  </a:lnTo>
                  <a:lnTo>
                    <a:pt x="378419" y="318889"/>
                  </a:lnTo>
                  <a:close/>
                </a:path>
                <a:path w="549910" h="394334">
                  <a:moveTo>
                    <a:pt x="412229" y="306235"/>
                  </a:moveTo>
                  <a:lnTo>
                    <a:pt x="404075" y="309803"/>
                  </a:lnTo>
                  <a:lnTo>
                    <a:pt x="395922" y="312864"/>
                  </a:lnTo>
                  <a:lnTo>
                    <a:pt x="396430" y="312864"/>
                  </a:lnTo>
                  <a:lnTo>
                    <a:pt x="388277" y="315912"/>
                  </a:lnTo>
                  <a:lnTo>
                    <a:pt x="380123" y="318465"/>
                  </a:lnTo>
                  <a:lnTo>
                    <a:pt x="378419" y="318889"/>
                  </a:lnTo>
                  <a:lnTo>
                    <a:pt x="377583" y="319989"/>
                  </a:lnTo>
                  <a:lnTo>
                    <a:pt x="371462" y="326618"/>
                  </a:lnTo>
                  <a:lnTo>
                    <a:pt x="373062" y="326618"/>
                  </a:lnTo>
                  <a:lnTo>
                    <a:pt x="374399" y="326445"/>
                  </a:lnTo>
                  <a:lnTo>
                    <a:pt x="382797" y="323299"/>
                  </a:lnTo>
                  <a:lnTo>
                    <a:pt x="412763" y="306743"/>
                  </a:lnTo>
                  <a:lnTo>
                    <a:pt x="412229" y="306743"/>
                  </a:lnTo>
                  <a:lnTo>
                    <a:pt x="412229" y="306235"/>
                  </a:lnTo>
                  <a:close/>
                </a:path>
                <a:path w="549910" h="394334">
                  <a:moveTo>
                    <a:pt x="427520" y="298589"/>
                  </a:moveTo>
                  <a:lnTo>
                    <a:pt x="382797" y="323299"/>
                  </a:lnTo>
                  <a:lnTo>
                    <a:pt x="422935" y="308267"/>
                  </a:lnTo>
                  <a:lnTo>
                    <a:pt x="430568" y="304190"/>
                  </a:lnTo>
                  <a:lnTo>
                    <a:pt x="427520" y="298589"/>
                  </a:lnTo>
                  <a:close/>
                </a:path>
                <a:path w="549910" h="394334">
                  <a:moveTo>
                    <a:pt x="273126" y="321525"/>
                  </a:moveTo>
                  <a:lnTo>
                    <a:pt x="273126" y="322033"/>
                  </a:lnTo>
                  <a:lnTo>
                    <a:pt x="275164" y="322033"/>
                  </a:lnTo>
                  <a:lnTo>
                    <a:pt x="273126" y="321525"/>
                  </a:lnTo>
                  <a:close/>
                </a:path>
                <a:path w="549910" h="394334">
                  <a:moveTo>
                    <a:pt x="384708" y="301650"/>
                  </a:moveTo>
                  <a:lnTo>
                    <a:pt x="379107" y="308787"/>
                  </a:lnTo>
                  <a:lnTo>
                    <a:pt x="367522" y="321335"/>
                  </a:lnTo>
                  <a:lnTo>
                    <a:pt x="371970" y="320497"/>
                  </a:lnTo>
                  <a:lnTo>
                    <a:pt x="378419" y="318889"/>
                  </a:lnTo>
                  <a:lnTo>
                    <a:pt x="391138" y="302158"/>
                  </a:lnTo>
                  <a:lnTo>
                    <a:pt x="384708" y="302158"/>
                  </a:lnTo>
                  <a:lnTo>
                    <a:pt x="384708" y="301650"/>
                  </a:lnTo>
                  <a:close/>
                </a:path>
                <a:path w="549910" h="394334">
                  <a:moveTo>
                    <a:pt x="427520" y="298589"/>
                  </a:moveTo>
                  <a:lnTo>
                    <a:pt x="412229" y="306743"/>
                  </a:lnTo>
                  <a:lnTo>
                    <a:pt x="412763" y="306743"/>
                  </a:lnTo>
                  <a:lnTo>
                    <a:pt x="427520" y="298589"/>
                  </a:lnTo>
                  <a:close/>
                </a:path>
                <a:path w="549910" h="394334">
                  <a:moveTo>
                    <a:pt x="501818" y="242544"/>
                  </a:moveTo>
                  <a:lnTo>
                    <a:pt x="494779" y="242544"/>
                  </a:lnTo>
                  <a:lnTo>
                    <a:pt x="487641" y="250698"/>
                  </a:lnTo>
                  <a:lnTo>
                    <a:pt x="479996" y="258851"/>
                  </a:lnTo>
                  <a:lnTo>
                    <a:pt x="480504" y="258851"/>
                  </a:lnTo>
                  <a:lnTo>
                    <a:pt x="472351" y="266484"/>
                  </a:lnTo>
                  <a:lnTo>
                    <a:pt x="464210" y="273621"/>
                  </a:lnTo>
                  <a:lnTo>
                    <a:pt x="455536" y="280250"/>
                  </a:lnTo>
                  <a:lnTo>
                    <a:pt x="456057" y="280250"/>
                  </a:lnTo>
                  <a:lnTo>
                    <a:pt x="446874" y="286867"/>
                  </a:lnTo>
                  <a:lnTo>
                    <a:pt x="437197" y="292989"/>
                  </a:lnTo>
                  <a:lnTo>
                    <a:pt x="427520" y="298589"/>
                  </a:lnTo>
                  <a:lnTo>
                    <a:pt x="430568" y="304190"/>
                  </a:lnTo>
                  <a:lnTo>
                    <a:pt x="440766" y="298589"/>
                  </a:lnTo>
                  <a:lnTo>
                    <a:pt x="477402" y="270426"/>
                  </a:lnTo>
                  <a:lnTo>
                    <a:pt x="501818" y="242544"/>
                  </a:lnTo>
                  <a:close/>
                </a:path>
                <a:path w="549910" h="394334">
                  <a:moveTo>
                    <a:pt x="389813" y="294513"/>
                  </a:moveTo>
                  <a:lnTo>
                    <a:pt x="384708" y="302158"/>
                  </a:lnTo>
                  <a:lnTo>
                    <a:pt x="391138" y="302158"/>
                  </a:lnTo>
                  <a:lnTo>
                    <a:pt x="396564" y="295021"/>
                  </a:lnTo>
                  <a:lnTo>
                    <a:pt x="389813" y="295021"/>
                  </a:lnTo>
                  <a:lnTo>
                    <a:pt x="389813" y="294513"/>
                  </a:lnTo>
                  <a:close/>
                </a:path>
                <a:path w="549910" h="394334">
                  <a:moveTo>
                    <a:pt x="411721" y="256806"/>
                  </a:moveTo>
                  <a:lnTo>
                    <a:pt x="389813" y="295021"/>
                  </a:lnTo>
                  <a:lnTo>
                    <a:pt x="396564" y="295021"/>
                  </a:lnTo>
                  <a:lnTo>
                    <a:pt x="404679" y="284327"/>
                  </a:lnTo>
                  <a:lnTo>
                    <a:pt x="417737" y="257314"/>
                  </a:lnTo>
                  <a:lnTo>
                    <a:pt x="411721" y="257314"/>
                  </a:lnTo>
                  <a:lnTo>
                    <a:pt x="411721" y="256806"/>
                  </a:lnTo>
                  <a:close/>
                </a:path>
                <a:path w="549910" h="394334">
                  <a:moveTo>
                    <a:pt x="190576" y="284327"/>
                  </a:moveTo>
                  <a:lnTo>
                    <a:pt x="190576" y="284835"/>
                  </a:lnTo>
                  <a:lnTo>
                    <a:pt x="191288" y="284835"/>
                  </a:lnTo>
                  <a:lnTo>
                    <a:pt x="190576" y="284327"/>
                  </a:lnTo>
                  <a:close/>
                </a:path>
                <a:path w="549910" h="394334">
                  <a:moveTo>
                    <a:pt x="177330" y="274129"/>
                  </a:moveTo>
                  <a:lnTo>
                    <a:pt x="176822" y="279222"/>
                  </a:lnTo>
                  <a:lnTo>
                    <a:pt x="180968" y="276929"/>
                  </a:lnTo>
                  <a:lnTo>
                    <a:pt x="177330" y="274129"/>
                  </a:lnTo>
                  <a:close/>
                </a:path>
                <a:path w="549910" h="394334">
                  <a:moveTo>
                    <a:pt x="180968" y="276929"/>
                  </a:moveTo>
                  <a:lnTo>
                    <a:pt x="176822" y="279222"/>
                  </a:lnTo>
                  <a:lnTo>
                    <a:pt x="183946" y="279222"/>
                  </a:lnTo>
                  <a:lnTo>
                    <a:pt x="180968" y="276929"/>
                  </a:lnTo>
                  <a:close/>
                </a:path>
                <a:path w="549910" h="394334">
                  <a:moveTo>
                    <a:pt x="186033" y="274129"/>
                  </a:moveTo>
                  <a:lnTo>
                    <a:pt x="177330" y="274129"/>
                  </a:lnTo>
                  <a:lnTo>
                    <a:pt x="180968" y="276929"/>
                  </a:lnTo>
                  <a:lnTo>
                    <a:pt x="186033" y="274129"/>
                  </a:lnTo>
                  <a:close/>
                </a:path>
                <a:path w="549910" h="394334">
                  <a:moveTo>
                    <a:pt x="426970" y="232854"/>
                  </a:moveTo>
                  <a:lnTo>
                    <a:pt x="421398" y="232854"/>
                  </a:lnTo>
                  <a:lnTo>
                    <a:pt x="415290" y="249161"/>
                  </a:lnTo>
                  <a:lnTo>
                    <a:pt x="411721" y="257314"/>
                  </a:lnTo>
                  <a:lnTo>
                    <a:pt x="417737" y="257314"/>
                  </a:lnTo>
                  <a:lnTo>
                    <a:pt x="423946" y="244469"/>
                  </a:lnTo>
                  <a:lnTo>
                    <a:pt x="426970" y="232854"/>
                  </a:lnTo>
                  <a:close/>
                </a:path>
                <a:path w="549910" h="394334">
                  <a:moveTo>
                    <a:pt x="76441" y="251714"/>
                  </a:moveTo>
                  <a:lnTo>
                    <a:pt x="73888" y="253238"/>
                  </a:lnTo>
                  <a:lnTo>
                    <a:pt x="75621" y="253187"/>
                  </a:lnTo>
                  <a:lnTo>
                    <a:pt x="76441" y="251714"/>
                  </a:lnTo>
                  <a:close/>
                </a:path>
                <a:path w="549910" h="394334">
                  <a:moveTo>
                    <a:pt x="75621" y="253187"/>
                  </a:moveTo>
                  <a:lnTo>
                    <a:pt x="73888" y="253238"/>
                  </a:lnTo>
                  <a:lnTo>
                    <a:pt x="75593" y="253238"/>
                  </a:lnTo>
                  <a:close/>
                </a:path>
                <a:path w="549910" h="394334">
                  <a:moveTo>
                    <a:pt x="126228" y="251714"/>
                  </a:moveTo>
                  <a:lnTo>
                    <a:pt x="76441" y="251714"/>
                  </a:lnTo>
                  <a:lnTo>
                    <a:pt x="75621" y="253187"/>
                  </a:lnTo>
                  <a:lnTo>
                    <a:pt x="126228" y="251714"/>
                  </a:lnTo>
                  <a:close/>
                </a:path>
                <a:path w="549910" h="394334">
                  <a:moveTo>
                    <a:pt x="229806" y="243052"/>
                  </a:moveTo>
                  <a:lnTo>
                    <a:pt x="218809" y="249018"/>
                  </a:lnTo>
                  <a:lnTo>
                    <a:pt x="231343" y="248653"/>
                  </a:lnTo>
                  <a:lnTo>
                    <a:pt x="229806" y="243052"/>
                  </a:lnTo>
                  <a:close/>
                </a:path>
                <a:path w="549910" h="394334">
                  <a:moveTo>
                    <a:pt x="533501" y="168656"/>
                  </a:moveTo>
                  <a:lnTo>
                    <a:pt x="517574" y="207621"/>
                  </a:lnTo>
                  <a:lnTo>
                    <a:pt x="494271" y="243052"/>
                  </a:lnTo>
                  <a:lnTo>
                    <a:pt x="494779" y="242544"/>
                  </a:lnTo>
                  <a:lnTo>
                    <a:pt x="501818" y="242544"/>
                  </a:lnTo>
                  <a:lnTo>
                    <a:pt x="507155" y="236449"/>
                  </a:lnTo>
                  <a:lnTo>
                    <a:pt x="529449" y="197903"/>
                  </a:lnTo>
                  <a:lnTo>
                    <a:pt x="539234" y="169164"/>
                  </a:lnTo>
                  <a:lnTo>
                    <a:pt x="533501" y="169164"/>
                  </a:lnTo>
                  <a:lnTo>
                    <a:pt x="533501" y="168656"/>
                  </a:lnTo>
                  <a:close/>
                </a:path>
                <a:path w="549910" h="394334">
                  <a:moveTo>
                    <a:pt x="433753" y="131965"/>
                  </a:moveTo>
                  <a:lnTo>
                    <a:pt x="428536" y="131965"/>
                  </a:lnTo>
                  <a:lnTo>
                    <a:pt x="430568" y="149288"/>
                  </a:lnTo>
                  <a:lnTo>
                    <a:pt x="431178" y="158978"/>
                  </a:lnTo>
                  <a:lnTo>
                    <a:pt x="431596" y="166103"/>
                  </a:lnTo>
                  <a:lnTo>
                    <a:pt x="431118" y="174256"/>
                  </a:lnTo>
                  <a:lnTo>
                    <a:pt x="431088" y="182918"/>
                  </a:lnTo>
                  <a:lnTo>
                    <a:pt x="423443" y="224701"/>
                  </a:lnTo>
                  <a:lnTo>
                    <a:pt x="420890" y="233362"/>
                  </a:lnTo>
                  <a:lnTo>
                    <a:pt x="421398" y="232854"/>
                  </a:lnTo>
                  <a:lnTo>
                    <a:pt x="426970" y="232854"/>
                  </a:lnTo>
                  <a:lnTo>
                    <a:pt x="435055" y="201790"/>
                  </a:lnTo>
                  <a:lnTo>
                    <a:pt x="437518" y="158978"/>
                  </a:lnTo>
                  <a:lnTo>
                    <a:pt x="437521" y="157441"/>
                  </a:lnTo>
                  <a:lnTo>
                    <a:pt x="433753" y="131965"/>
                  </a:lnTo>
                  <a:close/>
                </a:path>
                <a:path w="549910" h="394334">
                  <a:moveTo>
                    <a:pt x="547331" y="86614"/>
                  </a:moveTo>
                  <a:lnTo>
                    <a:pt x="542163" y="86614"/>
                  </a:lnTo>
                  <a:lnTo>
                    <a:pt x="543179" y="107505"/>
                  </a:lnTo>
                  <a:lnTo>
                    <a:pt x="542671" y="118211"/>
                  </a:lnTo>
                  <a:lnTo>
                    <a:pt x="541248" y="132473"/>
                  </a:lnTo>
                  <a:lnTo>
                    <a:pt x="540639" y="138595"/>
                  </a:lnTo>
                  <a:lnTo>
                    <a:pt x="536562" y="158978"/>
                  </a:lnTo>
                  <a:lnTo>
                    <a:pt x="533501" y="169164"/>
                  </a:lnTo>
                  <a:lnTo>
                    <a:pt x="539234" y="169164"/>
                  </a:lnTo>
                  <a:lnTo>
                    <a:pt x="543705" y="156033"/>
                  </a:lnTo>
                  <a:lnTo>
                    <a:pt x="549348" y="112083"/>
                  </a:lnTo>
                  <a:lnTo>
                    <a:pt x="547331" y="86614"/>
                  </a:lnTo>
                  <a:close/>
                </a:path>
                <a:path w="549910" h="394334">
                  <a:moveTo>
                    <a:pt x="428399" y="106997"/>
                  </a:moveTo>
                  <a:lnTo>
                    <a:pt x="422414" y="106997"/>
                  </a:lnTo>
                  <a:lnTo>
                    <a:pt x="424967" y="115658"/>
                  </a:lnTo>
                  <a:lnTo>
                    <a:pt x="427012" y="123812"/>
                  </a:lnTo>
                  <a:lnTo>
                    <a:pt x="426491" y="123812"/>
                  </a:lnTo>
                  <a:lnTo>
                    <a:pt x="428536" y="132473"/>
                  </a:lnTo>
                  <a:lnTo>
                    <a:pt x="428536" y="131965"/>
                  </a:lnTo>
                  <a:lnTo>
                    <a:pt x="433753" y="131965"/>
                  </a:lnTo>
                  <a:lnTo>
                    <a:pt x="431128" y="114208"/>
                  </a:lnTo>
                  <a:lnTo>
                    <a:pt x="428399" y="106997"/>
                  </a:lnTo>
                  <a:close/>
                </a:path>
                <a:path w="549910" h="394334">
                  <a:moveTo>
                    <a:pt x="542671" y="117703"/>
                  </a:moveTo>
                  <a:lnTo>
                    <a:pt x="542622" y="118211"/>
                  </a:lnTo>
                  <a:lnTo>
                    <a:pt x="542671" y="117703"/>
                  </a:lnTo>
                  <a:close/>
                </a:path>
                <a:path w="549910" h="394334">
                  <a:moveTo>
                    <a:pt x="425314" y="98844"/>
                  </a:moveTo>
                  <a:lnTo>
                    <a:pt x="419874" y="98844"/>
                  </a:lnTo>
                  <a:lnTo>
                    <a:pt x="422414" y="107505"/>
                  </a:lnTo>
                  <a:lnTo>
                    <a:pt x="422414" y="106997"/>
                  </a:lnTo>
                  <a:lnTo>
                    <a:pt x="428399" y="106997"/>
                  </a:lnTo>
                  <a:lnTo>
                    <a:pt x="425314" y="98844"/>
                  </a:lnTo>
                  <a:close/>
                </a:path>
                <a:path w="549910" h="394334">
                  <a:moveTo>
                    <a:pt x="422229" y="90690"/>
                  </a:moveTo>
                  <a:lnTo>
                    <a:pt x="416814" y="90690"/>
                  </a:lnTo>
                  <a:lnTo>
                    <a:pt x="419874" y="99352"/>
                  </a:lnTo>
                  <a:lnTo>
                    <a:pt x="419874" y="98844"/>
                  </a:lnTo>
                  <a:lnTo>
                    <a:pt x="425314" y="98844"/>
                  </a:lnTo>
                  <a:lnTo>
                    <a:pt x="422229" y="90690"/>
                  </a:lnTo>
                  <a:close/>
                </a:path>
                <a:path w="549910" h="394334">
                  <a:moveTo>
                    <a:pt x="521271" y="0"/>
                  </a:moveTo>
                  <a:lnTo>
                    <a:pt x="404075" y="64198"/>
                  </a:lnTo>
                  <a:lnTo>
                    <a:pt x="409676" y="74891"/>
                  </a:lnTo>
                  <a:lnTo>
                    <a:pt x="416814" y="91198"/>
                  </a:lnTo>
                  <a:lnTo>
                    <a:pt x="416814" y="90690"/>
                  </a:lnTo>
                  <a:lnTo>
                    <a:pt x="422229" y="90690"/>
                  </a:lnTo>
                  <a:lnTo>
                    <a:pt x="415290" y="72351"/>
                  </a:lnTo>
                  <a:lnTo>
                    <a:pt x="413251" y="68275"/>
                  </a:lnTo>
                  <a:lnTo>
                    <a:pt x="409676" y="68275"/>
                  </a:lnTo>
                  <a:lnTo>
                    <a:pt x="411213" y="64198"/>
                  </a:lnTo>
                  <a:lnTo>
                    <a:pt x="417116" y="64198"/>
                  </a:lnTo>
                  <a:lnTo>
                    <a:pt x="518669" y="8550"/>
                  </a:lnTo>
                  <a:lnTo>
                    <a:pt x="517194" y="5600"/>
                  </a:lnTo>
                  <a:lnTo>
                    <a:pt x="524186" y="5600"/>
                  </a:lnTo>
                  <a:lnTo>
                    <a:pt x="521271" y="0"/>
                  </a:lnTo>
                  <a:close/>
                </a:path>
                <a:path w="549910" h="394334">
                  <a:moveTo>
                    <a:pt x="542271" y="55537"/>
                  </a:moveTo>
                  <a:lnTo>
                    <a:pt x="537070" y="55537"/>
                  </a:lnTo>
                  <a:lnTo>
                    <a:pt x="539316" y="67298"/>
                  </a:lnTo>
                  <a:lnTo>
                    <a:pt x="541147" y="76428"/>
                  </a:lnTo>
                  <a:lnTo>
                    <a:pt x="540639" y="76428"/>
                  </a:lnTo>
                  <a:lnTo>
                    <a:pt x="542163" y="87122"/>
                  </a:lnTo>
                  <a:lnTo>
                    <a:pt x="542163" y="86614"/>
                  </a:lnTo>
                  <a:lnTo>
                    <a:pt x="547331" y="86614"/>
                  </a:lnTo>
                  <a:lnTo>
                    <a:pt x="545800" y="67298"/>
                  </a:lnTo>
                  <a:lnTo>
                    <a:pt x="542271" y="55537"/>
                  </a:lnTo>
                  <a:close/>
                </a:path>
                <a:path w="549910" h="394334">
                  <a:moveTo>
                    <a:pt x="411213" y="64198"/>
                  </a:moveTo>
                  <a:lnTo>
                    <a:pt x="409676" y="68275"/>
                  </a:lnTo>
                  <a:lnTo>
                    <a:pt x="412482" y="66737"/>
                  </a:lnTo>
                  <a:lnTo>
                    <a:pt x="411213" y="64198"/>
                  </a:lnTo>
                  <a:close/>
                </a:path>
                <a:path w="549910" h="394334">
                  <a:moveTo>
                    <a:pt x="412482" y="66737"/>
                  </a:moveTo>
                  <a:lnTo>
                    <a:pt x="409676" y="68275"/>
                  </a:lnTo>
                  <a:lnTo>
                    <a:pt x="413251" y="68275"/>
                  </a:lnTo>
                  <a:lnTo>
                    <a:pt x="412482" y="66737"/>
                  </a:lnTo>
                  <a:close/>
                </a:path>
                <a:path w="549910" h="394334">
                  <a:moveTo>
                    <a:pt x="417116" y="64198"/>
                  </a:moveTo>
                  <a:lnTo>
                    <a:pt x="411213" y="64198"/>
                  </a:lnTo>
                  <a:lnTo>
                    <a:pt x="412482" y="66737"/>
                  </a:lnTo>
                  <a:lnTo>
                    <a:pt x="417116" y="64198"/>
                  </a:lnTo>
                  <a:close/>
                </a:path>
                <a:path w="549910" h="394334">
                  <a:moveTo>
                    <a:pt x="539211" y="45339"/>
                  </a:moveTo>
                  <a:lnTo>
                    <a:pt x="534009" y="45339"/>
                  </a:lnTo>
                  <a:lnTo>
                    <a:pt x="537070" y="56045"/>
                  </a:lnTo>
                  <a:lnTo>
                    <a:pt x="537070" y="55537"/>
                  </a:lnTo>
                  <a:lnTo>
                    <a:pt x="542271" y="55537"/>
                  </a:lnTo>
                  <a:lnTo>
                    <a:pt x="539211" y="45339"/>
                  </a:lnTo>
                  <a:close/>
                </a:path>
                <a:path w="549910" h="394334">
                  <a:moveTo>
                    <a:pt x="536155" y="35153"/>
                  </a:moveTo>
                  <a:lnTo>
                    <a:pt x="530440" y="35153"/>
                  </a:lnTo>
                  <a:lnTo>
                    <a:pt x="534009" y="45859"/>
                  </a:lnTo>
                  <a:lnTo>
                    <a:pt x="534009" y="45339"/>
                  </a:lnTo>
                  <a:lnTo>
                    <a:pt x="539211" y="45339"/>
                  </a:lnTo>
                  <a:lnTo>
                    <a:pt x="536155" y="35153"/>
                  </a:lnTo>
                  <a:close/>
                </a:path>
                <a:path w="549910" h="394334">
                  <a:moveTo>
                    <a:pt x="529044" y="15278"/>
                  </a:moveTo>
                  <a:lnTo>
                    <a:pt x="522287" y="15278"/>
                  </a:lnTo>
                  <a:lnTo>
                    <a:pt x="526884" y="25476"/>
                  </a:lnTo>
                  <a:lnTo>
                    <a:pt x="530440" y="35661"/>
                  </a:lnTo>
                  <a:lnTo>
                    <a:pt x="530440" y="35153"/>
                  </a:lnTo>
                  <a:lnTo>
                    <a:pt x="536155" y="35153"/>
                  </a:lnTo>
                  <a:lnTo>
                    <a:pt x="532485" y="22923"/>
                  </a:lnTo>
                  <a:lnTo>
                    <a:pt x="529044" y="15278"/>
                  </a:lnTo>
                  <a:close/>
                </a:path>
                <a:path w="549910" h="394334">
                  <a:moveTo>
                    <a:pt x="524186" y="5600"/>
                  </a:moveTo>
                  <a:lnTo>
                    <a:pt x="517194" y="5600"/>
                  </a:lnTo>
                  <a:lnTo>
                    <a:pt x="521271" y="7124"/>
                  </a:lnTo>
                  <a:lnTo>
                    <a:pt x="518669" y="8550"/>
                  </a:lnTo>
                  <a:lnTo>
                    <a:pt x="522287" y="15786"/>
                  </a:lnTo>
                  <a:lnTo>
                    <a:pt x="522287" y="15278"/>
                  </a:lnTo>
                  <a:lnTo>
                    <a:pt x="529044" y="15278"/>
                  </a:lnTo>
                  <a:lnTo>
                    <a:pt x="527900" y="12738"/>
                  </a:lnTo>
                  <a:lnTo>
                    <a:pt x="524186" y="5600"/>
                  </a:lnTo>
                  <a:close/>
                </a:path>
                <a:path w="549910" h="394334">
                  <a:moveTo>
                    <a:pt x="517194" y="5600"/>
                  </a:moveTo>
                  <a:lnTo>
                    <a:pt x="518669" y="8550"/>
                  </a:lnTo>
                  <a:lnTo>
                    <a:pt x="521271" y="7124"/>
                  </a:lnTo>
                  <a:lnTo>
                    <a:pt x="517194" y="56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3754189" y="8253609"/>
            <a:ext cx="995680" cy="717550"/>
            <a:chOff x="3754189" y="8253609"/>
            <a:chExt cx="995680" cy="717550"/>
          </a:xfrm>
        </p:grpSpPr>
        <p:sp>
          <p:nvSpPr>
            <p:cNvPr id="17" name="object 17" descr=""/>
            <p:cNvSpPr/>
            <p:nvPr/>
          </p:nvSpPr>
          <p:spPr>
            <a:xfrm>
              <a:off x="3975176" y="8695740"/>
              <a:ext cx="744855" cy="0"/>
            </a:xfrm>
            <a:custGeom>
              <a:avLst/>
              <a:gdLst/>
              <a:ahLst/>
              <a:cxnLst/>
              <a:rect l="l" t="t" r="r" b="b"/>
              <a:pathLst>
                <a:path w="744854" h="0">
                  <a:moveTo>
                    <a:pt x="0" y="0"/>
                  </a:moveTo>
                  <a:lnTo>
                    <a:pt x="744448" y="0"/>
                  </a:lnTo>
                </a:path>
              </a:pathLst>
            </a:custGeom>
            <a:ln w="118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60139" y="8694216"/>
              <a:ext cx="29845" cy="18415"/>
            </a:xfrm>
            <a:custGeom>
              <a:avLst/>
              <a:gdLst/>
              <a:ahLst/>
              <a:cxnLst/>
              <a:rect l="l" t="t" r="r" b="b"/>
              <a:pathLst>
                <a:path w="29845" h="18415">
                  <a:moveTo>
                    <a:pt x="0" y="17830"/>
                  </a:moveTo>
                  <a:lnTo>
                    <a:pt x="29552" y="0"/>
                  </a:lnTo>
                </a:path>
              </a:pathLst>
            </a:custGeom>
            <a:ln w="118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789692" y="8700325"/>
              <a:ext cx="41910" cy="259079"/>
            </a:xfrm>
            <a:custGeom>
              <a:avLst/>
              <a:gdLst/>
              <a:ahLst/>
              <a:cxnLst/>
              <a:rect l="l" t="t" r="r" b="b"/>
              <a:pathLst>
                <a:path w="41910" h="259079">
                  <a:moveTo>
                    <a:pt x="0" y="0"/>
                  </a:moveTo>
                  <a:lnTo>
                    <a:pt x="41783" y="258851"/>
                  </a:lnTo>
                </a:path>
              </a:pathLst>
            </a:custGeom>
            <a:ln w="23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837597" y="8259559"/>
              <a:ext cx="906144" cy="699770"/>
            </a:xfrm>
            <a:custGeom>
              <a:avLst/>
              <a:gdLst/>
              <a:ahLst/>
              <a:cxnLst/>
              <a:rect l="l" t="t" r="r" b="b"/>
              <a:pathLst>
                <a:path w="906145" h="699770">
                  <a:moveTo>
                    <a:pt x="0" y="699617"/>
                  </a:moveTo>
                  <a:lnTo>
                    <a:pt x="59613" y="0"/>
                  </a:lnTo>
                  <a:lnTo>
                    <a:pt x="905979" y="0"/>
                  </a:lnTo>
                </a:path>
              </a:pathLst>
            </a:custGeom>
            <a:ln w="118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277368" y="8692039"/>
            <a:ext cx="144780" cy="3117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850" spc="4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11330" y="5679233"/>
            <a:ext cx="5046980" cy="29845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487045">
              <a:lnSpc>
                <a:spcPct val="100000"/>
              </a:lnSpc>
              <a:spcBef>
                <a:spcPts val="105"/>
              </a:spcBef>
            </a:pPr>
            <a:r>
              <a:rPr dirty="0" sz="1600" spc="-165" b="1">
                <a:solidFill>
                  <a:srgbClr val="231F20"/>
                </a:solidFill>
                <a:latin typeface="Arial"/>
                <a:cs typeface="Arial"/>
              </a:rPr>
              <a:t>&amp;RPSUREDFLyQ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10" b="1">
                <a:solidFill>
                  <a:srgbClr val="231F20"/>
                </a:solidFill>
                <a:latin typeface="Arial"/>
                <a:cs typeface="Arial"/>
              </a:rPr>
              <a:t>VHFFLyQ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05" b="1">
                <a:solidFill>
                  <a:srgbClr val="231F20"/>
                </a:solidFill>
                <a:latin typeface="Arial"/>
                <a:cs typeface="Arial"/>
              </a:rPr>
              <a:t>FRUWRFLUFXLWR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1155"/>
              </a:spcBef>
            </a:pPr>
            <a:r>
              <a:rPr dirty="0" u="heavy" sz="1600" spc="26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3527(&amp;&amp;,Ï1</a:t>
            </a:r>
            <a:r>
              <a:rPr dirty="0" u="heavy" sz="1600" spc="56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2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)86,%/(6 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algn="ctr" marL="427355">
              <a:lnSpc>
                <a:spcPct val="100000"/>
              </a:lnSpc>
            </a:pPr>
            <a:r>
              <a:rPr dirty="0" baseline="13888" sz="3000" spc="262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13888" sz="3000" spc="-38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DGP</a:t>
            </a:r>
            <a:r>
              <a:rPr dirty="0" sz="2000" spc="37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2000" spc="-55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18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3888" sz="3000" spc="352">
                <a:solidFill>
                  <a:srgbClr val="231F20"/>
                </a:solidFill>
                <a:latin typeface="Symbol"/>
                <a:cs typeface="Symbol"/>
              </a:rPr>
              <a:t></a:t>
            </a:r>
            <a:r>
              <a:rPr dirty="0" baseline="13888" sz="3000" spc="-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262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13888" sz="3000" spc="-3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)XV</a:t>
            </a:r>
            <a:r>
              <a:rPr dirty="0" sz="2000" spc="2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endParaRPr sz="2000">
              <a:latin typeface="Times New Roman"/>
              <a:cs typeface="Times New Roman"/>
            </a:endParaRPr>
          </a:p>
          <a:p>
            <a:pPr marL="101600" marR="3267710">
              <a:lnSpc>
                <a:spcPct val="100000"/>
              </a:lnSpc>
              <a:spcBef>
                <a:spcPts val="495"/>
              </a:spcBef>
            </a:pPr>
            <a:r>
              <a:rPr dirty="0" sz="1200" spc="-330" b="1">
                <a:solidFill>
                  <a:srgbClr val="231F20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Pi[LPD </a:t>
            </a:r>
            <a:r>
              <a:rPr dirty="0" sz="1200" spc="-310" b="1">
                <a:solidFill>
                  <a:srgbClr val="231F20"/>
                </a:solidFill>
                <a:latin typeface="Times New Roman"/>
                <a:cs typeface="Times New Roman"/>
              </a:rPr>
              <a:t>DGPLVLEOH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231F20"/>
                </a:solidFill>
                <a:latin typeface="Times New Roman"/>
                <a:cs typeface="Times New Roman"/>
              </a:rPr>
              <a:t>FRQGXFWRU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231F20"/>
                </a:solidFill>
                <a:latin typeface="Times New Roman"/>
                <a:cs typeface="Times New Roman"/>
              </a:rPr>
              <a:t>SDUD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80" b="1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dirty="0" sz="1200" spc="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0" b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256540">
              <a:lnSpc>
                <a:spcPct val="100000"/>
              </a:lnSpc>
              <a:spcBef>
                <a:spcPts val="1160"/>
              </a:spcBef>
            </a:pPr>
            <a:r>
              <a:rPr dirty="0" sz="1300" spc="-10" b="1">
                <a:solidFill>
                  <a:srgbClr val="640833"/>
                </a:solidFill>
                <a:latin typeface="Times New Roman"/>
                <a:cs typeface="Times New Roman"/>
              </a:rPr>
              <a:t>'RQGH </a:t>
            </a:r>
            <a:endParaRPr sz="1300">
              <a:latin typeface="Times New Roman"/>
              <a:cs typeface="Times New Roman"/>
            </a:endParaRPr>
          </a:p>
          <a:p>
            <a:pPr marL="2983230">
              <a:lnSpc>
                <a:spcPct val="100000"/>
              </a:lnSpc>
              <a:spcBef>
                <a:spcPts val="895"/>
              </a:spcBef>
            </a:pPr>
            <a:r>
              <a:rPr dirty="0" sz="1850" spc="890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25525" sz="2775" spc="140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-405">
                <a:solidFill>
                  <a:srgbClr val="231F20"/>
                </a:solidFill>
                <a:latin typeface="Times New Roman"/>
                <a:cs typeface="Times New Roman"/>
              </a:rPr>
              <a:t>āV</a:t>
            </a:r>
            <a:r>
              <a:rPr dirty="0" baseline="25525" sz="27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baseline="25525" sz="2775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561280" y="8563628"/>
            <a:ext cx="1180465" cy="3117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13513" sz="277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850">
                <a:solidFill>
                  <a:srgbClr val="231F20"/>
                </a:solidFill>
                <a:latin typeface="Times New Roman"/>
                <a:cs typeface="Times New Roman"/>
              </a:rPr>
              <a:t>DGP</a:t>
            </a:r>
            <a:r>
              <a:rPr dirty="0" sz="1850" spc="23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850" spc="-58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1850" spc="180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baseline="13513" sz="2775" spc="765">
                <a:solidFill>
                  <a:srgbClr val="231F20"/>
                </a:solidFill>
                <a:latin typeface="Symbol"/>
                <a:cs typeface="Symbol"/>
              </a:rPr>
              <a:t></a:t>
            </a:r>
            <a:endParaRPr baseline="13513" sz="2775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8582" y="1454037"/>
            <a:ext cx="5283835" cy="699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HMHUFLFLR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1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LQWHQVLGDGHV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FDOFXODGDV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HPD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DQWHULRU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'LGDFWLFD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48582" y="2290718"/>
            <a:ext cx="419481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935" marR="5080" indent="-229870">
              <a:lnSpc>
                <a:spcPct val="101899"/>
              </a:lnSpc>
              <a:spcBef>
                <a:spcPts val="95"/>
              </a:spcBef>
            </a:pP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4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PDJQHWRWpUPLFR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GLIHUHQFLDO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&amp;RPSUREDU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513185" y="2290718"/>
            <a:ext cx="112268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2553" y="3331188"/>
            <a:ext cx="3572993" cy="110190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248582" y="5679233"/>
            <a:ext cx="5387340" cy="23031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9405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 marR="108585">
              <a:lnSpc>
                <a:spcPct val="101899"/>
              </a:lnSpc>
              <a:spcBef>
                <a:spcPts val="143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HMHUFLFLR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1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LQWHQVLGDGHV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FDOFXODGDV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HPD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DQWHULRU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'LGDFWLFD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1899"/>
              </a:lnSpc>
            </a:pP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4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4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PDJQHWRWpUPLFR</a:t>
            </a:r>
            <a:r>
              <a:rPr dirty="0" sz="105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GLIHUHQFLDO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&amp;RPSUREDU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2272" y="8313699"/>
            <a:ext cx="4676831" cy="1325558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19926" y="502696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8582" y="1454026"/>
            <a:ext cx="5283835" cy="699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HMHUFLFLR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FDOFXODGD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'LGiFWLFD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1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LQWHQVLGDGHV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FDOFXODGDV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HPD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DQWHULRU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32659A"/>
                </a:solidFill>
                <a:latin typeface="Times New Roman"/>
                <a:cs typeface="Times New Roman"/>
              </a:rPr>
              <a:t>8QLGDG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'LGDFWLFD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536" y="3083165"/>
            <a:ext cx="4684020" cy="133451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248582" y="2290718"/>
            <a:ext cx="419481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935" marR="5080" indent="-229870">
              <a:lnSpc>
                <a:spcPct val="101899"/>
              </a:lnSpc>
              <a:spcBef>
                <a:spcPts val="95"/>
              </a:spcBef>
            </a:pP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4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r>
              <a:rPr dirty="0" sz="105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PDJQHWRWpUPLFR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GLIHUHQFLDO</a:t>
            </a: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&amp;RPSUREDU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513185" y="2290718"/>
            <a:ext cx="112268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LQWHUUXSWRU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248582" y="5679233"/>
            <a:ext cx="5385435" cy="2628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75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 spc="-37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 spc="400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600" spc="-409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560">
                <a:solidFill>
                  <a:srgbClr val="BF2026"/>
                </a:solidFill>
                <a:latin typeface="Times New Roman"/>
                <a:cs typeface="Times New Roman"/>
              </a:rPr>
              <a:t>8' </a:t>
            </a:r>
            <a:endParaRPr sz="1600">
              <a:latin typeface="Times New Roman"/>
              <a:cs typeface="Times New Roman"/>
            </a:endParaRPr>
          </a:p>
          <a:p>
            <a:pPr marL="12700" marR="106045">
              <a:lnSpc>
                <a:spcPct val="101899"/>
              </a:lnSpc>
              <a:spcBef>
                <a:spcPts val="1430"/>
              </a:spcBef>
            </a:pP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3DUWLHQGR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HMHUFLFLR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VHFFLRQHV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FDOFXODGDV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8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QLGDG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465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-409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22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68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050" spc="-16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sz="1050" spc="-550" b="1">
                <a:solidFill>
                  <a:srgbClr val="32659A"/>
                </a:solidFill>
                <a:latin typeface="Times New Roman"/>
                <a:cs typeface="Times New Roman"/>
              </a:rPr>
              <a:t>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LQWHQVLGDGHV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FDOFXODGDV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HPD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DQWHULRU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95" b="1">
                <a:solidFill>
                  <a:srgbClr val="32659A"/>
                </a:solidFill>
                <a:latin typeface="Times New Roman"/>
                <a:cs typeface="Times New Roman"/>
              </a:rPr>
              <a:t>8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QLGDG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00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LGiFWLFD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SLGH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35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IXVLEOH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',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10" b="1">
                <a:solidFill>
                  <a:srgbClr val="32659A"/>
                </a:solidFill>
                <a:latin typeface="Times New Roman"/>
                <a:cs typeface="Times New Roman"/>
              </a:rPr>
              <a:t>'HWHUPLQDU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1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LQWHUUXSWRUHV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PDJQHWRWpUPLFRV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&amp;</a:t>
            </a:r>
            <a:r>
              <a:rPr dirty="0" sz="1050" spc="480" b="1">
                <a:solidFill>
                  <a:srgbClr val="32659A"/>
                </a:solidFill>
                <a:latin typeface="Times New Roman"/>
                <a:cs typeface="Times New Roman"/>
              </a:rPr>
              <a:t>*'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&amp;6 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spc="34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&amp;RPSUREDU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VHFFLRQHV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FRUWRFLUFXLWR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1899"/>
              </a:lnSpc>
            </a:pPr>
            <a:r>
              <a:rPr dirty="0" sz="1050" spc="30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3URSRQHU</a:t>
            </a:r>
            <a:r>
              <a:rPr dirty="0" sz="1050" spc="3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FODVH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GLVWULEXFLyQ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-60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HUUXSWR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'LIHUHQFLDOHV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05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GHWHUPLQDU</a:t>
            </a:r>
            <a:r>
              <a:rPr dirty="0" sz="105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VXV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FDUDFWHUtVWLFDV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50330" y="8309948"/>
            <a:ext cx="3823229" cy="1838429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76732" y="619615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315" b="1">
                <a:solidFill>
                  <a:srgbClr val="231F20"/>
                </a:solidFill>
                <a:latin typeface="Arial"/>
                <a:cs typeface="Arial"/>
              </a:rPr>
              <a:t>81,9(56,'$'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170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6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655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229" b="1">
                <a:solidFill>
                  <a:srgbClr val="231F20"/>
                </a:solidFill>
                <a:latin typeface="Arial"/>
                <a:cs typeface="Arial"/>
              </a:rPr>
              <a:t>9$/(1&amp;,$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90" b="1">
                <a:solidFill>
                  <a:srgbClr val="231F20"/>
                </a:solidFill>
                <a:latin typeface="Arial"/>
                <a:cs typeface="Arial"/>
              </a:rPr>
              <a:t>(6&amp;8(/$</a:t>
            </a:r>
            <a:r>
              <a:rPr dirty="0" sz="13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155" b="1">
                <a:solidFill>
                  <a:srgbClr val="231F20"/>
                </a:solidFill>
                <a:latin typeface="Arial"/>
                <a:cs typeface="Arial"/>
              </a:rPr>
              <a:t>32/,7e&amp;1,&amp;$</a:t>
            </a:r>
            <a:r>
              <a:rPr dirty="0" sz="13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25" b="1">
                <a:solidFill>
                  <a:srgbClr val="231F20"/>
                </a:solidFill>
                <a:latin typeface="Arial"/>
                <a:cs typeface="Arial"/>
              </a:rPr>
              <a:t>683(5,25</a:t>
            </a:r>
            <a:r>
              <a:rPr dirty="0" sz="13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55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3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15" b="1">
                <a:solidFill>
                  <a:srgbClr val="231F20"/>
                </a:solidFill>
                <a:latin typeface="Arial"/>
                <a:cs typeface="Arial"/>
              </a:rPr>
              <a:t>$/&amp;2&lt;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210" b="1">
                <a:solidFill>
                  <a:srgbClr val="231F20"/>
                </a:solidFill>
                <a:latin typeface="Arial"/>
                <a:cs typeface="Arial"/>
              </a:rPr>
              <a:t>'(3$57$0(172</a:t>
            </a:r>
            <a:r>
              <a:rPr dirty="0" sz="105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440" b="1">
                <a:solidFill>
                  <a:srgbClr val="231F20"/>
                </a:solidFill>
                <a:latin typeface="Arial"/>
                <a:cs typeface="Arial"/>
              </a:rPr>
              <a:t>'(</a:t>
            </a:r>
            <a:r>
              <a:rPr dirty="0" sz="105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45" b="1">
                <a:solidFill>
                  <a:srgbClr val="231F20"/>
                </a:solidFill>
                <a:latin typeface="Arial"/>
                <a:cs typeface="Arial"/>
              </a:rPr>
              <a:t>,1*(1,(5Ë$</a:t>
            </a:r>
            <a:r>
              <a:rPr dirty="0" sz="105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130" b="1">
                <a:solidFill>
                  <a:srgbClr val="231F20"/>
                </a:solidFill>
                <a:latin typeface="Arial"/>
                <a:cs typeface="Arial"/>
              </a:rPr>
              <a:t>(/e&amp;75,&amp;$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325" y="2998444"/>
              <a:ext cx="5375783" cy="113375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264" y="2995383"/>
              <a:ext cx="5382412" cy="11403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298006" y="3002565"/>
            <a:ext cx="4983480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-880" b="1">
                <a:solidFill>
                  <a:srgbClr val="166634"/>
                </a:solidFill>
                <a:latin typeface="Times New Roman"/>
                <a:cs typeface="Times New Roman"/>
              </a:rPr>
              <a:t>,QVWDODFLRQHV</a:t>
            </a:r>
            <a:r>
              <a:rPr dirty="0" sz="29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3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29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869" b="1">
                <a:solidFill>
                  <a:srgbClr val="166634"/>
                </a:solidFill>
                <a:latin typeface="Times New Roman"/>
                <a:cs typeface="Times New Roman"/>
              </a:rPr>
              <a:t>SXHVWD</a:t>
            </a:r>
            <a:r>
              <a:rPr dirty="0" sz="295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665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295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1100" b="1">
                <a:solidFill>
                  <a:srgbClr val="166634"/>
                </a:solidFill>
                <a:latin typeface="Times New Roman"/>
                <a:cs typeface="Times New Roman"/>
              </a:rPr>
              <a:t>WLHUUD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-28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21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21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-175" b="1">
                <a:solidFill>
                  <a:srgbClr val="FFFFFF"/>
                </a:solidFill>
                <a:latin typeface="Arial"/>
                <a:cs typeface="Arial"/>
              </a:rPr>
              <a:t>8QLGDG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'LGiFWLFD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3381" y="6130658"/>
            <a:ext cx="4700117" cy="903439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3048323" y="6472092"/>
            <a:ext cx="2632075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PUESTA</a:t>
            </a:r>
            <a:r>
              <a:rPr dirty="0" sz="2100" spc="-5" b="1">
                <a:solidFill>
                  <a:srgbClr val="166634"/>
                </a:solidFill>
                <a:latin typeface="Castellar"/>
                <a:cs typeface="Castellar"/>
              </a:rPr>
              <a:t> </a:t>
            </a:r>
            <a:r>
              <a:rPr dirty="0" sz="2100" b="1">
                <a:solidFill>
                  <a:srgbClr val="166634"/>
                </a:solidFill>
                <a:latin typeface="Castellar"/>
                <a:cs typeface="Castellar"/>
              </a:rPr>
              <a:t>A </a:t>
            </a:r>
            <a:r>
              <a:rPr dirty="0" sz="2100" spc="-10" b="1">
                <a:solidFill>
                  <a:srgbClr val="166634"/>
                </a:solidFill>
                <a:latin typeface="Castellar"/>
                <a:cs typeface="Castellar"/>
              </a:rPr>
              <a:t>TIERRA</a:t>
            </a:r>
            <a:endParaRPr sz="2100">
              <a:latin typeface="Castellar"/>
              <a:cs typeface="Castellar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780" y="6119456"/>
            <a:ext cx="1137323" cy="914641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234824" y="609095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16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37757" y="7376553"/>
            <a:ext cx="4598035" cy="1248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Introducción.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Composición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una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instalación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puesta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a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tierra.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Cálculo</a:t>
            </a:r>
            <a:r>
              <a:rPr dirty="0" sz="1600" spc="-2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la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resistencia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tierra.</a:t>
            </a:r>
            <a:endParaRPr sz="1600">
              <a:latin typeface="Tempus Sans ITC"/>
              <a:cs typeface="Tempus Sans ITC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Separación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y unión</a:t>
            </a:r>
            <a:r>
              <a:rPr dirty="0" sz="1600" spc="-1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tomas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tierra.</a:t>
            </a:r>
            <a:endParaRPr sz="160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Ejercicio</a:t>
            </a:r>
            <a:r>
              <a:rPr dirty="0" sz="1600" spc="395" b="1">
                <a:solidFill>
                  <a:srgbClr val="00B04F"/>
                </a:solidFill>
                <a:latin typeface="Tempus Sans ITC"/>
                <a:cs typeface="Tempus Sans ITC"/>
              </a:rPr>
              <a:t> </a:t>
            </a:r>
            <a:r>
              <a:rPr dirty="0" sz="1600" b="1">
                <a:solidFill>
                  <a:srgbClr val="00B04F"/>
                </a:solidFill>
                <a:latin typeface="Tempus Sans ITC"/>
                <a:cs typeface="Tempus Sans ITC"/>
              </a:rPr>
              <a:t>de</a:t>
            </a:r>
            <a:r>
              <a:rPr dirty="0" sz="1600" spc="-10" b="1">
                <a:solidFill>
                  <a:srgbClr val="00B04F"/>
                </a:solidFill>
                <a:latin typeface="Tempus Sans ITC"/>
                <a:cs typeface="Tempus Sans ITC"/>
              </a:rPr>
              <a:t> aplicación</a:t>
            </a:r>
            <a:endParaRPr sz="1600">
              <a:latin typeface="Tempus Sans ITC"/>
              <a:cs typeface="Tempus Sans ITC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01407" y="1065199"/>
            <a:ext cx="5728335" cy="317500"/>
          </a:xfrm>
          <a:custGeom>
            <a:avLst/>
            <a:gdLst/>
            <a:ahLst/>
            <a:cxnLst/>
            <a:rect l="l" t="t" r="r" b="b"/>
            <a:pathLst>
              <a:path w="5728334" h="317500">
                <a:moveTo>
                  <a:pt x="5727890" y="0"/>
                </a:moveTo>
                <a:lnTo>
                  <a:pt x="5719229" y="0"/>
                </a:lnTo>
                <a:lnTo>
                  <a:pt x="5719229" y="8153"/>
                </a:lnTo>
                <a:lnTo>
                  <a:pt x="5719229" y="308800"/>
                </a:lnTo>
                <a:lnTo>
                  <a:pt x="8674" y="308800"/>
                </a:lnTo>
                <a:lnTo>
                  <a:pt x="8674" y="8153"/>
                </a:lnTo>
                <a:lnTo>
                  <a:pt x="5719229" y="8153"/>
                </a:lnTo>
                <a:lnTo>
                  <a:pt x="5719229" y="0"/>
                </a:lnTo>
                <a:lnTo>
                  <a:pt x="0" y="0"/>
                </a:lnTo>
                <a:lnTo>
                  <a:pt x="0" y="316941"/>
                </a:lnTo>
                <a:lnTo>
                  <a:pt x="5727890" y="316941"/>
                </a:lnTo>
                <a:lnTo>
                  <a:pt x="5727890" y="312864"/>
                </a:lnTo>
                <a:lnTo>
                  <a:pt x="5727890" y="308800"/>
                </a:lnTo>
                <a:lnTo>
                  <a:pt x="5727890" y="8153"/>
                </a:lnTo>
                <a:lnTo>
                  <a:pt x="5727890" y="4076"/>
                </a:lnTo>
                <a:lnTo>
                  <a:pt x="57278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53934" y="502696"/>
            <a:ext cx="5583555" cy="850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26364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45" b="1">
                <a:solidFill>
                  <a:srgbClr val="231F20"/>
                </a:solidFill>
                <a:latin typeface="Arial"/>
                <a:cs typeface="Arial"/>
              </a:rPr>
              <a:t>6LVWHPDV</a:t>
            </a:r>
            <a:r>
              <a:rPr dirty="0" sz="160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45" b="1">
                <a:solidFill>
                  <a:srgbClr val="231F20"/>
                </a:solidFill>
                <a:latin typeface="Arial"/>
                <a:cs typeface="Arial"/>
              </a:rPr>
              <a:t>GLVWULEXFLyQ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SHUPLWLGRV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231F20"/>
                </a:solidFill>
                <a:latin typeface="Arial"/>
                <a:cs typeface="Arial"/>
              </a:rPr>
              <a:t>SRU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5%7</a:t>
            </a:r>
            <a:r>
              <a:rPr dirty="0" sz="1600" spc="5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,7&amp;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915041" y="1663420"/>
            <a:ext cx="2414270" cy="1443355"/>
            <a:chOff x="3915041" y="1663420"/>
            <a:chExt cx="2414270" cy="14433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2444" y="1734251"/>
              <a:ext cx="2070322" cy="13157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915041" y="1663420"/>
              <a:ext cx="2414270" cy="1443355"/>
            </a:xfrm>
            <a:custGeom>
              <a:avLst/>
              <a:gdLst/>
              <a:ahLst/>
              <a:cxnLst/>
              <a:rect l="l" t="t" r="r" b="b"/>
              <a:pathLst>
                <a:path w="2414270" h="1443355">
                  <a:moveTo>
                    <a:pt x="2413749" y="0"/>
                  </a:moveTo>
                  <a:lnTo>
                    <a:pt x="0" y="0"/>
                  </a:lnTo>
                  <a:lnTo>
                    <a:pt x="0" y="1443050"/>
                  </a:lnTo>
                  <a:lnTo>
                    <a:pt x="2413749" y="1443050"/>
                  </a:lnTo>
                  <a:lnTo>
                    <a:pt x="2413749" y="1439989"/>
                  </a:lnTo>
                  <a:lnTo>
                    <a:pt x="6121" y="1439989"/>
                  </a:lnTo>
                  <a:lnTo>
                    <a:pt x="3060" y="1436928"/>
                  </a:lnTo>
                  <a:lnTo>
                    <a:pt x="6121" y="1436928"/>
                  </a:lnTo>
                  <a:lnTo>
                    <a:pt x="6121" y="6108"/>
                  </a:lnTo>
                  <a:lnTo>
                    <a:pt x="3060" y="6108"/>
                  </a:lnTo>
                  <a:lnTo>
                    <a:pt x="6121" y="3060"/>
                  </a:lnTo>
                  <a:lnTo>
                    <a:pt x="2413749" y="3060"/>
                  </a:lnTo>
                  <a:lnTo>
                    <a:pt x="2413749" y="0"/>
                  </a:lnTo>
                  <a:close/>
                </a:path>
                <a:path w="2414270" h="1443355">
                  <a:moveTo>
                    <a:pt x="6121" y="1436928"/>
                  </a:moveTo>
                  <a:lnTo>
                    <a:pt x="3060" y="1436928"/>
                  </a:lnTo>
                  <a:lnTo>
                    <a:pt x="6121" y="1439989"/>
                  </a:lnTo>
                  <a:lnTo>
                    <a:pt x="6121" y="1436928"/>
                  </a:lnTo>
                  <a:close/>
                </a:path>
                <a:path w="2414270" h="1443355">
                  <a:moveTo>
                    <a:pt x="2407119" y="1436928"/>
                  </a:moveTo>
                  <a:lnTo>
                    <a:pt x="6121" y="1436928"/>
                  </a:lnTo>
                  <a:lnTo>
                    <a:pt x="6121" y="1439989"/>
                  </a:lnTo>
                  <a:lnTo>
                    <a:pt x="2407119" y="1439989"/>
                  </a:lnTo>
                  <a:lnTo>
                    <a:pt x="2407119" y="1436928"/>
                  </a:lnTo>
                  <a:close/>
                </a:path>
                <a:path w="2414270" h="1443355">
                  <a:moveTo>
                    <a:pt x="2407119" y="3060"/>
                  </a:moveTo>
                  <a:lnTo>
                    <a:pt x="2407119" y="1439989"/>
                  </a:lnTo>
                  <a:lnTo>
                    <a:pt x="2410180" y="1436928"/>
                  </a:lnTo>
                  <a:lnTo>
                    <a:pt x="2413749" y="1436928"/>
                  </a:lnTo>
                  <a:lnTo>
                    <a:pt x="2413749" y="6108"/>
                  </a:lnTo>
                  <a:lnTo>
                    <a:pt x="2410180" y="6108"/>
                  </a:lnTo>
                  <a:lnTo>
                    <a:pt x="2407119" y="3060"/>
                  </a:lnTo>
                  <a:close/>
                </a:path>
                <a:path w="2414270" h="1443355">
                  <a:moveTo>
                    <a:pt x="2413749" y="1436928"/>
                  </a:moveTo>
                  <a:lnTo>
                    <a:pt x="2410180" y="1436928"/>
                  </a:lnTo>
                  <a:lnTo>
                    <a:pt x="2407119" y="1439989"/>
                  </a:lnTo>
                  <a:lnTo>
                    <a:pt x="2413749" y="1439989"/>
                  </a:lnTo>
                  <a:lnTo>
                    <a:pt x="2413749" y="1436928"/>
                  </a:lnTo>
                  <a:close/>
                </a:path>
                <a:path w="2414270" h="1443355">
                  <a:moveTo>
                    <a:pt x="6121" y="3060"/>
                  </a:moveTo>
                  <a:lnTo>
                    <a:pt x="3060" y="6108"/>
                  </a:lnTo>
                  <a:lnTo>
                    <a:pt x="6121" y="6108"/>
                  </a:lnTo>
                  <a:lnTo>
                    <a:pt x="6121" y="3060"/>
                  </a:lnTo>
                  <a:close/>
                </a:path>
                <a:path w="2414270" h="1443355">
                  <a:moveTo>
                    <a:pt x="2407119" y="3060"/>
                  </a:moveTo>
                  <a:lnTo>
                    <a:pt x="6121" y="3060"/>
                  </a:lnTo>
                  <a:lnTo>
                    <a:pt x="6121" y="6108"/>
                  </a:lnTo>
                  <a:lnTo>
                    <a:pt x="2407119" y="6108"/>
                  </a:lnTo>
                  <a:lnTo>
                    <a:pt x="2407119" y="3060"/>
                  </a:lnTo>
                  <a:close/>
                </a:path>
                <a:path w="2414270" h="1443355">
                  <a:moveTo>
                    <a:pt x="2413749" y="3060"/>
                  </a:moveTo>
                  <a:lnTo>
                    <a:pt x="2407119" y="3060"/>
                  </a:lnTo>
                  <a:lnTo>
                    <a:pt x="2410180" y="6108"/>
                  </a:lnTo>
                  <a:lnTo>
                    <a:pt x="2413749" y="6108"/>
                  </a:lnTo>
                  <a:lnTo>
                    <a:pt x="2413749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261568" y="2199003"/>
            <a:ext cx="311785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spc="305" b="1">
                <a:solidFill>
                  <a:srgbClr val="231F20"/>
                </a:solidFill>
                <a:latin typeface="Times New Roman"/>
                <a:cs typeface="Times New Roman"/>
              </a:rPr>
              <a:t>,7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987666" y="3472840"/>
            <a:ext cx="2620010" cy="1417955"/>
            <a:chOff x="987666" y="3472840"/>
            <a:chExt cx="2620010" cy="1417955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850" y="3509507"/>
              <a:ext cx="2419050" cy="135976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987666" y="3472840"/>
              <a:ext cx="2620010" cy="1417955"/>
            </a:xfrm>
            <a:custGeom>
              <a:avLst/>
              <a:gdLst/>
              <a:ahLst/>
              <a:cxnLst/>
              <a:rect l="l" t="t" r="r" b="b"/>
              <a:pathLst>
                <a:path w="2620010" h="1417954">
                  <a:moveTo>
                    <a:pt x="2619603" y="0"/>
                  </a:moveTo>
                  <a:lnTo>
                    <a:pt x="0" y="0"/>
                  </a:lnTo>
                  <a:lnTo>
                    <a:pt x="0" y="1417574"/>
                  </a:lnTo>
                  <a:lnTo>
                    <a:pt x="2619603" y="1417574"/>
                  </a:lnTo>
                  <a:lnTo>
                    <a:pt x="2619603" y="1414513"/>
                  </a:lnTo>
                  <a:lnTo>
                    <a:pt x="6108" y="1414513"/>
                  </a:lnTo>
                  <a:lnTo>
                    <a:pt x="3048" y="1411452"/>
                  </a:lnTo>
                  <a:lnTo>
                    <a:pt x="6108" y="1411452"/>
                  </a:lnTo>
                  <a:lnTo>
                    <a:pt x="6108" y="6616"/>
                  </a:lnTo>
                  <a:lnTo>
                    <a:pt x="3048" y="6616"/>
                  </a:lnTo>
                  <a:lnTo>
                    <a:pt x="6108" y="3060"/>
                  </a:lnTo>
                  <a:lnTo>
                    <a:pt x="2619603" y="3060"/>
                  </a:lnTo>
                  <a:lnTo>
                    <a:pt x="2619603" y="0"/>
                  </a:lnTo>
                  <a:close/>
                </a:path>
                <a:path w="2620010" h="1417954">
                  <a:moveTo>
                    <a:pt x="6108" y="1411452"/>
                  </a:moveTo>
                  <a:lnTo>
                    <a:pt x="3048" y="1411452"/>
                  </a:lnTo>
                  <a:lnTo>
                    <a:pt x="6108" y="1414513"/>
                  </a:lnTo>
                  <a:lnTo>
                    <a:pt x="6108" y="1411452"/>
                  </a:lnTo>
                  <a:close/>
                </a:path>
                <a:path w="2620010" h="1417954">
                  <a:moveTo>
                    <a:pt x="2612986" y="1411452"/>
                  </a:moveTo>
                  <a:lnTo>
                    <a:pt x="6108" y="1411452"/>
                  </a:lnTo>
                  <a:lnTo>
                    <a:pt x="6108" y="1414513"/>
                  </a:lnTo>
                  <a:lnTo>
                    <a:pt x="2612986" y="1414513"/>
                  </a:lnTo>
                  <a:lnTo>
                    <a:pt x="2612986" y="1411452"/>
                  </a:lnTo>
                  <a:close/>
                </a:path>
                <a:path w="2620010" h="1417954">
                  <a:moveTo>
                    <a:pt x="2612986" y="3060"/>
                  </a:moveTo>
                  <a:lnTo>
                    <a:pt x="2612986" y="1414513"/>
                  </a:lnTo>
                  <a:lnTo>
                    <a:pt x="2616555" y="1411452"/>
                  </a:lnTo>
                  <a:lnTo>
                    <a:pt x="2619603" y="1411452"/>
                  </a:lnTo>
                  <a:lnTo>
                    <a:pt x="2619603" y="6616"/>
                  </a:lnTo>
                  <a:lnTo>
                    <a:pt x="2616555" y="6616"/>
                  </a:lnTo>
                  <a:lnTo>
                    <a:pt x="2612986" y="3060"/>
                  </a:lnTo>
                  <a:close/>
                </a:path>
                <a:path w="2620010" h="1417954">
                  <a:moveTo>
                    <a:pt x="2619603" y="1411452"/>
                  </a:moveTo>
                  <a:lnTo>
                    <a:pt x="2616555" y="1411452"/>
                  </a:lnTo>
                  <a:lnTo>
                    <a:pt x="2612986" y="1414513"/>
                  </a:lnTo>
                  <a:lnTo>
                    <a:pt x="2619603" y="1414513"/>
                  </a:lnTo>
                  <a:lnTo>
                    <a:pt x="2619603" y="1411452"/>
                  </a:lnTo>
                  <a:close/>
                </a:path>
                <a:path w="2620010" h="1417954">
                  <a:moveTo>
                    <a:pt x="6108" y="3060"/>
                  </a:moveTo>
                  <a:lnTo>
                    <a:pt x="3048" y="6616"/>
                  </a:lnTo>
                  <a:lnTo>
                    <a:pt x="6108" y="6616"/>
                  </a:lnTo>
                  <a:lnTo>
                    <a:pt x="6108" y="3060"/>
                  </a:lnTo>
                  <a:close/>
                </a:path>
                <a:path w="2620010" h="1417954">
                  <a:moveTo>
                    <a:pt x="2612986" y="3060"/>
                  </a:moveTo>
                  <a:lnTo>
                    <a:pt x="6108" y="3060"/>
                  </a:lnTo>
                  <a:lnTo>
                    <a:pt x="6108" y="6616"/>
                  </a:lnTo>
                  <a:lnTo>
                    <a:pt x="2612986" y="6616"/>
                  </a:lnTo>
                  <a:lnTo>
                    <a:pt x="2612986" y="3060"/>
                  </a:lnTo>
                  <a:close/>
                </a:path>
                <a:path w="2620010" h="1417954">
                  <a:moveTo>
                    <a:pt x="2619603" y="3060"/>
                  </a:moveTo>
                  <a:lnTo>
                    <a:pt x="2612986" y="3060"/>
                  </a:lnTo>
                  <a:lnTo>
                    <a:pt x="2616555" y="6616"/>
                  </a:lnTo>
                  <a:lnTo>
                    <a:pt x="2619603" y="6616"/>
                  </a:lnTo>
                  <a:lnTo>
                    <a:pt x="2619603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729604" y="4252499"/>
            <a:ext cx="4902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185" b="1">
                <a:solidFill>
                  <a:srgbClr val="231F20"/>
                </a:solidFill>
                <a:latin typeface="Times New Roman"/>
                <a:cs typeface="Times New Roman"/>
              </a:rPr>
              <a:t>71</a:t>
            </a:r>
            <a:r>
              <a:rPr dirty="0" sz="1600" spc="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135" b="1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840397" y="1345971"/>
            <a:ext cx="5757545" cy="3538854"/>
            <a:chOff x="840397" y="1345971"/>
            <a:chExt cx="5757545" cy="3538854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8715" y="3461350"/>
              <a:ext cx="2510010" cy="137833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790200" y="3424428"/>
              <a:ext cx="2807970" cy="1459865"/>
            </a:xfrm>
            <a:custGeom>
              <a:avLst/>
              <a:gdLst/>
              <a:ahLst/>
              <a:cxnLst/>
              <a:rect l="l" t="t" r="r" b="b"/>
              <a:pathLst>
                <a:path w="2807970" h="1459864">
                  <a:moveTo>
                    <a:pt x="2807627" y="0"/>
                  </a:moveTo>
                  <a:lnTo>
                    <a:pt x="0" y="0"/>
                  </a:lnTo>
                  <a:lnTo>
                    <a:pt x="0" y="1459864"/>
                  </a:lnTo>
                  <a:lnTo>
                    <a:pt x="2807627" y="1459864"/>
                  </a:lnTo>
                  <a:lnTo>
                    <a:pt x="2807627" y="1456817"/>
                  </a:lnTo>
                  <a:lnTo>
                    <a:pt x="6121" y="1456817"/>
                  </a:lnTo>
                  <a:lnTo>
                    <a:pt x="3060" y="1453756"/>
                  </a:lnTo>
                  <a:lnTo>
                    <a:pt x="6121" y="1453756"/>
                  </a:lnTo>
                  <a:lnTo>
                    <a:pt x="6121" y="6121"/>
                  </a:lnTo>
                  <a:lnTo>
                    <a:pt x="3060" y="6121"/>
                  </a:lnTo>
                  <a:lnTo>
                    <a:pt x="6121" y="3060"/>
                  </a:lnTo>
                  <a:lnTo>
                    <a:pt x="2807627" y="3060"/>
                  </a:lnTo>
                  <a:lnTo>
                    <a:pt x="2807627" y="0"/>
                  </a:lnTo>
                  <a:close/>
                </a:path>
                <a:path w="2807970" h="1459864">
                  <a:moveTo>
                    <a:pt x="6121" y="1453756"/>
                  </a:moveTo>
                  <a:lnTo>
                    <a:pt x="3060" y="1453756"/>
                  </a:lnTo>
                  <a:lnTo>
                    <a:pt x="6121" y="1456817"/>
                  </a:lnTo>
                  <a:lnTo>
                    <a:pt x="6121" y="1453756"/>
                  </a:lnTo>
                  <a:close/>
                </a:path>
                <a:path w="2807970" h="1459864">
                  <a:moveTo>
                    <a:pt x="2801010" y="1453756"/>
                  </a:moveTo>
                  <a:lnTo>
                    <a:pt x="6121" y="1453756"/>
                  </a:lnTo>
                  <a:lnTo>
                    <a:pt x="6121" y="1456817"/>
                  </a:lnTo>
                  <a:lnTo>
                    <a:pt x="2801010" y="1456817"/>
                  </a:lnTo>
                  <a:lnTo>
                    <a:pt x="2801010" y="1453756"/>
                  </a:lnTo>
                  <a:close/>
                </a:path>
                <a:path w="2807970" h="1459864">
                  <a:moveTo>
                    <a:pt x="2801010" y="3060"/>
                  </a:moveTo>
                  <a:lnTo>
                    <a:pt x="2801010" y="1456817"/>
                  </a:lnTo>
                  <a:lnTo>
                    <a:pt x="2804566" y="1453756"/>
                  </a:lnTo>
                  <a:lnTo>
                    <a:pt x="2807627" y="1453756"/>
                  </a:lnTo>
                  <a:lnTo>
                    <a:pt x="2807627" y="6121"/>
                  </a:lnTo>
                  <a:lnTo>
                    <a:pt x="2804566" y="6121"/>
                  </a:lnTo>
                  <a:lnTo>
                    <a:pt x="2801010" y="3060"/>
                  </a:lnTo>
                  <a:close/>
                </a:path>
                <a:path w="2807970" h="1459864">
                  <a:moveTo>
                    <a:pt x="2807627" y="1453756"/>
                  </a:moveTo>
                  <a:lnTo>
                    <a:pt x="2804566" y="1453756"/>
                  </a:lnTo>
                  <a:lnTo>
                    <a:pt x="2801010" y="1456817"/>
                  </a:lnTo>
                  <a:lnTo>
                    <a:pt x="2807627" y="1456817"/>
                  </a:lnTo>
                  <a:lnTo>
                    <a:pt x="2807627" y="1453756"/>
                  </a:lnTo>
                  <a:close/>
                </a:path>
                <a:path w="2807970" h="1459864">
                  <a:moveTo>
                    <a:pt x="6121" y="3060"/>
                  </a:moveTo>
                  <a:lnTo>
                    <a:pt x="3060" y="6121"/>
                  </a:lnTo>
                  <a:lnTo>
                    <a:pt x="6121" y="6121"/>
                  </a:lnTo>
                  <a:lnTo>
                    <a:pt x="6121" y="3060"/>
                  </a:lnTo>
                  <a:close/>
                </a:path>
                <a:path w="2807970" h="1459864">
                  <a:moveTo>
                    <a:pt x="2801010" y="3060"/>
                  </a:moveTo>
                  <a:lnTo>
                    <a:pt x="6121" y="3060"/>
                  </a:lnTo>
                  <a:lnTo>
                    <a:pt x="6121" y="6121"/>
                  </a:lnTo>
                  <a:lnTo>
                    <a:pt x="2801010" y="6121"/>
                  </a:lnTo>
                  <a:lnTo>
                    <a:pt x="2801010" y="3060"/>
                  </a:lnTo>
                  <a:close/>
                </a:path>
                <a:path w="2807970" h="1459864">
                  <a:moveTo>
                    <a:pt x="2807627" y="3060"/>
                  </a:moveTo>
                  <a:lnTo>
                    <a:pt x="2801010" y="3060"/>
                  </a:lnTo>
                  <a:lnTo>
                    <a:pt x="2804566" y="6121"/>
                  </a:lnTo>
                  <a:lnTo>
                    <a:pt x="2807627" y="6121"/>
                  </a:lnTo>
                  <a:lnTo>
                    <a:pt x="2807627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0397" y="1345971"/>
              <a:ext cx="2979864" cy="214877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4343" y="1528902"/>
              <a:ext cx="2612986" cy="178240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6314" y="1501381"/>
              <a:ext cx="2668524" cy="1837956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1931381" y="2220396"/>
            <a:ext cx="570230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200" spc="500" b="1">
                <a:solidFill>
                  <a:srgbClr val="BF2026"/>
                </a:solidFill>
                <a:latin typeface="Times New Roman"/>
                <a:cs typeface="Times New Roman"/>
              </a:rPr>
              <a:t>77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728798" y="4519460"/>
            <a:ext cx="3797300" cy="401320"/>
          </a:xfrm>
          <a:custGeom>
            <a:avLst/>
            <a:gdLst/>
            <a:ahLst/>
            <a:cxnLst/>
            <a:rect l="l" t="t" r="r" b="b"/>
            <a:pathLst>
              <a:path w="3797300" h="401320">
                <a:moveTo>
                  <a:pt x="3771201" y="0"/>
                </a:moveTo>
                <a:lnTo>
                  <a:pt x="25476" y="0"/>
                </a:lnTo>
                <a:lnTo>
                  <a:pt x="15687" y="2046"/>
                </a:lnTo>
                <a:lnTo>
                  <a:pt x="7575" y="7580"/>
                </a:lnTo>
                <a:lnTo>
                  <a:pt x="2044" y="15693"/>
                </a:lnTo>
                <a:lnTo>
                  <a:pt x="0" y="25476"/>
                </a:lnTo>
                <a:lnTo>
                  <a:pt x="0" y="375538"/>
                </a:lnTo>
                <a:lnTo>
                  <a:pt x="2044" y="385322"/>
                </a:lnTo>
                <a:lnTo>
                  <a:pt x="7575" y="393434"/>
                </a:lnTo>
                <a:lnTo>
                  <a:pt x="15687" y="398968"/>
                </a:lnTo>
                <a:lnTo>
                  <a:pt x="25476" y="401015"/>
                </a:lnTo>
                <a:lnTo>
                  <a:pt x="3771201" y="401015"/>
                </a:lnTo>
                <a:lnTo>
                  <a:pt x="3781198" y="398968"/>
                </a:lnTo>
                <a:lnTo>
                  <a:pt x="3789287" y="393434"/>
                </a:lnTo>
                <a:lnTo>
                  <a:pt x="3794702" y="385322"/>
                </a:lnTo>
                <a:lnTo>
                  <a:pt x="3796677" y="375538"/>
                </a:lnTo>
                <a:lnTo>
                  <a:pt x="50952" y="375538"/>
                </a:lnTo>
                <a:lnTo>
                  <a:pt x="25476" y="350062"/>
                </a:lnTo>
                <a:lnTo>
                  <a:pt x="50952" y="350062"/>
                </a:lnTo>
                <a:lnTo>
                  <a:pt x="50952" y="50952"/>
                </a:lnTo>
                <a:lnTo>
                  <a:pt x="25476" y="50952"/>
                </a:lnTo>
                <a:lnTo>
                  <a:pt x="50952" y="25476"/>
                </a:lnTo>
                <a:lnTo>
                  <a:pt x="3796677" y="25476"/>
                </a:lnTo>
                <a:lnTo>
                  <a:pt x="3794702" y="15693"/>
                </a:lnTo>
                <a:lnTo>
                  <a:pt x="3789287" y="7580"/>
                </a:lnTo>
                <a:lnTo>
                  <a:pt x="3781198" y="2046"/>
                </a:lnTo>
                <a:lnTo>
                  <a:pt x="3771201" y="0"/>
                </a:lnTo>
                <a:close/>
              </a:path>
              <a:path w="3797300" h="401320">
                <a:moveTo>
                  <a:pt x="50952" y="350062"/>
                </a:moveTo>
                <a:lnTo>
                  <a:pt x="25476" y="350062"/>
                </a:lnTo>
                <a:lnTo>
                  <a:pt x="50952" y="375538"/>
                </a:lnTo>
                <a:lnTo>
                  <a:pt x="50952" y="350062"/>
                </a:lnTo>
                <a:close/>
              </a:path>
              <a:path w="3797300" h="401320">
                <a:moveTo>
                  <a:pt x="3745725" y="350062"/>
                </a:moveTo>
                <a:lnTo>
                  <a:pt x="50952" y="350062"/>
                </a:lnTo>
                <a:lnTo>
                  <a:pt x="50952" y="375538"/>
                </a:lnTo>
                <a:lnTo>
                  <a:pt x="3745725" y="375538"/>
                </a:lnTo>
                <a:lnTo>
                  <a:pt x="3745725" y="350062"/>
                </a:lnTo>
                <a:close/>
              </a:path>
              <a:path w="3797300" h="401320">
                <a:moveTo>
                  <a:pt x="3745725" y="25476"/>
                </a:moveTo>
                <a:lnTo>
                  <a:pt x="3745725" y="375538"/>
                </a:lnTo>
                <a:lnTo>
                  <a:pt x="3771201" y="350062"/>
                </a:lnTo>
                <a:lnTo>
                  <a:pt x="3796677" y="350062"/>
                </a:lnTo>
                <a:lnTo>
                  <a:pt x="3796677" y="50952"/>
                </a:lnTo>
                <a:lnTo>
                  <a:pt x="3771201" y="50952"/>
                </a:lnTo>
                <a:lnTo>
                  <a:pt x="3745725" y="25476"/>
                </a:lnTo>
                <a:close/>
              </a:path>
              <a:path w="3797300" h="401320">
                <a:moveTo>
                  <a:pt x="3796677" y="350062"/>
                </a:moveTo>
                <a:lnTo>
                  <a:pt x="3771201" y="350062"/>
                </a:lnTo>
                <a:lnTo>
                  <a:pt x="3745725" y="375538"/>
                </a:lnTo>
                <a:lnTo>
                  <a:pt x="3796677" y="375538"/>
                </a:lnTo>
                <a:lnTo>
                  <a:pt x="3796677" y="350062"/>
                </a:lnTo>
                <a:close/>
              </a:path>
              <a:path w="3797300" h="401320">
                <a:moveTo>
                  <a:pt x="50952" y="25476"/>
                </a:moveTo>
                <a:lnTo>
                  <a:pt x="25476" y="50952"/>
                </a:lnTo>
                <a:lnTo>
                  <a:pt x="50952" y="50952"/>
                </a:lnTo>
                <a:lnTo>
                  <a:pt x="50952" y="25476"/>
                </a:lnTo>
                <a:close/>
              </a:path>
              <a:path w="3797300" h="401320">
                <a:moveTo>
                  <a:pt x="3745725" y="25476"/>
                </a:moveTo>
                <a:lnTo>
                  <a:pt x="50952" y="25476"/>
                </a:lnTo>
                <a:lnTo>
                  <a:pt x="50952" y="50952"/>
                </a:lnTo>
                <a:lnTo>
                  <a:pt x="3745725" y="50952"/>
                </a:lnTo>
                <a:lnTo>
                  <a:pt x="3745725" y="25476"/>
                </a:lnTo>
                <a:close/>
              </a:path>
              <a:path w="3797300" h="401320">
                <a:moveTo>
                  <a:pt x="3796677" y="25476"/>
                </a:moveTo>
                <a:lnTo>
                  <a:pt x="3745725" y="25476"/>
                </a:lnTo>
                <a:lnTo>
                  <a:pt x="3771201" y="50952"/>
                </a:lnTo>
                <a:lnTo>
                  <a:pt x="3796677" y="50952"/>
                </a:lnTo>
                <a:lnTo>
                  <a:pt x="3796677" y="25476"/>
                </a:lnTo>
                <a:close/>
              </a:path>
            </a:pathLst>
          </a:custGeom>
          <a:solidFill>
            <a:srgbClr val="2E2E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2802717" y="4121821"/>
            <a:ext cx="3613785" cy="74422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algn="ctr" marL="450215">
              <a:lnSpc>
                <a:spcPct val="100000"/>
              </a:lnSpc>
              <a:spcBef>
                <a:spcPts val="785"/>
              </a:spcBef>
            </a:pPr>
            <a:r>
              <a:rPr dirty="0" sz="1600" spc="95" b="1">
                <a:solidFill>
                  <a:srgbClr val="231F20"/>
                </a:solidFill>
                <a:latin typeface="Times New Roman"/>
                <a:cs typeface="Times New Roman"/>
              </a:rPr>
              <a:t>71</a:t>
            </a:r>
            <a:r>
              <a:rPr dirty="0" sz="1600" spc="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114" b="1">
                <a:solidFill>
                  <a:srgbClr val="231F20"/>
                </a:solidFill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850" spc="110" b="1">
                <a:solidFill>
                  <a:srgbClr val="BF2026"/>
                </a:solidFill>
                <a:latin typeface="Times New Roman"/>
                <a:cs typeface="Times New Roman"/>
              </a:rPr>
              <a:t>(Q</a:t>
            </a:r>
            <a:r>
              <a:rPr dirty="0" sz="185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114" b="1">
                <a:solidFill>
                  <a:srgbClr val="BF2026"/>
                </a:solidFill>
                <a:latin typeface="Times New Roman"/>
                <a:cs typeface="Times New Roman"/>
              </a:rPr>
              <a:t>(VSDxD</a:t>
            </a:r>
            <a:r>
              <a:rPr dirty="0" sz="185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405" b="1">
                <a:solidFill>
                  <a:srgbClr val="BF2026"/>
                </a:solidFill>
                <a:latin typeface="Times New Roman"/>
                <a:cs typeface="Times New Roman"/>
              </a:rPr>
              <a:t>QR</a:t>
            </a:r>
            <a:r>
              <a:rPr dirty="0" sz="185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615" b="1">
                <a:solidFill>
                  <a:srgbClr val="BF2026"/>
                </a:solidFill>
                <a:latin typeface="Times New Roman"/>
                <a:cs typeface="Times New Roman"/>
              </a:rPr>
              <a:t>VH</a:t>
            </a:r>
            <a:r>
              <a:rPr dirty="0" sz="185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445" b="1">
                <a:solidFill>
                  <a:srgbClr val="BF2026"/>
                </a:solidFill>
                <a:latin typeface="Times New Roman"/>
                <a:cs typeface="Times New Roman"/>
              </a:rPr>
              <a:t>XVD</a:t>
            </a:r>
            <a:r>
              <a:rPr dirty="0" sz="185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445" b="1">
                <a:solidFill>
                  <a:srgbClr val="BF2026"/>
                </a:solidFill>
                <a:latin typeface="Times New Roman"/>
                <a:cs typeface="Times New Roman"/>
              </a:rPr>
              <a:t>SUiFWLFDPHQWH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5114531" y="2690672"/>
            <a:ext cx="1694814" cy="593725"/>
          </a:xfrm>
          <a:custGeom>
            <a:avLst/>
            <a:gdLst/>
            <a:ahLst/>
            <a:cxnLst/>
            <a:rect l="l" t="t" r="r" b="b"/>
            <a:pathLst>
              <a:path w="1694815" h="593725">
                <a:moveTo>
                  <a:pt x="1675917" y="0"/>
                </a:moveTo>
                <a:lnTo>
                  <a:pt x="19354" y="0"/>
                </a:lnTo>
                <a:lnTo>
                  <a:pt x="11819" y="1512"/>
                </a:lnTo>
                <a:lnTo>
                  <a:pt x="5667" y="5605"/>
                </a:lnTo>
                <a:lnTo>
                  <a:pt x="1520" y="11610"/>
                </a:lnTo>
                <a:lnTo>
                  <a:pt x="0" y="18859"/>
                </a:lnTo>
                <a:lnTo>
                  <a:pt x="0" y="574776"/>
                </a:lnTo>
                <a:lnTo>
                  <a:pt x="1520" y="582240"/>
                </a:lnTo>
                <a:lnTo>
                  <a:pt x="5667" y="588221"/>
                </a:lnTo>
                <a:lnTo>
                  <a:pt x="11819" y="592194"/>
                </a:lnTo>
                <a:lnTo>
                  <a:pt x="19354" y="593636"/>
                </a:lnTo>
                <a:lnTo>
                  <a:pt x="1675917" y="593636"/>
                </a:lnTo>
                <a:lnTo>
                  <a:pt x="1683159" y="592194"/>
                </a:lnTo>
                <a:lnTo>
                  <a:pt x="1689160" y="588221"/>
                </a:lnTo>
                <a:lnTo>
                  <a:pt x="1693251" y="582240"/>
                </a:lnTo>
                <a:lnTo>
                  <a:pt x="1694764" y="574776"/>
                </a:lnTo>
                <a:lnTo>
                  <a:pt x="38214" y="574776"/>
                </a:lnTo>
                <a:lnTo>
                  <a:pt x="19354" y="555409"/>
                </a:lnTo>
                <a:lnTo>
                  <a:pt x="38214" y="555409"/>
                </a:lnTo>
                <a:lnTo>
                  <a:pt x="38214" y="38214"/>
                </a:lnTo>
                <a:lnTo>
                  <a:pt x="19354" y="38214"/>
                </a:lnTo>
                <a:lnTo>
                  <a:pt x="38214" y="18859"/>
                </a:lnTo>
                <a:lnTo>
                  <a:pt x="1694764" y="18859"/>
                </a:lnTo>
                <a:lnTo>
                  <a:pt x="1693251" y="11610"/>
                </a:lnTo>
                <a:lnTo>
                  <a:pt x="1689160" y="5605"/>
                </a:lnTo>
                <a:lnTo>
                  <a:pt x="1683159" y="1512"/>
                </a:lnTo>
                <a:lnTo>
                  <a:pt x="1675917" y="0"/>
                </a:lnTo>
                <a:close/>
              </a:path>
              <a:path w="1694815" h="593725">
                <a:moveTo>
                  <a:pt x="38214" y="555409"/>
                </a:moveTo>
                <a:lnTo>
                  <a:pt x="19354" y="555409"/>
                </a:lnTo>
                <a:lnTo>
                  <a:pt x="38214" y="574776"/>
                </a:lnTo>
                <a:lnTo>
                  <a:pt x="38214" y="555409"/>
                </a:lnTo>
                <a:close/>
              </a:path>
              <a:path w="1694815" h="593725">
                <a:moveTo>
                  <a:pt x="1656549" y="555409"/>
                </a:moveTo>
                <a:lnTo>
                  <a:pt x="38214" y="555409"/>
                </a:lnTo>
                <a:lnTo>
                  <a:pt x="38214" y="574776"/>
                </a:lnTo>
                <a:lnTo>
                  <a:pt x="1656549" y="574776"/>
                </a:lnTo>
                <a:lnTo>
                  <a:pt x="1656549" y="555409"/>
                </a:lnTo>
                <a:close/>
              </a:path>
              <a:path w="1694815" h="593725">
                <a:moveTo>
                  <a:pt x="1656549" y="18859"/>
                </a:moveTo>
                <a:lnTo>
                  <a:pt x="1656549" y="574776"/>
                </a:lnTo>
                <a:lnTo>
                  <a:pt x="1675917" y="555409"/>
                </a:lnTo>
                <a:lnTo>
                  <a:pt x="1694764" y="555409"/>
                </a:lnTo>
                <a:lnTo>
                  <a:pt x="1694764" y="38214"/>
                </a:lnTo>
                <a:lnTo>
                  <a:pt x="1675917" y="38214"/>
                </a:lnTo>
                <a:lnTo>
                  <a:pt x="1656549" y="18859"/>
                </a:lnTo>
                <a:close/>
              </a:path>
              <a:path w="1694815" h="593725">
                <a:moveTo>
                  <a:pt x="1694764" y="555409"/>
                </a:moveTo>
                <a:lnTo>
                  <a:pt x="1675917" y="555409"/>
                </a:lnTo>
                <a:lnTo>
                  <a:pt x="1656549" y="574776"/>
                </a:lnTo>
                <a:lnTo>
                  <a:pt x="1694764" y="574776"/>
                </a:lnTo>
                <a:lnTo>
                  <a:pt x="1694764" y="555409"/>
                </a:lnTo>
                <a:close/>
              </a:path>
              <a:path w="1694815" h="593725">
                <a:moveTo>
                  <a:pt x="38214" y="18859"/>
                </a:moveTo>
                <a:lnTo>
                  <a:pt x="19354" y="38214"/>
                </a:lnTo>
                <a:lnTo>
                  <a:pt x="38214" y="38214"/>
                </a:lnTo>
                <a:lnTo>
                  <a:pt x="38214" y="18859"/>
                </a:lnTo>
                <a:close/>
              </a:path>
              <a:path w="1694815" h="593725">
                <a:moveTo>
                  <a:pt x="1656549" y="18859"/>
                </a:moveTo>
                <a:lnTo>
                  <a:pt x="38214" y="18859"/>
                </a:lnTo>
                <a:lnTo>
                  <a:pt x="38214" y="38214"/>
                </a:lnTo>
                <a:lnTo>
                  <a:pt x="1656549" y="38214"/>
                </a:lnTo>
                <a:lnTo>
                  <a:pt x="1656549" y="18859"/>
                </a:lnTo>
                <a:close/>
              </a:path>
              <a:path w="1694815" h="593725">
                <a:moveTo>
                  <a:pt x="1694764" y="18859"/>
                </a:moveTo>
                <a:lnTo>
                  <a:pt x="1656549" y="18859"/>
                </a:lnTo>
                <a:lnTo>
                  <a:pt x="1675917" y="38214"/>
                </a:lnTo>
                <a:lnTo>
                  <a:pt x="1694764" y="38214"/>
                </a:lnTo>
                <a:lnTo>
                  <a:pt x="1694764" y="18859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5181825" y="2723330"/>
            <a:ext cx="151638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150" b="1">
                <a:solidFill>
                  <a:srgbClr val="231F20"/>
                </a:solidFill>
                <a:latin typeface="Times New Roman"/>
                <a:cs typeface="Times New Roman"/>
              </a:rPr>
              <a:t>6H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231F20"/>
                </a:solidFill>
                <a:latin typeface="Times New Roman"/>
                <a:cs typeface="Times New Roman"/>
              </a:rPr>
              <a:t>UHTXLHUH</a:t>
            </a:r>
            <a:r>
              <a:rPr dirty="0" sz="105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231F20"/>
                </a:solidFill>
                <a:latin typeface="Times New Roman"/>
                <a:cs typeface="Times New Roman"/>
              </a:rPr>
              <a:t>FRQWLQXLGDG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231F20"/>
                </a:solidFill>
                <a:latin typeface="Times New Roman"/>
                <a:cs typeface="Times New Roman"/>
              </a:rPr>
              <a:t>VHUYLFLR</a:t>
            </a:r>
            <a:r>
              <a:rPr dirty="0" sz="1050" spc="1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231F20"/>
                </a:solidFill>
                <a:latin typeface="Times New Roman"/>
                <a:cs typeface="Times New Roman"/>
              </a:rPr>
              <a:t>TXLUyIDQRV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95" b="1">
                <a:solidFill>
                  <a:srgbClr val="231F20"/>
                </a:solidFill>
                <a:latin typeface="Times New Roman"/>
                <a:cs typeface="Times New Roman"/>
              </a:rPr>
              <a:t>HWF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92070" y="6917904"/>
            <a:ext cx="2144184" cy="2861631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1001407" y="6241744"/>
            <a:ext cx="4488815" cy="317500"/>
          </a:xfrm>
          <a:custGeom>
            <a:avLst/>
            <a:gdLst/>
            <a:ahLst/>
            <a:cxnLst/>
            <a:rect l="l" t="t" r="r" b="b"/>
            <a:pathLst>
              <a:path w="4488815" h="317500">
                <a:moveTo>
                  <a:pt x="4488662" y="0"/>
                </a:moveTo>
                <a:lnTo>
                  <a:pt x="4480001" y="0"/>
                </a:lnTo>
                <a:lnTo>
                  <a:pt x="4480001" y="8140"/>
                </a:lnTo>
                <a:lnTo>
                  <a:pt x="4480001" y="308787"/>
                </a:lnTo>
                <a:lnTo>
                  <a:pt x="8674" y="308787"/>
                </a:lnTo>
                <a:lnTo>
                  <a:pt x="8674" y="8140"/>
                </a:lnTo>
                <a:lnTo>
                  <a:pt x="4480001" y="8140"/>
                </a:lnTo>
                <a:lnTo>
                  <a:pt x="4480001" y="0"/>
                </a:lnTo>
                <a:lnTo>
                  <a:pt x="0" y="0"/>
                </a:lnTo>
                <a:lnTo>
                  <a:pt x="0" y="316928"/>
                </a:lnTo>
                <a:lnTo>
                  <a:pt x="4488662" y="316928"/>
                </a:lnTo>
                <a:lnTo>
                  <a:pt x="4488662" y="312851"/>
                </a:lnTo>
                <a:lnTo>
                  <a:pt x="4488662" y="308787"/>
                </a:lnTo>
                <a:lnTo>
                  <a:pt x="4488662" y="8140"/>
                </a:lnTo>
                <a:lnTo>
                  <a:pt x="4488662" y="4076"/>
                </a:lnTo>
                <a:lnTo>
                  <a:pt x="448866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053934" y="5679233"/>
            <a:ext cx="4165600" cy="38500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07565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170" b="1">
                <a:solidFill>
                  <a:srgbClr val="231F20"/>
                </a:solidFill>
                <a:latin typeface="Arial"/>
                <a:cs typeface="Arial"/>
              </a:rPr>
              <a:t>'HILQLFLyQ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90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231F20"/>
                </a:solidFill>
                <a:latin typeface="Arial"/>
                <a:cs typeface="Arial"/>
              </a:rPr>
              <a:t>FRQH[LyQ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05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Arial"/>
              <a:cs typeface="Arial"/>
            </a:endParaRPr>
          </a:p>
          <a:p>
            <a:pPr marL="961390">
              <a:lnSpc>
                <a:spcPct val="100000"/>
              </a:lnSpc>
            </a:pPr>
            <a:r>
              <a:rPr dirty="0" sz="1850" spc="120" b="1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18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25" b="1">
                <a:solidFill>
                  <a:srgbClr val="BF2026"/>
                </a:solidFill>
                <a:latin typeface="Times New Roman"/>
                <a:cs typeface="Times New Roman"/>
              </a:rPr>
              <a:t>%7</a:t>
            </a:r>
            <a:r>
              <a:rPr dirty="0" sz="1850" spc="-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850">
              <a:latin typeface="Times New Roman"/>
              <a:cs typeface="Times New Roman"/>
            </a:endParaRPr>
          </a:p>
          <a:p>
            <a:pPr algn="just" marL="104139" marR="1245235">
              <a:lnSpc>
                <a:spcPct val="100000"/>
              </a:lnSpc>
              <a:spcBef>
                <a:spcPts val="1475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(V</a:t>
            </a:r>
            <a:r>
              <a:rPr dirty="0" sz="120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9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5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ED2024"/>
                </a:solidFill>
                <a:latin typeface="Times New Roman"/>
                <a:cs typeface="Times New Roman"/>
              </a:rPr>
              <a:t>XQLyQ</a:t>
            </a:r>
            <a:r>
              <a:rPr dirty="0" sz="1200" spc="3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ED2024"/>
                </a:solidFill>
                <a:latin typeface="Times New Roman"/>
                <a:cs typeface="Times New Roman"/>
              </a:rPr>
              <a:t>WRGDV</a:t>
            </a:r>
            <a:r>
              <a:rPr dirty="0" sz="1200" spc="3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00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200" spc="4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SDUWHV</a:t>
            </a:r>
            <a:r>
              <a:rPr dirty="0" sz="1200" spc="3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21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200" spc="-370" b="1">
                <a:solidFill>
                  <a:srgbClr val="ED2024"/>
                </a:solidFill>
                <a:latin typeface="Times New Roman"/>
                <a:cs typeface="Times New Roman"/>
              </a:rPr>
              <a:t>HWiOLFDV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ED2024"/>
                </a:solidFill>
                <a:latin typeface="Times New Roman"/>
                <a:cs typeface="Times New Roman"/>
              </a:rPr>
              <a:t>XQD</a:t>
            </a:r>
            <a:r>
              <a:rPr dirty="0" sz="1200" spc="3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ED2024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VLQ</a:t>
            </a:r>
            <a:r>
              <a:rPr dirty="0" sz="120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IXVLEOHV</a:t>
            </a:r>
            <a:r>
              <a:rPr dirty="0" sz="120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QL</a:t>
            </a:r>
            <a:r>
              <a:rPr dirty="0" sz="120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32659A"/>
                </a:solidFill>
                <a:latin typeface="Times New Roman"/>
                <a:cs typeface="Times New Roman"/>
              </a:rPr>
              <a:t>RWURV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32659A"/>
                </a:solidFill>
                <a:latin typeface="Times New Roman"/>
                <a:cs typeface="Times New Roman"/>
              </a:rPr>
              <a:t>VLVWHPDV</a:t>
            </a:r>
            <a:r>
              <a:rPr dirty="0" sz="1200" spc="45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5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DGHFXDGD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265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200" spc="2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254" b="1">
                <a:solidFill>
                  <a:srgbClr val="ED2024"/>
                </a:solidFill>
                <a:latin typeface="Times New Roman"/>
                <a:cs typeface="Times New Roman"/>
              </a:rPr>
              <a:t>XQR</a:t>
            </a:r>
            <a:r>
              <a:rPr dirty="0" sz="1200" spc="2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200" spc="28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35" b="1">
                <a:solidFill>
                  <a:srgbClr val="ED2024"/>
                </a:solidFill>
                <a:latin typeface="Times New Roman"/>
                <a:cs typeface="Times New Roman"/>
              </a:rPr>
              <a:t>YDULRV</a:t>
            </a:r>
            <a:r>
              <a:rPr dirty="0" sz="1200" spc="27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409" b="1">
                <a:solidFill>
                  <a:srgbClr val="ED2024"/>
                </a:solidFill>
                <a:latin typeface="Times New Roman"/>
                <a:cs typeface="Times New Roman"/>
              </a:rPr>
              <a:t>HOHFWURGRV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ED2024"/>
                </a:solidFill>
                <a:latin typeface="Times New Roman"/>
                <a:cs typeface="Times New Roman"/>
              </a:rPr>
              <a:t>HQWHUUDGRV</a:t>
            </a:r>
            <a:r>
              <a:rPr dirty="0" sz="1200" spc="14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200" spc="15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509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200" spc="14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380" b="1">
                <a:solidFill>
                  <a:srgbClr val="ED2024"/>
                </a:solidFill>
                <a:latin typeface="Times New Roman"/>
                <a:cs typeface="Times New Roman"/>
              </a:rPr>
              <a:t>VXHOR</a:t>
            </a:r>
            <a:r>
              <a:rPr dirty="0" sz="1200" spc="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2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REMHWR</a:t>
            </a:r>
            <a:r>
              <a:rPr dirty="0" sz="12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FRQVHJXLU</a:t>
            </a:r>
            <a:r>
              <a:rPr dirty="0" sz="1200" spc="3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509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FRQMXQWR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LQVWDODFLRQHV</a:t>
            </a:r>
            <a:r>
              <a:rPr dirty="0" sz="1200" spc="31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HGLILFLRV</a:t>
            </a:r>
            <a:r>
              <a:rPr dirty="0" sz="1200" spc="53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53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VXSHUILFLHV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SUy[LPDV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45" b="1">
                <a:solidFill>
                  <a:srgbClr val="32659A"/>
                </a:solidFill>
                <a:latin typeface="Times New Roman"/>
                <a:cs typeface="Times New Roman"/>
              </a:rPr>
              <a:t>DO</a:t>
            </a:r>
            <a:r>
              <a:rPr dirty="0" sz="1200" spc="18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WHUUHQR</a:t>
            </a:r>
            <a:r>
              <a:rPr dirty="0" sz="1200" spc="4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200" spc="3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ED2024"/>
                </a:solidFill>
                <a:latin typeface="Times New Roman"/>
                <a:cs typeface="Times New Roman"/>
              </a:rPr>
              <a:t>H[LVWDQ</a:t>
            </a:r>
            <a:r>
              <a:rPr dirty="0" sz="1200" spc="30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GLIHUHQFLDV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2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ED2024"/>
                </a:solidFill>
                <a:latin typeface="Times New Roman"/>
                <a:cs typeface="Times New Roman"/>
              </a:rPr>
              <a:t>SRWHQFLDO</a:t>
            </a:r>
            <a:r>
              <a:rPr dirty="0" sz="1200" spc="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SHOLJURVDV</a:t>
            </a:r>
            <a:r>
              <a:rPr dirty="0" sz="1200" spc="2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200" spc="1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200" spc="4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ED2024"/>
                </a:solidFill>
                <a:latin typeface="Times New Roman"/>
                <a:cs typeface="Times New Roman"/>
              </a:rPr>
              <a:t>DO</a:t>
            </a:r>
            <a:r>
              <a:rPr dirty="0" sz="1200" spc="3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80" b="1">
                <a:solidFill>
                  <a:srgbClr val="ED2024"/>
                </a:solidFill>
                <a:latin typeface="Times New Roman"/>
                <a:cs typeface="Times New Roman"/>
              </a:rPr>
              <a:t>PLVPR </a:t>
            </a:r>
            <a:r>
              <a:rPr dirty="0" sz="1200" spc="-275" b="1">
                <a:solidFill>
                  <a:srgbClr val="ED2024"/>
                </a:solidFill>
                <a:latin typeface="Times New Roman"/>
                <a:cs typeface="Times New Roman"/>
              </a:rPr>
              <a:t>WLHPSR</a:t>
            </a:r>
            <a:r>
              <a:rPr dirty="0" sz="1200" spc="45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ED2024"/>
                </a:solidFill>
                <a:latin typeface="Times New Roman"/>
                <a:cs typeface="Times New Roman"/>
              </a:rPr>
              <a:t>SHUPLWD</a:t>
            </a:r>
            <a:r>
              <a:rPr dirty="0" sz="1200" spc="3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60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200" spc="48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70" b="1">
                <a:solidFill>
                  <a:srgbClr val="ED2024"/>
                </a:solidFill>
                <a:latin typeface="Times New Roman"/>
                <a:cs typeface="Times New Roman"/>
              </a:rPr>
              <a:t>SDVR</a:t>
            </a:r>
            <a:r>
              <a:rPr dirty="0" sz="120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spc="3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200" spc="3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ED2024"/>
                </a:solidFill>
                <a:latin typeface="Times New Roman"/>
                <a:cs typeface="Times New Roman"/>
              </a:rPr>
              <a:t>FRUULHQWHV</a:t>
            </a:r>
            <a:r>
              <a:rPr dirty="0" sz="1200" spc="3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ED2024"/>
                </a:solidFill>
                <a:latin typeface="Times New Roman"/>
                <a:cs typeface="Times New Roman"/>
              </a:rPr>
              <a:t>GHIHFWR</a:t>
            </a:r>
            <a:r>
              <a:rPr dirty="0" sz="120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200" spc="1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85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50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3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GHVFDUJD</a:t>
            </a:r>
            <a:r>
              <a:rPr dirty="0" sz="120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ED2024"/>
                </a:solidFill>
                <a:latin typeface="Times New Roman"/>
                <a:cs typeface="Times New Roman"/>
              </a:rPr>
              <a:t>RULJHQ</a:t>
            </a:r>
            <a:r>
              <a:rPr dirty="0" sz="12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ED2024"/>
                </a:solidFill>
                <a:latin typeface="Times New Roman"/>
                <a:cs typeface="Times New Roman"/>
              </a:rPr>
              <a:t>DWPRVIpULFR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65980" y="2563325"/>
            <a:ext cx="1412875" cy="4330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70585" algn="l"/>
                <a:tab pos="1201420" algn="l"/>
              </a:tabLst>
            </a:pP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DFWXDFLyQ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475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endParaRPr sz="13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45"/>
              </a:spcBef>
              <a:tabLst>
                <a:tab pos="438784" algn="l"/>
                <a:tab pos="1313815" algn="l"/>
              </a:tabLst>
            </a:pPr>
            <a:r>
              <a:rPr dirty="0" sz="1300" spc="25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HOLPLQDU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74317" y="2563325"/>
            <a:ext cx="962660" cy="8407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DVHJXUDU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8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SURWHFFLRQHV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GLVPLQXLU</a:t>
            </a:r>
            <a:r>
              <a:rPr dirty="0" sz="1300" spc="5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7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300" spc="29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95" b="1">
                <a:solidFill>
                  <a:srgbClr val="32659A"/>
                </a:solidFill>
                <a:latin typeface="Times New Roman"/>
                <a:cs typeface="Times New Roman"/>
              </a:rPr>
              <a:t>DYHUtD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15780" y="2970966"/>
            <a:ext cx="146240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715">
              <a:lnSpc>
                <a:spcPct val="102899"/>
              </a:lnSpc>
              <a:spcBef>
                <a:spcPts val="90"/>
              </a:spcBef>
              <a:tabLst>
                <a:tab pos="339725" algn="l"/>
                <a:tab pos="695325" algn="l"/>
              </a:tabLst>
            </a:pP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ULHVJR</a:t>
            </a:r>
            <a:r>
              <a:rPr dirty="0" sz="1300" spc="1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12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VXSRQH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48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PDWHULDOHV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74317" y="3378608"/>
            <a:ext cx="195770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HOpFWULFRV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74317" y="3786232"/>
            <a:ext cx="1733550" cy="6369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35"/>
              </a:spcBef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300" spc="310" b="1">
                <a:solidFill>
                  <a:srgbClr val="BF2026"/>
                </a:solidFill>
                <a:latin typeface="Times New Roman"/>
                <a:cs typeface="Times New Roman"/>
              </a:rPr>
              <a:t>9</a:t>
            </a:r>
            <a:r>
              <a:rPr dirty="0" sz="1300" spc="-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BF2026"/>
                </a:solidFill>
                <a:latin typeface="Times New Roman"/>
                <a:cs typeface="Times New Roman"/>
              </a:rPr>
              <a:t>ORFDOHV</a:t>
            </a:r>
            <a:r>
              <a:rPr dirty="0" sz="1300" spc="-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BF2026"/>
                </a:solidFill>
                <a:latin typeface="Times New Roman"/>
                <a:cs typeface="Times New Roman"/>
              </a:rPr>
              <a:t>VHFRV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203200" marR="33020" indent="-191135">
              <a:lnSpc>
                <a:spcPct val="102899"/>
              </a:lnSpc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300" spc="310" b="1">
                <a:solidFill>
                  <a:srgbClr val="BF2026"/>
                </a:solidFill>
                <a:latin typeface="Times New Roman"/>
                <a:cs typeface="Times New Roman"/>
              </a:rPr>
              <a:t>9</a:t>
            </a:r>
            <a:r>
              <a:rPr dirty="0" sz="1300" spc="120" b="1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300" spc="-350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300" spc="135" b="1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300" spc="-370" b="1">
                <a:solidFill>
                  <a:srgbClr val="BF2026"/>
                </a:solidFill>
                <a:latin typeface="Times New Roman"/>
                <a:cs typeface="Times New Roman"/>
              </a:rPr>
              <a:t>YLYLHQGDV</a:t>
            </a:r>
            <a:r>
              <a:rPr dirty="0" sz="1300" spc="-45" b="1">
                <a:solidFill>
                  <a:srgbClr val="BF2026"/>
                </a:solidFill>
                <a:latin typeface="Times New Roman"/>
                <a:cs typeface="Times New Roman"/>
              </a:rPr>
              <a:t> K~PHGRV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70834" y="3990053"/>
            <a:ext cx="70739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300" b="1">
                <a:solidFill>
                  <a:srgbClr val="BF2026"/>
                </a:solidFill>
                <a:latin typeface="Times New Roman"/>
                <a:cs typeface="Times New Roman"/>
              </a:rPr>
              <a:t>\</a:t>
            </a:r>
            <a:r>
              <a:rPr dirty="0" sz="1300" spc="130" b="1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300" spc="-430" b="1">
                <a:solidFill>
                  <a:srgbClr val="BF2026"/>
                </a:solidFill>
                <a:latin typeface="Times New Roman"/>
                <a:cs typeface="Times New Roman"/>
              </a:rPr>
              <a:t>ORFDOHV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9641" y="1457819"/>
            <a:ext cx="2184938" cy="2267755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001407" y="1065199"/>
            <a:ext cx="4198620" cy="317500"/>
          </a:xfrm>
          <a:custGeom>
            <a:avLst/>
            <a:gdLst/>
            <a:ahLst/>
            <a:cxnLst/>
            <a:rect l="l" t="t" r="r" b="b"/>
            <a:pathLst>
              <a:path w="4198620" h="317500">
                <a:moveTo>
                  <a:pt x="4198213" y="0"/>
                </a:moveTo>
                <a:lnTo>
                  <a:pt x="4189552" y="0"/>
                </a:lnTo>
                <a:lnTo>
                  <a:pt x="4189552" y="8153"/>
                </a:lnTo>
                <a:lnTo>
                  <a:pt x="4189552" y="308800"/>
                </a:lnTo>
                <a:lnTo>
                  <a:pt x="8674" y="308800"/>
                </a:lnTo>
                <a:lnTo>
                  <a:pt x="8674" y="8153"/>
                </a:lnTo>
                <a:lnTo>
                  <a:pt x="4189552" y="8153"/>
                </a:lnTo>
                <a:lnTo>
                  <a:pt x="4189552" y="0"/>
                </a:lnTo>
                <a:lnTo>
                  <a:pt x="0" y="0"/>
                </a:lnTo>
                <a:lnTo>
                  <a:pt x="0" y="316941"/>
                </a:lnTo>
                <a:lnTo>
                  <a:pt x="4198213" y="316941"/>
                </a:lnTo>
                <a:lnTo>
                  <a:pt x="4198213" y="312864"/>
                </a:lnTo>
                <a:lnTo>
                  <a:pt x="4198213" y="308800"/>
                </a:lnTo>
                <a:lnTo>
                  <a:pt x="4198213" y="8153"/>
                </a:lnTo>
                <a:lnTo>
                  <a:pt x="4198213" y="4076"/>
                </a:lnTo>
                <a:lnTo>
                  <a:pt x="41982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053934" y="502696"/>
            <a:ext cx="3354070" cy="20859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07565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35" b="1">
                <a:solidFill>
                  <a:srgbClr val="231F20"/>
                </a:solidFill>
                <a:latin typeface="Arial"/>
                <a:cs typeface="Arial"/>
              </a:rPr>
              <a:t>2EMHWLYRV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algn="just" marL="33020" marR="833755">
              <a:lnSpc>
                <a:spcPct val="102899"/>
              </a:lnSpc>
              <a:spcBef>
                <a:spcPts val="5"/>
              </a:spcBef>
            </a:pP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300" spc="18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ED2024"/>
                </a:solidFill>
                <a:latin typeface="Times New Roman"/>
                <a:cs typeface="Times New Roman"/>
              </a:rPr>
              <a:t>ILQDOLGD</a:t>
            </a:r>
            <a:r>
              <a:rPr dirty="0" sz="1300" spc="-38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ED2024"/>
                </a:solidFill>
                <a:latin typeface="Times New Roman"/>
                <a:cs typeface="Times New Roman"/>
              </a:rPr>
              <a:t>SULQFLSD</a:t>
            </a:r>
            <a:r>
              <a:rPr dirty="0" sz="1300" spc="-34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XQD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SXHVWD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300" spc="-40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300" spc="-1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ED2024"/>
                </a:solidFill>
                <a:latin typeface="Times New Roman"/>
                <a:cs typeface="Times New Roman"/>
              </a:rPr>
              <a:t>OLPLWD</a:t>
            </a:r>
            <a:r>
              <a:rPr dirty="0" sz="1300" spc="-39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1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ED2024"/>
                </a:solidFill>
                <a:latin typeface="Times New Roman"/>
                <a:cs typeface="Times New Roman"/>
              </a:rPr>
              <a:t>OD </a:t>
            </a:r>
            <a:r>
              <a:rPr dirty="0" sz="1300" spc="-390" b="1">
                <a:solidFill>
                  <a:srgbClr val="ED2024"/>
                </a:solidFill>
                <a:latin typeface="Times New Roman"/>
                <a:cs typeface="Times New Roman"/>
              </a:rPr>
              <a:t>WHQVLyQ</a:t>
            </a:r>
            <a:r>
              <a:rPr dirty="0" sz="1300" spc="1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5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300" spc="1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50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300" spc="1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300" spc="-370" b="1">
                <a:solidFill>
                  <a:srgbClr val="ED2024"/>
                </a:solidFill>
                <a:latin typeface="Times New Roman"/>
                <a:cs typeface="Times New Roman"/>
              </a:rPr>
              <a:t>HVSHFWR</a:t>
            </a:r>
            <a:r>
              <a:rPr dirty="0" sz="1300" spc="1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300" spc="1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865" b="1">
                <a:solidFill>
                  <a:srgbClr val="ED2024"/>
                </a:solidFill>
                <a:latin typeface="Times New Roman"/>
                <a:cs typeface="Times New Roman"/>
              </a:rPr>
              <a:t>W</a:t>
            </a:r>
            <a:r>
              <a:rPr dirty="0" sz="1300" spc="-315" b="1">
                <a:solidFill>
                  <a:srgbClr val="ED2024"/>
                </a:solidFill>
                <a:latin typeface="Times New Roman"/>
                <a:cs typeface="Times New Roman"/>
              </a:rPr>
              <a:t>LHUUD </a:t>
            </a:r>
            <a:r>
              <a:rPr dirty="0" sz="1300" spc="-235" b="1">
                <a:solidFill>
                  <a:srgbClr val="ED2024"/>
                </a:solidFill>
                <a:latin typeface="Times New Roman"/>
                <a:cs typeface="Times New Roman"/>
              </a:rPr>
              <a:t>SXHGD</a:t>
            </a:r>
            <a:r>
              <a:rPr dirty="0" sz="1300" spc="-254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300" spc="-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300" spc="-37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300" spc="-42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300" spc="-445" b="1">
                <a:solidFill>
                  <a:srgbClr val="ED2024"/>
                </a:solidFill>
                <a:latin typeface="Times New Roman"/>
                <a:cs typeface="Times New Roman"/>
              </a:rPr>
              <a:t>VHQWD</a:t>
            </a:r>
            <a:r>
              <a:rPr dirty="0" sz="1300" spc="-39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300" spc="-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300" spc="-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300" spc="-300" b="1">
                <a:solidFill>
                  <a:srgbClr val="ED2024"/>
                </a:solidFill>
                <a:latin typeface="Times New Roman"/>
                <a:cs typeface="Times New Roman"/>
              </a:rPr>
              <a:t>DVDV </a:t>
            </a:r>
            <a:r>
              <a:rPr dirty="0" sz="1300" spc="-300" b="1">
                <a:solidFill>
                  <a:srgbClr val="ED2024"/>
                </a:solidFill>
                <a:latin typeface="Times New Roman"/>
                <a:cs typeface="Times New Roman"/>
              </a:rPr>
              <a:t>PHWiOLFDV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ED2024"/>
                </a:solidFill>
                <a:latin typeface="Times New Roman"/>
                <a:cs typeface="Times New Roman"/>
              </a:rPr>
              <a:t>X</a:t>
            </a:r>
            <a:r>
              <a:rPr dirty="0" sz="1300" spc="-24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10" b="1">
                <a:solidFill>
                  <a:srgbClr val="ED2024"/>
                </a:solidFill>
                <a:latin typeface="Times New Roman"/>
                <a:cs typeface="Times New Roman"/>
              </a:rPr>
              <a:t>PRPHQWR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300" spc="-204" b="1">
                <a:solidFill>
                  <a:srgbClr val="ED2024"/>
                </a:solidFill>
                <a:latin typeface="Times New Roman"/>
                <a:cs typeface="Times New Roman"/>
              </a:rPr>
              <a:t>DGR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775455" y="3870823"/>
            <a:ext cx="2870835" cy="759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spc="-409" b="1">
                <a:solidFill>
                  <a:srgbClr val="BF2026"/>
                </a:solidFill>
                <a:latin typeface="Times New Roman"/>
                <a:cs typeface="Times New Roman"/>
              </a:rPr>
              <a:t>3URWHJH</a:t>
            </a:r>
            <a:r>
              <a:rPr dirty="0" sz="1600" spc="-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650" b="1">
                <a:solidFill>
                  <a:srgbClr val="BF2026"/>
                </a:solidFill>
                <a:latin typeface="Times New Roman"/>
                <a:cs typeface="Times New Roman"/>
              </a:rPr>
              <a:t>WDQWR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360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BF2026"/>
                </a:solidFill>
                <a:latin typeface="Times New Roman"/>
                <a:cs typeface="Times New Roman"/>
              </a:rPr>
              <a:t>ORV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355" b="1">
                <a:solidFill>
                  <a:srgbClr val="BF2026"/>
                </a:solidFill>
                <a:latin typeface="Times New Roman"/>
                <a:cs typeface="Times New Roman"/>
              </a:rPr>
              <a:t>HTXLSRV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125" b="1">
                <a:solidFill>
                  <a:srgbClr val="BF2026"/>
                </a:solidFill>
                <a:latin typeface="Times New Roman"/>
                <a:cs typeface="Times New Roman"/>
              </a:rPr>
              <a:t>FRPR </a:t>
            </a:r>
            <a:r>
              <a:rPr dirty="0" sz="1600" spc="-360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70" b="1">
                <a:solidFill>
                  <a:srgbClr val="BF2026"/>
                </a:solidFill>
                <a:latin typeface="Times New Roman"/>
                <a:cs typeface="Times New Roman"/>
              </a:rPr>
              <a:t>ODV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395" b="1">
                <a:solidFill>
                  <a:srgbClr val="BF2026"/>
                </a:solidFill>
                <a:latin typeface="Times New Roman"/>
                <a:cs typeface="Times New Roman"/>
              </a:rPr>
              <a:t>SHUVRQDV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440" b="1">
                <a:solidFill>
                  <a:srgbClr val="BF2026"/>
                </a:solidFill>
                <a:latin typeface="Times New Roman"/>
                <a:cs typeface="Times New Roman"/>
              </a:rPr>
              <a:t>GLIHUHQFLDV</a:t>
            </a:r>
            <a:r>
              <a:rPr dirty="0" sz="16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00" b="1">
                <a:solidFill>
                  <a:srgbClr val="BF2026"/>
                </a:solidFill>
                <a:latin typeface="Times New Roman"/>
                <a:cs typeface="Times New Roman"/>
              </a:rPr>
              <a:t>SRWHQFLDO</a:t>
            </a:r>
            <a:r>
              <a:rPr dirty="0" sz="16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440" b="1">
                <a:solidFill>
                  <a:srgbClr val="BF2026"/>
                </a:solidFill>
                <a:latin typeface="Times New Roman"/>
                <a:cs typeface="Times New Roman"/>
              </a:rPr>
              <a:t>SHOLJURVDV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872667" y="6501426"/>
            <a:ext cx="3511550" cy="2932430"/>
            <a:chOff x="872667" y="6501426"/>
            <a:chExt cx="3511550" cy="2932430"/>
          </a:xfrm>
        </p:grpSpPr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67" y="6501426"/>
              <a:ext cx="3510927" cy="293209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6496" y="8505164"/>
              <a:ext cx="76441" cy="206882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5573128" y="7637398"/>
            <a:ext cx="892175" cy="532765"/>
            <a:chOff x="5573128" y="7637398"/>
            <a:chExt cx="892175" cy="532765"/>
          </a:xfrm>
        </p:grpSpPr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8404" y="7637398"/>
              <a:ext cx="76441" cy="20688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241656" y="7829499"/>
              <a:ext cx="151130" cy="332105"/>
            </a:xfrm>
            <a:custGeom>
              <a:avLst/>
              <a:gdLst/>
              <a:ahLst/>
              <a:cxnLst/>
              <a:rect l="l" t="t" r="r" b="b"/>
              <a:pathLst>
                <a:path w="151129" h="332104">
                  <a:moveTo>
                    <a:pt x="150825" y="0"/>
                  </a:moveTo>
                  <a:lnTo>
                    <a:pt x="0" y="0"/>
                  </a:lnTo>
                  <a:lnTo>
                    <a:pt x="0" y="331724"/>
                  </a:lnTo>
                  <a:lnTo>
                    <a:pt x="150825" y="331724"/>
                  </a:lnTo>
                  <a:lnTo>
                    <a:pt x="15082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233503" y="7821345"/>
              <a:ext cx="167640" cy="348615"/>
            </a:xfrm>
            <a:custGeom>
              <a:avLst/>
              <a:gdLst/>
              <a:ahLst/>
              <a:cxnLst/>
              <a:rect l="l" t="t" r="r" b="b"/>
              <a:pathLst>
                <a:path w="167639" h="348615">
                  <a:moveTo>
                    <a:pt x="163563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344462"/>
                  </a:lnTo>
                  <a:lnTo>
                    <a:pt x="3568" y="348538"/>
                  </a:lnTo>
                  <a:lnTo>
                    <a:pt x="163563" y="348538"/>
                  </a:lnTo>
                  <a:lnTo>
                    <a:pt x="167640" y="344462"/>
                  </a:lnTo>
                  <a:lnTo>
                    <a:pt x="167640" y="339877"/>
                  </a:lnTo>
                  <a:lnTo>
                    <a:pt x="16814" y="339877"/>
                  </a:lnTo>
                  <a:lnTo>
                    <a:pt x="8153" y="331215"/>
                  </a:lnTo>
                  <a:lnTo>
                    <a:pt x="16814" y="331215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167640" y="8153"/>
                  </a:lnTo>
                  <a:lnTo>
                    <a:pt x="167640" y="3568"/>
                  </a:lnTo>
                  <a:lnTo>
                    <a:pt x="163563" y="0"/>
                  </a:lnTo>
                  <a:close/>
                </a:path>
                <a:path w="167639" h="348615">
                  <a:moveTo>
                    <a:pt x="16814" y="331215"/>
                  </a:moveTo>
                  <a:lnTo>
                    <a:pt x="8153" y="331215"/>
                  </a:lnTo>
                  <a:lnTo>
                    <a:pt x="16814" y="339877"/>
                  </a:lnTo>
                  <a:lnTo>
                    <a:pt x="16814" y="331215"/>
                  </a:lnTo>
                  <a:close/>
                </a:path>
                <a:path w="167639" h="348615">
                  <a:moveTo>
                    <a:pt x="150317" y="331215"/>
                  </a:moveTo>
                  <a:lnTo>
                    <a:pt x="16814" y="331215"/>
                  </a:lnTo>
                  <a:lnTo>
                    <a:pt x="16814" y="339877"/>
                  </a:lnTo>
                  <a:lnTo>
                    <a:pt x="150317" y="339877"/>
                  </a:lnTo>
                  <a:lnTo>
                    <a:pt x="150317" y="331215"/>
                  </a:lnTo>
                  <a:close/>
                </a:path>
                <a:path w="167639" h="348615">
                  <a:moveTo>
                    <a:pt x="150317" y="8153"/>
                  </a:moveTo>
                  <a:lnTo>
                    <a:pt x="150317" y="339877"/>
                  </a:lnTo>
                  <a:lnTo>
                    <a:pt x="158978" y="331215"/>
                  </a:lnTo>
                  <a:lnTo>
                    <a:pt x="167640" y="331215"/>
                  </a:lnTo>
                  <a:lnTo>
                    <a:pt x="167640" y="16814"/>
                  </a:lnTo>
                  <a:lnTo>
                    <a:pt x="158978" y="16814"/>
                  </a:lnTo>
                  <a:lnTo>
                    <a:pt x="150317" y="8153"/>
                  </a:lnTo>
                  <a:close/>
                </a:path>
                <a:path w="167639" h="348615">
                  <a:moveTo>
                    <a:pt x="167640" y="331215"/>
                  </a:moveTo>
                  <a:lnTo>
                    <a:pt x="158978" y="331215"/>
                  </a:lnTo>
                  <a:lnTo>
                    <a:pt x="150317" y="339877"/>
                  </a:lnTo>
                  <a:lnTo>
                    <a:pt x="167640" y="339877"/>
                  </a:lnTo>
                  <a:lnTo>
                    <a:pt x="167640" y="331215"/>
                  </a:lnTo>
                  <a:close/>
                </a:path>
                <a:path w="167639" h="348615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167639" h="348615">
                  <a:moveTo>
                    <a:pt x="150317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150317" y="16814"/>
                  </a:lnTo>
                  <a:lnTo>
                    <a:pt x="150317" y="8153"/>
                  </a:lnTo>
                  <a:close/>
                </a:path>
                <a:path w="167639" h="348615">
                  <a:moveTo>
                    <a:pt x="167640" y="8153"/>
                  </a:moveTo>
                  <a:lnTo>
                    <a:pt x="150317" y="8153"/>
                  </a:lnTo>
                  <a:lnTo>
                    <a:pt x="158978" y="16814"/>
                  </a:lnTo>
                  <a:lnTo>
                    <a:pt x="167640" y="16814"/>
                  </a:lnTo>
                  <a:lnTo>
                    <a:pt x="16764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581789" y="7829499"/>
              <a:ext cx="150495" cy="332105"/>
            </a:xfrm>
            <a:custGeom>
              <a:avLst/>
              <a:gdLst/>
              <a:ahLst/>
              <a:cxnLst/>
              <a:rect l="l" t="t" r="r" b="b"/>
              <a:pathLst>
                <a:path w="150495" h="332104">
                  <a:moveTo>
                    <a:pt x="150317" y="0"/>
                  </a:moveTo>
                  <a:lnTo>
                    <a:pt x="0" y="0"/>
                  </a:lnTo>
                  <a:lnTo>
                    <a:pt x="0" y="331724"/>
                  </a:lnTo>
                  <a:lnTo>
                    <a:pt x="150317" y="331724"/>
                  </a:lnTo>
                  <a:lnTo>
                    <a:pt x="150317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573128" y="7821345"/>
              <a:ext cx="167640" cy="348615"/>
            </a:xfrm>
            <a:custGeom>
              <a:avLst/>
              <a:gdLst/>
              <a:ahLst/>
              <a:cxnLst/>
              <a:rect l="l" t="t" r="r" b="b"/>
              <a:pathLst>
                <a:path w="167639" h="348615">
                  <a:moveTo>
                    <a:pt x="164071" y="0"/>
                  </a:moveTo>
                  <a:lnTo>
                    <a:pt x="4076" y="0"/>
                  </a:lnTo>
                  <a:lnTo>
                    <a:pt x="0" y="3568"/>
                  </a:lnTo>
                  <a:lnTo>
                    <a:pt x="0" y="344462"/>
                  </a:lnTo>
                  <a:lnTo>
                    <a:pt x="4076" y="348538"/>
                  </a:lnTo>
                  <a:lnTo>
                    <a:pt x="164071" y="348538"/>
                  </a:lnTo>
                  <a:lnTo>
                    <a:pt x="167640" y="344462"/>
                  </a:lnTo>
                  <a:lnTo>
                    <a:pt x="167640" y="339877"/>
                  </a:lnTo>
                  <a:lnTo>
                    <a:pt x="17322" y="339877"/>
                  </a:lnTo>
                  <a:lnTo>
                    <a:pt x="8661" y="331215"/>
                  </a:lnTo>
                  <a:lnTo>
                    <a:pt x="17322" y="331215"/>
                  </a:lnTo>
                  <a:lnTo>
                    <a:pt x="17322" y="16814"/>
                  </a:lnTo>
                  <a:lnTo>
                    <a:pt x="8661" y="16814"/>
                  </a:lnTo>
                  <a:lnTo>
                    <a:pt x="17322" y="8153"/>
                  </a:lnTo>
                  <a:lnTo>
                    <a:pt x="167640" y="8153"/>
                  </a:lnTo>
                  <a:lnTo>
                    <a:pt x="167640" y="3568"/>
                  </a:lnTo>
                  <a:lnTo>
                    <a:pt x="164071" y="0"/>
                  </a:lnTo>
                  <a:close/>
                </a:path>
                <a:path w="167639" h="348615">
                  <a:moveTo>
                    <a:pt x="17322" y="331215"/>
                  </a:moveTo>
                  <a:lnTo>
                    <a:pt x="8661" y="331215"/>
                  </a:lnTo>
                  <a:lnTo>
                    <a:pt x="17322" y="339877"/>
                  </a:lnTo>
                  <a:lnTo>
                    <a:pt x="17322" y="331215"/>
                  </a:lnTo>
                  <a:close/>
                </a:path>
                <a:path w="167639" h="348615">
                  <a:moveTo>
                    <a:pt x="150825" y="331215"/>
                  </a:moveTo>
                  <a:lnTo>
                    <a:pt x="17322" y="331215"/>
                  </a:lnTo>
                  <a:lnTo>
                    <a:pt x="17322" y="339877"/>
                  </a:lnTo>
                  <a:lnTo>
                    <a:pt x="150825" y="339877"/>
                  </a:lnTo>
                  <a:lnTo>
                    <a:pt x="150825" y="331215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50825" y="339877"/>
                  </a:lnTo>
                  <a:lnTo>
                    <a:pt x="158978" y="331215"/>
                  </a:lnTo>
                  <a:lnTo>
                    <a:pt x="167640" y="331215"/>
                  </a:lnTo>
                  <a:lnTo>
                    <a:pt x="167640" y="16814"/>
                  </a:lnTo>
                  <a:lnTo>
                    <a:pt x="158978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331215"/>
                  </a:moveTo>
                  <a:lnTo>
                    <a:pt x="158978" y="331215"/>
                  </a:lnTo>
                  <a:lnTo>
                    <a:pt x="150825" y="339877"/>
                  </a:lnTo>
                  <a:lnTo>
                    <a:pt x="167640" y="339877"/>
                  </a:lnTo>
                  <a:lnTo>
                    <a:pt x="167640" y="331215"/>
                  </a:lnTo>
                  <a:close/>
                </a:path>
                <a:path w="167639" h="348615">
                  <a:moveTo>
                    <a:pt x="17322" y="8153"/>
                  </a:moveTo>
                  <a:lnTo>
                    <a:pt x="8661" y="16814"/>
                  </a:lnTo>
                  <a:lnTo>
                    <a:pt x="17322" y="16814"/>
                  </a:lnTo>
                  <a:lnTo>
                    <a:pt x="17322" y="8153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7322" y="8153"/>
                  </a:lnTo>
                  <a:lnTo>
                    <a:pt x="17322" y="16814"/>
                  </a:lnTo>
                  <a:lnTo>
                    <a:pt x="150825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8153"/>
                  </a:moveTo>
                  <a:lnTo>
                    <a:pt x="150825" y="8153"/>
                  </a:lnTo>
                  <a:lnTo>
                    <a:pt x="158978" y="16814"/>
                  </a:lnTo>
                  <a:lnTo>
                    <a:pt x="167640" y="16814"/>
                  </a:lnTo>
                  <a:lnTo>
                    <a:pt x="16764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2839915" y="8509284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,G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515320" y="7612456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,K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438796" y="7895784"/>
            <a:ext cx="22987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15" b="1">
                <a:solidFill>
                  <a:srgbClr val="2E3191"/>
                </a:solidFill>
                <a:latin typeface="Times New Roman"/>
                <a:cs typeface="Times New Roman"/>
              </a:rPr>
              <a:t>5+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49290" y="7638936"/>
            <a:ext cx="76441" cy="206870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4881155" y="7314348"/>
            <a:ext cx="1449705" cy="1778635"/>
            <a:chOff x="4881155" y="7314348"/>
            <a:chExt cx="1449705" cy="1778635"/>
          </a:xfrm>
        </p:grpSpPr>
        <p:sp>
          <p:nvSpPr>
            <p:cNvPr id="27" name="object 27" descr=""/>
            <p:cNvSpPr/>
            <p:nvPr/>
          </p:nvSpPr>
          <p:spPr>
            <a:xfrm>
              <a:off x="5651588" y="7671536"/>
              <a:ext cx="679450" cy="951230"/>
            </a:xfrm>
            <a:custGeom>
              <a:avLst/>
              <a:gdLst/>
              <a:ahLst/>
              <a:cxnLst/>
              <a:rect l="l" t="t" r="r" b="b"/>
              <a:pathLst>
                <a:path w="679450" h="951229">
                  <a:moveTo>
                    <a:pt x="679234" y="493763"/>
                  </a:moveTo>
                  <a:lnTo>
                    <a:pt x="660374" y="493763"/>
                  </a:lnTo>
                  <a:lnTo>
                    <a:pt x="660374" y="628789"/>
                  </a:lnTo>
                  <a:lnTo>
                    <a:pt x="19354" y="628789"/>
                  </a:lnTo>
                  <a:lnTo>
                    <a:pt x="19354" y="485609"/>
                  </a:lnTo>
                  <a:lnTo>
                    <a:pt x="0" y="485609"/>
                  </a:lnTo>
                  <a:lnTo>
                    <a:pt x="0" y="643572"/>
                  </a:lnTo>
                  <a:lnTo>
                    <a:pt x="4584" y="647649"/>
                  </a:lnTo>
                  <a:lnTo>
                    <a:pt x="330200" y="647649"/>
                  </a:lnTo>
                  <a:lnTo>
                    <a:pt x="330200" y="950823"/>
                  </a:lnTo>
                  <a:lnTo>
                    <a:pt x="349554" y="950823"/>
                  </a:lnTo>
                  <a:lnTo>
                    <a:pt x="349554" y="647649"/>
                  </a:lnTo>
                  <a:lnTo>
                    <a:pt x="675157" y="647649"/>
                  </a:lnTo>
                  <a:lnTo>
                    <a:pt x="679234" y="643572"/>
                  </a:lnTo>
                  <a:lnTo>
                    <a:pt x="679234" y="638467"/>
                  </a:lnTo>
                  <a:lnTo>
                    <a:pt x="679234" y="628789"/>
                  </a:lnTo>
                  <a:lnTo>
                    <a:pt x="679234" y="493763"/>
                  </a:lnTo>
                  <a:close/>
                </a:path>
                <a:path w="679450" h="951229">
                  <a:moveTo>
                    <a:pt x="679234" y="4076"/>
                  </a:moveTo>
                  <a:lnTo>
                    <a:pt x="675157" y="0"/>
                  </a:lnTo>
                  <a:lnTo>
                    <a:pt x="4584" y="0"/>
                  </a:lnTo>
                  <a:lnTo>
                    <a:pt x="0" y="4076"/>
                  </a:lnTo>
                  <a:lnTo>
                    <a:pt x="0" y="162547"/>
                  </a:lnTo>
                  <a:lnTo>
                    <a:pt x="19354" y="162547"/>
                  </a:lnTo>
                  <a:lnTo>
                    <a:pt x="19354" y="18859"/>
                  </a:lnTo>
                  <a:lnTo>
                    <a:pt x="660374" y="18859"/>
                  </a:lnTo>
                  <a:lnTo>
                    <a:pt x="660374" y="153885"/>
                  </a:lnTo>
                  <a:lnTo>
                    <a:pt x="679234" y="153885"/>
                  </a:lnTo>
                  <a:lnTo>
                    <a:pt x="679234" y="18859"/>
                  </a:lnTo>
                  <a:lnTo>
                    <a:pt x="679234" y="9690"/>
                  </a:lnTo>
                  <a:lnTo>
                    <a:pt x="679234" y="4076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916053" y="8625928"/>
              <a:ext cx="151130" cy="332105"/>
            </a:xfrm>
            <a:custGeom>
              <a:avLst/>
              <a:gdLst/>
              <a:ahLst/>
              <a:cxnLst/>
              <a:rect l="l" t="t" r="r" b="b"/>
              <a:pathLst>
                <a:path w="151129" h="332104">
                  <a:moveTo>
                    <a:pt x="150825" y="0"/>
                  </a:moveTo>
                  <a:lnTo>
                    <a:pt x="0" y="0"/>
                  </a:lnTo>
                  <a:lnTo>
                    <a:pt x="0" y="331724"/>
                  </a:lnTo>
                  <a:lnTo>
                    <a:pt x="150825" y="331724"/>
                  </a:lnTo>
                  <a:lnTo>
                    <a:pt x="15082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907379" y="8617775"/>
              <a:ext cx="167640" cy="348615"/>
            </a:xfrm>
            <a:custGeom>
              <a:avLst/>
              <a:gdLst/>
              <a:ahLst/>
              <a:cxnLst/>
              <a:rect l="l" t="t" r="r" b="b"/>
              <a:pathLst>
                <a:path w="167639" h="348615">
                  <a:moveTo>
                    <a:pt x="164071" y="0"/>
                  </a:moveTo>
                  <a:lnTo>
                    <a:pt x="4076" y="0"/>
                  </a:lnTo>
                  <a:lnTo>
                    <a:pt x="0" y="3568"/>
                  </a:lnTo>
                  <a:lnTo>
                    <a:pt x="0" y="344462"/>
                  </a:lnTo>
                  <a:lnTo>
                    <a:pt x="4076" y="348538"/>
                  </a:lnTo>
                  <a:lnTo>
                    <a:pt x="164071" y="348538"/>
                  </a:lnTo>
                  <a:lnTo>
                    <a:pt x="167640" y="344462"/>
                  </a:lnTo>
                  <a:lnTo>
                    <a:pt x="167640" y="339877"/>
                  </a:lnTo>
                  <a:lnTo>
                    <a:pt x="17322" y="339877"/>
                  </a:lnTo>
                  <a:lnTo>
                    <a:pt x="8661" y="331215"/>
                  </a:lnTo>
                  <a:lnTo>
                    <a:pt x="17322" y="331215"/>
                  </a:lnTo>
                  <a:lnTo>
                    <a:pt x="17322" y="16814"/>
                  </a:lnTo>
                  <a:lnTo>
                    <a:pt x="8661" y="16814"/>
                  </a:lnTo>
                  <a:lnTo>
                    <a:pt x="17322" y="8153"/>
                  </a:lnTo>
                  <a:lnTo>
                    <a:pt x="167640" y="8153"/>
                  </a:lnTo>
                  <a:lnTo>
                    <a:pt x="167640" y="3568"/>
                  </a:lnTo>
                  <a:lnTo>
                    <a:pt x="164071" y="0"/>
                  </a:lnTo>
                  <a:close/>
                </a:path>
                <a:path w="167639" h="348615">
                  <a:moveTo>
                    <a:pt x="17322" y="331215"/>
                  </a:moveTo>
                  <a:lnTo>
                    <a:pt x="8661" y="331215"/>
                  </a:lnTo>
                  <a:lnTo>
                    <a:pt x="17322" y="339877"/>
                  </a:lnTo>
                  <a:lnTo>
                    <a:pt x="17322" y="331215"/>
                  </a:lnTo>
                  <a:close/>
                </a:path>
                <a:path w="167639" h="348615">
                  <a:moveTo>
                    <a:pt x="150825" y="331215"/>
                  </a:moveTo>
                  <a:lnTo>
                    <a:pt x="17322" y="331215"/>
                  </a:lnTo>
                  <a:lnTo>
                    <a:pt x="17322" y="339877"/>
                  </a:lnTo>
                  <a:lnTo>
                    <a:pt x="150825" y="339877"/>
                  </a:lnTo>
                  <a:lnTo>
                    <a:pt x="150825" y="331215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50825" y="339877"/>
                  </a:lnTo>
                  <a:lnTo>
                    <a:pt x="159486" y="331215"/>
                  </a:lnTo>
                  <a:lnTo>
                    <a:pt x="167640" y="331215"/>
                  </a:lnTo>
                  <a:lnTo>
                    <a:pt x="167640" y="16814"/>
                  </a:lnTo>
                  <a:lnTo>
                    <a:pt x="159486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331215"/>
                  </a:moveTo>
                  <a:lnTo>
                    <a:pt x="159486" y="331215"/>
                  </a:lnTo>
                  <a:lnTo>
                    <a:pt x="150825" y="339877"/>
                  </a:lnTo>
                  <a:lnTo>
                    <a:pt x="167640" y="339877"/>
                  </a:lnTo>
                  <a:lnTo>
                    <a:pt x="167640" y="331215"/>
                  </a:lnTo>
                  <a:close/>
                </a:path>
                <a:path w="167639" h="348615">
                  <a:moveTo>
                    <a:pt x="17322" y="8153"/>
                  </a:moveTo>
                  <a:lnTo>
                    <a:pt x="8661" y="16814"/>
                  </a:lnTo>
                  <a:lnTo>
                    <a:pt x="17322" y="16814"/>
                  </a:lnTo>
                  <a:lnTo>
                    <a:pt x="17322" y="8153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7322" y="8153"/>
                  </a:lnTo>
                  <a:lnTo>
                    <a:pt x="17322" y="16814"/>
                  </a:lnTo>
                  <a:lnTo>
                    <a:pt x="150825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8153"/>
                  </a:moveTo>
                  <a:lnTo>
                    <a:pt x="150825" y="8153"/>
                  </a:lnTo>
                  <a:lnTo>
                    <a:pt x="159486" y="16814"/>
                  </a:lnTo>
                  <a:lnTo>
                    <a:pt x="167640" y="16814"/>
                  </a:lnTo>
                  <a:lnTo>
                    <a:pt x="16764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037581" y="8957652"/>
              <a:ext cx="963930" cy="135255"/>
            </a:xfrm>
            <a:custGeom>
              <a:avLst/>
              <a:gdLst/>
              <a:ahLst/>
              <a:cxnLst/>
              <a:rect l="l" t="t" r="r" b="b"/>
              <a:pathLst>
                <a:path w="963929" h="135254">
                  <a:moveTo>
                    <a:pt x="944194" y="115671"/>
                  </a:moveTo>
                  <a:lnTo>
                    <a:pt x="0" y="115671"/>
                  </a:lnTo>
                  <a:lnTo>
                    <a:pt x="0" y="135026"/>
                  </a:lnTo>
                  <a:lnTo>
                    <a:pt x="958976" y="135026"/>
                  </a:lnTo>
                  <a:lnTo>
                    <a:pt x="963561" y="130949"/>
                  </a:lnTo>
                  <a:lnTo>
                    <a:pt x="963561" y="125348"/>
                  </a:lnTo>
                  <a:lnTo>
                    <a:pt x="944194" y="125348"/>
                  </a:lnTo>
                  <a:lnTo>
                    <a:pt x="944194" y="115671"/>
                  </a:lnTo>
                  <a:close/>
                </a:path>
                <a:path w="963929" h="135254">
                  <a:moveTo>
                    <a:pt x="963561" y="0"/>
                  </a:moveTo>
                  <a:lnTo>
                    <a:pt x="944194" y="0"/>
                  </a:lnTo>
                  <a:lnTo>
                    <a:pt x="944194" y="125348"/>
                  </a:lnTo>
                  <a:lnTo>
                    <a:pt x="953871" y="115671"/>
                  </a:lnTo>
                  <a:lnTo>
                    <a:pt x="963561" y="115671"/>
                  </a:lnTo>
                  <a:lnTo>
                    <a:pt x="963561" y="0"/>
                  </a:lnTo>
                  <a:close/>
                </a:path>
                <a:path w="963929" h="135254">
                  <a:moveTo>
                    <a:pt x="963561" y="115671"/>
                  </a:moveTo>
                  <a:lnTo>
                    <a:pt x="953871" y="115671"/>
                  </a:lnTo>
                  <a:lnTo>
                    <a:pt x="944194" y="125348"/>
                  </a:lnTo>
                  <a:lnTo>
                    <a:pt x="963561" y="125348"/>
                  </a:lnTo>
                  <a:lnTo>
                    <a:pt x="963561" y="115671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881155" y="7874228"/>
              <a:ext cx="309245" cy="299720"/>
            </a:xfrm>
            <a:custGeom>
              <a:avLst/>
              <a:gdLst/>
              <a:ahLst/>
              <a:cxnLst/>
              <a:rect l="l" t="t" r="r" b="b"/>
              <a:pathLst>
                <a:path w="309245" h="299720">
                  <a:moveTo>
                    <a:pt x="153912" y="0"/>
                  </a:moveTo>
                  <a:lnTo>
                    <a:pt x="85495" y="14991"/>
                  </a:lnTo>
                  <a:lnTo>
                    <a:pt x="30193" y="59862"/>
                  </a:lnTo>
                  <a:lnTo>
                    <a:pt x="11526" y="93509"/>
                  </a:lnTo>
                  <a:lnTo>
                    <a:pt x="1016" y="134632"/>
                  </a:lnTo>
                  <a:lnTo>
                    <a:pt x="0" y="142278"/>
                  </a:lnTo>
                  <a:lnTo>
                    <a:pt x="0" y="157568"/>
                  </a:lnTo>
                  <a:lnTo>
                    <a:pt x="14132" y="211200"/>
                  </a:lnTo>
                  <a:lnTo>
                    <a:pt x="57283" y="266903"/>
                  </a:lnTo>
                  <a:lnTo>
                    <a:pt x="116899" y="295217"/>
                  </a:lnTo>
                  <a:lnTo>
                    <a:pt x="149581" y="299335"/>
                  </a:lnTo>
                  <a:lnTo>
                    <a:pt x="182419" y="296883"/>
                  </a:lnTo>
                  <a:lnTo>
                    <a:pt x="214092" y="287955"/>
                  </a:lnTo>
                  <a:lnTo>
                    <a:pt x="225317" y="282067"/>
                  </a:lnTo>
                  <a:lnTo>
                    <a:pt x="143995" y="282067"/>
                  </a:lnTo>
                  <a:lnTo>
                    <a:pt x="110454" y="275779"/>
                  </a:lnTo>
                  <a:lnTo>
                    <a:pt x="52296" y="239123"/>
                  </a:lnTo>
                  <a:lnTo>
                    <a:pt x="18338" y="169798"/>
                  </a:lnTo>
                  <a:lnTo>
                    <a:pt x="17322" y="156032"/>
                  </a:lnTo>
                  <a:lnTo>
                    <a:pt x="16814" y="149415"/>
                  </a:lnTo>
                  <a:lnTo>
                    <a:pt x="17358" y="142278"/>
                  </a:lnTo>
                  <a:lnTo>
                    <a:pt x="17830" y="135648"/>
                  </a:lnTo>
                  <a:lnTo>
                    <a:pt x="29164" y="95562"/>
                  </a:lnTo>
                  <a:lnTo>
                    <a:pt x="49050" y="63746"/>
                  </a:lnTo>
                  <a:lnTo>
                    <a:pt x="75542" y="40158"/>
                  </a:lnTo>
                  <a:lnTo>
                    <a:pt x="106690" y="24758"/>
                  </a:lnTo>
                  <a:lnTo>
                    <a:pt x="140546" y="17505"/>
                  </a:lnTo>
                  <a:lnTo>
                    <a:pt x="226713" y="17505"/>
                  </a:lnTo>
                  <a:lnTo>
                    <a:pt x="222437" y="14870"/>
                  </a:lnTo>
                  <a:lnTo>
                    <a:pt x="188974" y="3703"/>
                  </a:lnTo>
                  <a:lnTo>
                    <a:pt x="153912" y="0"/>
                  </a:lnTo>
                  <a:close/>
                </a:path>
                <a:path w="309245" h="299720">
                  <a:moveTo>
                    <a:pt x="226713" y="17505"/>
                  </a:moveTo>
                  <a:lnTo>
                    <a:pt x="140546" y="17505"/>
                  </a:lnTo>
                  <a:lnTo>
                    <a:pt x="175163" y="18358"/>
                  </a:lnTo>
                  <a:lnTo>
                    <a:pt x="208592" y="27276"/>
                  </a:lnTo>
                  <a:lnTo>
                    <a:pt x="264093" y="69145"/>
                  </a:lnTo>
                  <a:lnTo>
                    <a:pt x="291350" y="142278"/>
                  </a:lnTo>
                  <a:lnTo>
                    <a:pt x="291465" y="156552"/>
                  </a:lnTo>
                  <a:lnTo>
                    <a:pt x="282514" y="196483"/>
                  </a:lnTo>
                  <a:lnTo>
                    <a:pt x="240324" y="253784"/>
                  </a:lnTo>
                  <a:lnTo>
                    <a:pt x="178050" y="280441"/>
                  </a:lnTo>
                  <a:lnTo>
                    <a:pt x="143995" y="282067"/>
                  </a:lnTo>
                  <a:lnTo>
                    <a:pt x="225317" y="282067"/>
                  </a:lnTo>
                  <a:lnTo>
                    <a:pt x="268665" y="251041"/>
                  </a:lnTo>
                  <a:lnTo>
                    <a:pt x="302738" y="189334"/>
                  </a:lnTo>
                  <a:lnTo>
                    <a:pt x="308787" y="149415"/>
                  </a:lnTo>
                  <a:lnTo>
                    <a:pt x="307771" y="134124"/>
                  </a:lnTo>
                  <a:lnTo>
                    <a:pt x="296967" y="93127"/>
                  </a:lnTo>
                  <a:lnTo>
                    <a:pt x="278059" y="59585"/>
                  </a:lnTo>
                  <a:lnTo>
                    <a:pt x="252674" y="33498"/>
                  </a:lnTo>
                  <a:lnTo>
                    <a:pt x="226713" y="1750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025859" y="7314348"/>
              <a:ext cx="975360" cy="1768475"/>
            </a:xfrm>
            <a:custGeom>
              <a:avLst/>
              <a:gdLst/>
              <a:ahLst/>
              <a:cxnLst/>
              <a:rect l="l" t="t" r="r" b="b"/>
              <a:pathLst>
                <a:path w="975360" h="1768475">
                  <a:moveTo>
                    <a:pt x="19367" y="850950"/>
                  </a:moveTo>
                  <a:lnTo>
                    <a:pt x="0" y="850950"/>
                  </a:lnTo>
                  <a:lnTo>
                    <a:pt x="0" y="1768144"/>
                  </a:lnTo>
                  <a:lnTo>
                    <a:pt x="19367" y="1768144"/>
                  </a:lnTo>
                  <a:lnTo>
                    <a:pt x="19367" y="850950"/>
                  </a:lnTo>
                  <a:close/>
                </a:path>
                <a:path w="975360" h="1768475">
                  <a:moveTo>
                    <a:pt x="975283" y="369417"/>
                  </a:moveTo>
                  <a:lnTo>
                    <a:pt x="971715" y="9677"/>
                  </a:lnTo>
                  <a:lnTo>
                    <a:pt x="962037" y="9677"/>
                  </a:lnTo>
                  <a:lnTo>
                    <a:pt x="962037" y="0"/>
                  </a:lnTo>
                  <a:lnTo>
                    <a:pt x="9690" y="0"/>
                  </a:lnTo>
                  <a:lnTo>
                    <a:pt x="9690" y="9677"/>
                  </a:lnTo>
                  <a:lnTo>
                    <a:pt x="0" y="9677"/>
                  </a:lnTo>
                  <a:lnTo>
                    <a:pt x="0" y="567639"/>
                  </a:lnTo>
                  <a:lnTo>
                    <a:pt x="19367" y="567639"/>
                  </a:lnTo>
                  <a:lnTo>
                    <a:pt x="19367" y="19354"/>
                  </a:lnTo>
                  <a:lnTo>
                    <a:pt x="952449" y="19354"/>
                  </a:lnTo>
                  <a:lnTo>
                    <a:pt x="955929" y="369925"/>
                  </a:lnTo>
                  <a:lnTo>
                    <a:pt x="975283" y="369417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2552" y="7972691"/>
              <a:ext cx="119240" cy="113118"/>
            </a:xfrm>
            <a:prstGeom prst="rect">
              <a:avLst/>
            </a:prstGeom>
          </p:spPr>
        </p:pic>
      </p:grpSp>
      <p:sp>
        <p:nvSpPr>
          <p:cNvPr id="34" name="object 34" descr=""/>
          <p:cNvSpPr txBox="1"/>
          <p:nvPr/>
        </p:nvSpPr>
        <p:spPr>
          <a:xfrm>
            <a:off x="5282207" y="7553559"/>
            <a:ext cx="279400" cy="531495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,G</a:t>
            </a:r>
            <a:endParaRPr sz="1050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730"/>
              </a:spcBef>
            </a:pPr>
            <a:r>
              <a:rPr dirty="0" sz="1050" spc="220" b="1">
                <a:solidFill>
                  <a:srgbClr val="2E3191"/>
                </a:solidFill>
                <a:latin typeface="Times New Roman"/>
                <a:cs typeface="Times New Roman"/>
              </a:rPr>
              <a:t>5$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113283" y="8692216"/>
            <a:ext cx="21462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2E3191"/>
                </a:solidFill>
                <a:latin typeface="Times New Roman"/>
                <a:cs typeface="Times New Roman"/>
              </a:rPr>
              <a:t>5%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732397" y="7924320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45" b="1">
                <a:solidFill>
                  <a:srgbClr val="2E3191"/>
                </a:solidFill>
                <a:latin typeface="Times New Roman"/>
                <a:cs typeface="Times New Roman"/>
              </a:rPr>
              <a:t>9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6006781" y="7900370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2E3191"/>
                </a:solidFill>
                <a:latin typeface="Times New Roman"/>
                <a:cs typeface="Times New Roman"/>
              </a:rPr>
              <a:t>9F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6047003" y="7327086"/>
            <a:ext cx="86995" cy="909955"/>
            <a:chOff x="6047003" y="7327086"/>
            <a:chExt cx="86995" cy="909955"/>
          </a:xfrm>
        </p:grpSpPr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66878" y="7740840"/>
              <a:ext cx="66751" cy="14624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6878" y="8113318"/>
              <a:ext cx="66751" cy="123317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47003" y="7327086"/>
              <a:ext cx="76428" cy="206870"/>
            </a:xfrm>
            <a:prstGeom prst="rect">
              <a:avLst/>
            </a:prstGeom>
          </p:spPr>
        </p:pic>
      </p:grpSp>
      <p:grpSp>
        <p:nvGrpSpPr>
          <p:cNvPr id="42" name="object 42" descr=""/>
          <p:cNvGrpSpPr/>
          <p:nvPr/>
        </p:nvGrpSpPr>
        <p:grpSpPr>
          <a:xfrm>
            <a:off x="3413137" y="8184654"/>
            <a:ext cx="934719" cy="382270"/>
            <a:chOff x="3413137" y="8184654"/>
            <a:chExt cx="934719" cy="382270"/>
          </a:xfrm>
        </p:grpSpPr>
        <p:pic>
          <p:nvPicPr>
            <p:cNvPr id="43" name="object 4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13137" y="8184654"/>
              <a:ext cx="76428" cy="206882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71226" y="8358924"/>
              <a:ext cx="76428" cy="207391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3246024" y="8188774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,I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149212" y="5679233"/>
            <a:ext cx="3576320" cy="1141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,QWURGXFFLyQ</a:t>
            </a:r>
            <a:endParaRPr sz="1600">
              <a:latin typeface="Arial"/>
              <a:cs typeface="Arial"/>
            </a:endParaRPr>
          </a:p>
          <a:p>
            <a:pPr marL="1547495" marR="5080" indent="325120">
              <a:lnSpc>
                <a:spcPct val="126099"/>
              </a:lnSpc>
              <a:spcBef>
                <a:spcPts val="1250"/>
              </a:spcBef>
            </a:pPr>
            <a:r>
              <a:rPr dirty="0" sz="1850" spc="-170" b="1">
                <a:solidFill>
                  <a:srgbClr val="BF2026"/>
                </a:solidFill>
                <a:latin typeface="Times New Roman"/>
                <a:cs typeface="Times New Roman"/>
              </a:rPr>
              <a:t>(VTXHPD</a:t>
            </a:r>
            <a:r>
              <a:rPr dirty="0" sz="185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290" b="1">
                <a:solidFill>
                  <a:srgbClr val="BF2026"/>
                </a:solidFill>
                <a:latin typeface="Times New Roman"/>
                <a:cs typeface="Times New Roman"/>
              </a:rPr>
              <a:t>77 </a:t>
            </a:r>
            <a:r>
              <a:rPr dirty="0" sz="1850" spc="-215" b="1">
                <a:solidFill>
                  <a:srgbClr val="BF2026"/>
                </a:solidFill>
                <a:latin typeface="Times New Roman"/>
                <a:cs typeface="Times New Roman"/>
              </a:rPr>
              <a:t>8VR</a:t>
            </a:r>
            <a:r>
              <a:rPr dirty="0" sz="185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509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85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-555" b="1">
                <a:solidFill>
                  <a:srgbClr val="BF2026"/>
                </a:solidFill>
                <a:latin typeface="Times New Roman"/>
                <a:cs typeface="Times New Roman"/>
              </a:rPr>
              <a:t>GLIHUHQFLDOHV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173913" y="7302148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,I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1948196" y="9751571"/>
            <a:ext cx="39344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325">
                <a:solidFill>
                  <a:srgbClr val="ED2024"/>
                </a:solidFill>
                <a:latin typeface="Times New Roman"/>
                <a:cs typeface="Times New Roman"/>
              </a:rPr>
              <a:t>1RWD</a:t>
            </a:r>
            <a:r>
              <a:rPr dirty="0" sz="1600" spc="30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spc="-455">
                <a:solidFill>
                  <a:srgbClr val="2E3191"/>
                </a:solidFill>
                <a:latin typeface="Times New Roman"/>
                <a:cs typeface="Times New Roman"/>
              </a:rPr>
              <a:t>&amp;XDQWR</a:t>
            </a:r>
            <a:r>
              <a:rPr dirty="0" sz="1600" spc="15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E3191"/>
                </a:solidFill>
                <a:latin typeface="Times New Roman"/>
                <a:cs typeface="Times New Roman"/>
              </a:rPr>
              <a:t>PiV</a:t>
            </a:r>
            <a:r>
              <a:rPr dirty="0" sz="1600" spc="20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290">
                <a:solidFill>
                  <a:srgbClr val="2E3191"/>
                </a:solidFill>
                <a:latin typeface="Times New Roman"/>
                <a:cs typeface="Times New Roman"/>
              </a:rPr>
              <a:t>SHTXHxD</a:t>
            </a:r>
            <a:r>
              <a:rPr dirty="0" sz="1600" spc="15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480">
                <a:solidFill>
                  <a:srgbClr val="2E3191"/>
                </a:solidFill>
                <a:latin typeface="Times New Roman"/>
                <a:cs typeface="Times New Roman"/>
              </a:rPr>
              <a:t>VHD</a:t>
            </a:r>
            <a:r>
              <a:rPr dirty="0" sz="1600" spc="10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240">
                <a:solidFill>
                  <a:srgbClr val="2E3191"/>
                </a:solidFill>
                <a:latin typeface="Times New Roman"/>
                <a:cs typeface="Times New Roman"/>
              </a:rPr>
              <a:t>5$</a:t>
            </a:r>
            <a:r>
              <a:rPr dirty="0" sz="1600" spc="560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275">
                <a:solidFill>
                  <a:srgbClr val="2E3191"/>
                </a:solidFill>
                <a:latin typeface="Times New Roman"/>
                <a:cs typeface="Times New Roman"/>
              </a:rPr>
              <a:t>PHQRU</a:t>
            </a:r>
            <a:r>
              <a:rPr dirty="0" sz="1600" spc="15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500">
                <a:solidFill>
                  <a:srgbClr val="2E3191"/>
                </a:solidFill>
                <a:latin typeface="Times New Roman"/>
                <a:cs typeface="Times New Roman"/>
              </a:rPr>
              <a:t>HV</a:t>
            </a:r>
            <a:r>
              <a:rPr dirty="0" sz="1600" spc="20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E3191"/>
                </a:solidFill>
                <a:latin typeface="Times New Roman"/>
                <a:cs typeface="Times New Roman"/>
              </a:rPr>
              <a:t>,K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398133" y="8334507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,K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33172" y="502696"/>
            <a:ext cx="489331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80434" y="1628807"/>
            <a:ext cx="2348865" cy="24714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41935" indent="-22987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20" b="1">
                <a:solidFill>
                  <a:srgbClr val="30946A"/>
                </a:solidFill>
                <a:latin typeface="Arial"/>
                <a:cs typeface="Arial"/>
              </a:rPr>
              <a:t>7RPD</a:t>
            </a:r>
            <a:r>
              <a:rPr dirty="0" sz="1600" spc="-6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265" b="1">
                <a:solidFill>
                  <a:srgbClr val="30946A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345" b="1">
                <a:solidFill>
                  <a:srgbClr val="30946A"/>
                </a:solidFill>
                <a:latin typeface="Arial"/>
                <a:cs typeface="Arial"/>
              </a:rPr>
              <a:t>7LHUUD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  <a:p>
            <a:pPr algn="just" marL="241935" marR="5080" indent="-2298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315" b="1">
                <a:solidFill>
                  <a:srgbClr val="30946A"/>
                </a:solidFill>
                <a:latin typeface="Arial"/>
                <a:cs typeface="Arial"/>
              </a:rPr>
              <a:t>&amp;RQGXFWRU</a:t>
            </a:r>
            <a:r>
              <a:rPr dirty="0" sz="1600" spc="21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430" b="1">
                <a:solidFill>
                  <a:srgbClr val="30946A"/>
                </a:solidFill>
                <a:latin typeface="Arial"/>
                <a:cs typeface="Arial"/>
              </a:rPr>
              <a:t>GH</a:t>
            </a:r>
            <a:r>
              <a:rPr dirty="0" sz="1600" spc="36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610" b="1">
                <a:solidFill>
                  <a:srgbClr val="30946A"/>
                </a:solidFill>
                <a:latin typeface="Arial"/>
                <a:cs typeface="Arial"/>
              </a:rPr>
              <a:t>WLHUUD</a:t>
            </a:r>
            <a:r>
              <a:rPr dirty="0" sz="1600" spc="49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30946A"/>
                </a:solidFill>
                <a:latin typeface="Arial"/>
                <a:cs typeface="Arial"/>
              </a:rPr>
              <a:t>R </a:t>
            </a:r>
            <a:r>
              <a:rPr dirty="0" sz="1600" spc="-409" b="1">
                <a:solidFill>
                  <a:srgbClr val="30946A"/>
                </a:solidFill>
                <a:latin typeface="Arial"/>
                <a:cs typeface="Arial"/>
              </a:rPr>
              <a:t>OtQHD</a:t>
            </a:r>
            <a:r>
              <a:rPr dirty="0" sz="1600" spc="29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434" b="1">
                <a:solidFill>
                  <a:srgbClr val="30946A"/>
                </a:solidFill>
                <a:latin typeface="Arial"/>
                <a:cs typeface="Arial"/>
              </a:rPr>
              <a:t>GH</a:t>
            </a:r>
            <a:r>
              <a:rPr dirty="0" sz="1600" spc="32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30946A"/>
                </a:solidFill>
                <a:latin typeface="Arial"/>
                <a:cs typeface="Arial"/>
              </a:rPr>
              <a:t>HQODFH</a:t>
            </a:r>
            <a:r>
              <a:rPr dirty="0" sz="1600" spc="27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30946A"/>
                </a:solidFill>
                <a:latin typeface="Arial"/>
                <a:cs typeface="Arial"/>
              </a:rPr>
              <a:t>FRQ</a:t>
            </a:r>
            <a:r>
              <a:rPr dirty="0" sz="1600" spc="21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570" b="1">
                <a:solidFill>
                  <a:srgbClr val="30946A"/>
                </a:solidFill>
                <a:latin typeface="Arial"/>
                <a:cs typeface="Arial"/>
              </a:rPr>
              <a:t>OD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275" b="1">
                <a:solidFill>
                  <a:srgbClr val="30946A"/>
                </a:solidFill>
                <a:latin typeface="Arial"/>
                <a:cs typeface="Arial"/>
              </a:rPr>
              <a:t>WRPD</a:t>
            </a:r>
            <a:r>
              <a:rPr dirty="0" sz="1600" spc="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265" b="1">
                <a:solidFill>
                  <a:srgbClr val="30946A"/>
                </a:solidFill>
                <a:latin typeface="Arial"/>
                <a:cs typeface="Arial"/>
              </a:rPr>
              <a:t>GH</a:t>
            </a:r>
            <a:r>
              <a:rPr dirty="0" sz="1600" spc="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505" b="1">
                <a:solidFill>
                  <a:srgbClr val="30946A"/>
                </a:solidFill>
                <a:latin typeface="Arial"/>
                <a:cs typeface="Arial"/>
              </a:rPr>
              <a:t>WLHUUD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  <a:p>
            <a:pPr marL="241935" marR="218440" indent="-229870">
              <a:lnSpc>
                <a:spcPct val="100000"/>
              </a:lnSpc>
              <a:spcBef>
                <a:spcPts val="1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295" b="1">
                <a:solidFill>
                  <a:srgbClr val="30946A"/>
                </a:solidFill>
                <a:latin typeface="Arial"/>
                <a:cs typeface="Arial"/>
              </a:rPr>
              <a:t>%RUQHV</a:t>
            </a:r>
            <a:r>
              <a:rPr dirty="0" sz="1600" spc="2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30946A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30946A"/>
                </a:solidFill>
                <a:latin typeface="Arial"/>
                <a:cs typeface="Arial"/>
              </a:rPr>
              <a:t>SXHVWD</a:t>
            </a:r>
            <a:r>
              <a:rPr dirty="0" sz="1600" spc="2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320" b="1">
                <a:solidFill>
                  <a:srgbClr val="30946A"/>
                </a:solidFill>
                <a:latin typeface="Arial"/>
                <a:cs typeface="Arial"/>
              </a:rPr>
              <a:t>D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505" b="1">
                <a:solidFill>
                  <a:srgbClr val="30946A"/>
                </a:solidFill>
                <a:latin typeface="Arial"/>
                <a:cs typeface="Arial"/>
              </a:rPr>
              <a:t>WLHUUD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  <a:p>
            <a:pPr marL="241935" marR="548640" indent="-229870">
              <a:lnSpc>
                <a:spcPct val="100000"/>
              </a:lnSpc>
              <a:spcBef>
                <a:spcPts val="1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290" b="1">
                <a:solidFill>
                  <a:srgbClr val="30946A"/>
                </a:solidFill>
                <a:latin typeface="Arial"/>
                <a:cs typeface="Arial"/>
              </a:rPr>
              <a:t>&amp;RQGXFWRUHV</a:t>
            </a:r>
            <a:r>
              <a:rPr dirty="0" sz="1600" spc="5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295" b="1">
                <a:solidFill>
                  <a:srgbClr val="30946A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30946A"/>
                </a:solidFill>
                <a:latin typeface="Arial"/>
                <a:cs typeface="Arial"/>
              </a:rPr>
              <a:t>SURWHFFLyQ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  <a:p>
            <a:pPr marL="241935" marR="504825" indent="-229870">
              <a:lnSpc>
                <a:spcPct val="100000"/>
              </a:lnSpc>
              <a:spcBef>
                <a:spcPts val="1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300" b="1">
                <a:solidFill>
                  <a:srgbClr val="30946A"/>
                </a:solidFill>
                <a:latin typeface="Arial"/>
                <a:cs typeface="Arial"/>
              </a:rPr>
              <a:t>&amp;RQGXFWRUHV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335" b="1">
                <a:solidFill>
                  <a:srgbClr val="30946A"/>
                </a:solidFill>
                <a:latin typeface="Arial"/>
                <a:cs typeface="Arial"/>
              </a:rPr>
              <a:t>HTXLSRWHQFLDOHV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5357" y="1211440"/>
            <a:ext cx="2957436" cy="325960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5295" y="5662033"/>
            <a:ext cx="4626737" cy="4548601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01420" y="1065199"/>
            <a:ext cx="2333625" cy="317500"/>
          </a:xfrm>
          <a:custGeom>
            <a:avLst/>
            <a:gdLst/>
            <a:ahLst/>
            <a:cxnLst/>
            <a:rect l="l" t="t" r="r" b="b"/>
            <a:pathLst>
              <a:path w="2333625" h="317500">
                <a:moveTo>
                  <a:pt x="2333244" y="0"/>
                </a:moveTo>
                <a:lnTo>
                  <a:pt x="2324582" y="0"/>
                </a:lnTo>
                <a:lnTo>
                  <a:pt x="2324582" y="8153"/>
                </a:lnTo>
                <a:lnTo>
                  <a:pt x="2324582" y="308800"/>
                </a:lnTo>
                <a:lnTo>
                  <a:pt x="8661" y="308800"/>
                </a:lnTo>
                <a:lnTo>
                  <a:pt x="8661" y="8153"/>
                </a:lnTo>
                <a:lnTo>
                  <a:pt x="2324582" y="8153"/>
                </a:lnTo>
                <a:lnTo>
                  <a:pt x="2324582" y="0"/>
                </a:lnTo>
                <a:lnTo>
                  <a:pt x="0" y="0"/>
                </a:lnTo>
                <a:lnTo>
                  <a:pt x="0" y="316941"/>
                </a:lnTo>
                <a:lnTo>
                  <a:pt x="2333244" y="316941"/>
                </a:lnTo>
                <a:lnTo>
                  <a:pt x="2333244" y="312864"/>
                </a:lnTo>
                <a:lnTo>
                  <a:pt x="2333244" y="308800"/>
                </a:lnTo>
                <a:lnTo>
                  <a:pt x="2333244" y="8153"/>
                </a:lnTo>
                <a:lnTo>
                  <a:pt x="2333244" y="4076"/>
                </a:lnTo>
                <a:lnTo>
                  <a:pt x="23332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53934" y="502696"/>
            <a:ext cx="5172075" cy="1259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0" b="1">
                <a:solidFill>
                  <a:srgbClr val="231F20"/>
                </a:solidFill>
                <a:latin typeface="Arial"/>
                <a:cs typeface="Arial"/>
              </a:rPr>
              <a:t>7RPD</a:t>
            </a:r>
            <a:r>
              <a:rPr dirty="0" sz="16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65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1295"/>
              </a:spcBef>
            </a:pPr>
            <a:r>
              <a:rPr dirty="0" u="heavy" sz="1600" spc="18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600" spc="-6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L</a:t>
            </a:r>
            <a:r>
              <a:rPr dirty="0" u="heavy" sz="1600" spc="-1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SR</a:t>
            </a:r>
            <a:r>
              <a:rPr dirty="0" u="heavy" sz="1600" spc="-509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heavy" sz="160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(OHFWURGRV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320901" y="1994115"/>
            <a:ext cx="1355725" cy="1318260"/>
            <a:chOff x="1320901" y="1994115"/>
            <a:chExt cx="1355725" cy="131826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5237" y="2286088"/>
              <a:ext cx="1311071" cy="10262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20901" y="1994115"/>
              <a:ext cx="1172210" cy="253365"/>
            </a:xfrm>
            <a:custGeom>
              <a:avLst/>
              <a:gdLst/>
              <a:ahLst/>
              <a:cxnLst/>
              <a:rect l="l" t="t" r="r" b="b"/>
              <a:pathLst>
                <a:path w="1172210" h="253364">
                  <a:moveTo>
                    <a:pt x="1171968" y="0"/>
                  </a:moveTo>
                  <a:lnTo>
                    <a:pt x="0" y="0"/>
                  </a:lnTo>
                  <a:lnTo>
                    <a:pt x="0" y="253250"/>
                  </a:lnTo>
                  <a:lnTo>
                    <a:pt x="1171968" y="253250"/>
                  </a:lnTo>
                  <a:lnTo>
                    <a:pt x="1171968" y="250190"/>
                  </a:lnTo>
                  <a:lnTo>
                    <a:pt x="6121" y="250190"/>
                  </a:lnTo>
                  <a:lnTo>
                    <a:pt x="3060" y="246621"/>
                  </a:lnTo>
                  <a:lnTo>
                    <a:pt x="6121" y="246621"/>
                  </a:lnTo>
                  <a:lnTo>
                    <a:pt x="6121" y="6121"/>
                  </a:lnTo>
                  <a:lnTo>
                    <a:pt x="3060" y="6121"/>
                  </a:lnTo>
                  <a:lnTo>
                    <a:pt x="6121" y="3060"/>
                  </a:lnTo>
                  <a:lnTo>
                    <a:pt x="1171968" y="3060"/>
                  </a:lnTo>
                  <a:lnTo>
                    <a:pt x="1171968" y="0"/>
                  </a:lnTo>
                  <a:close/>
                </a:path>
                <a:path w="1172210" h="253364">
                  <a:moveTo>
                    <a:pt x="6121" y="246621"/>
                  </a:moveTo>
                  <a:lnTo>
                    <a:pt x="3060" y="246621"/>
                  </a:lnTo>
                  <a:lnTo>
                    <a:pt x="6121" y="250190"/>
                  </a:lnTo>
                  <a:lnTo>
                    <a:pt x="6121" y="246621"/>
                  </a:lnTo>
                  <a:close/>
                </a:path>
                <a:path w="1172210" h="253364">
                  <a:moveTo>
                    <a:pt x="1165352" y="246621"/>
                  </a:moveTo>
                  <a:lnTo>
                    <a:pt x="6121" y="246621"/>
                  </a:lnTo>
                  <a:lnTo>
                    <a:pt x="6121" y="250190"/>
                  </a:lnTo>
                  <a:lnTo>
                    <a:pt x="1165352" y="250190"/>
                  </a:lnTo>
                  <a:lnTo>
                    <a:pt x="1165352" y="246621"/>
                  </a:lnTo>
                  <a:close/>
                </a:path>
                <a:path w="1172210" h="253364">
                  <a:moveTo>
                    <a:pt x="1165352" y="3060"/>
                  </a:moveTo>
                  <a:lnTo>
                    <a:pt x="1165352" y="250190"/>
                  </a:lnTo>
                  <a:lnTo>
                    <a:pt x="1168400" y="246621"/>
                  </a:lnTo>
                  <a:lnTo>
                    <a:pt x="1171968" y="246621"/>
                  </a:lnTo>
                  <a:lnTo>
                    <a:pt x="1171968" y="6121"/>
                  </a:lnTo>
                  <a:lnTo>
                    <a:pt x="1168400" y="6121"/>
                  </a:lnTo>
                  <a:lnTo>
                    <a:pt x="1165352" y="3060"/>
                  </a:lnTo>
                  <a:close/>
                </a:path>
                <a:path w="1172210" h="253364">
                  <a:moveTo>
                    <a:pt x="1171968" y="246621"/>
                  </a:moveTo>
                  <a:lnTo>
                    <a:pt x="1168400" y="246621"/>
                  </a:lnTo>
                  <a:lnTo>
                    <a:pt x="1165352" y="250190"/>
                  </a:lnTo>
                  <a:lnTo>
                    <a:pt x="1171968" y="250190"/>
                  </a:lnTo>
                  <a:lnTo>
                    <a:pt x="1171968" y="246621"/>
                  </a:lnTo>
                  <a:close/>
                </a:path>
                <a:path w="1172210" h="253364">
                  <a:moveTo>
                    <a:pt x="6121" y="3060"/>
                  </a:moveTo>
                  <a:lnTo>
                    <a:pt x="3060" y="6121"/>
                  </a:lnTo>
                  <a:lnTo>
                    <a:pt x="6121" y="6121"/>
                  </a:lnTo>
                  <a:lnTo>
                    <a:pt x="6121" y="3060"/>
                  </a:lnTo>
                  <a:close/>
                </a:path>
                <a:path w="1172210" h="253364">
                  <a:moveTo>
                    <a:pt x="1165352" y="3060"/>
                  </a:moveTo>
                  <a:lnTo>
                    <a:pt x="6121" y="3060"/>
                  </a:lnTo>
                  <a:lnTo>
                    <a:pt x="6121" y="6121"/>
                  </a:lnTo>
                  <a:lnTo>
                    <a:pt x="1165352" y="6121"/>
                  </a:lnTo>
                  <a:lnTo>
                    <a:pt x="1165352" y="3060"/>
                  </a:lnTo>
                  <a:close/>
                </a:path>
                <a:path w="1172210" h="253364">
                  <a:moveTo>
                    <a:pt x="1171968" y="3060"/>
                  </a:moveTo>
                  <a:lnTo>
                    <a:pt x="1165352" y="3060"/>
                  </a:lnTo>
                  <a:lnTo>
                    <a:pt x="1168400" y="6121"/>
                  </a:lnTo>
                  <a:lnTo>
                    <a:pt x="1171968" y="6121"/>
                  </a:lnTo>
                  <a:lnTo>
                    <a:pt x="1171968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7263" y="2375268"/>
            <a:ext cx="2971190" cy="96021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8861" y="3903929"/>
            <a:ext cx="1006881" cy="1140383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468706" y="2009956"/>
            <a:ext cx="8756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3LFDV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32659A"/>
                </a:solidFill>
                <a:latin typeface="Times New Roman"/>
                <a:cs typeface="Times New Roman"/>
              </a:rPr>
              <a:t>WXERV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563954" y="3584943"/>
            <a:ext cx="995680" cy="253365"/>
          </a:xfrm>
          <a:custGeom>
            <a:avLst/>
            <a:gdLst/>
            <a:ahLst/>
            <a:cxnLst/>
            <a:rect l="l" t="t" r="r" b="b"/>
            <a:pathLst>
              <a:path w="995680" h="253364">
                <a:moveTo>
                  <a:pt x="995159" y="0"/>
                </a:moveTo>
                <a:lnTo>
                  <a:pt x="0" y="0"/>
                </a:lnTo>
                <a:lnTo>
                  <a:pt x="0" y="253238"/>
                </a:lnTo>
                <a:lnTo>
                  <a:pt x="995159" y="253238"/>
                </a:lnTo>
                <a:lnTo>
                  <a:pt x="995159" y="250190"/>
                </a:lnTo>
                <a:lnTo>
                  <a:pt x="6629" y="250190"/>
                </a:lnTo>
                <a:lnTo>
                  <a:pt x="3060" y="247129"/>
                </a:lnTo>
                <a:lnTo>
                  <a:pt x="6629" y="247129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568"/>
                </a:lnTo>
                <a:lnTo>
                  <a:pt x="995159" y="3568"/>
                </a:lnTo>
                <a:lnTo>
                  <a:pt x="995159" y="0"/>
                </a:lnTo>
                <a:close/>
              </a:path>
              <a:path w="995680" h="253364">
                <a:moveTo>
                  <a:pt x="6629" y="247129"/>
                </a:moveTo>
                <a:lnTo>
                  <a:pt x="3060" y="247129"/>
                </a:lnTo>
                <a:lnTo>
                  <a:pt x="6629" y="250190"/>
                </a:lnTo>
                <a:lnTo>
                  <a:pt x="6629" y="247129"/>
                </a:lnTo>
                <a:close/>
              </a:path>
              <a:path w="995680" h="253364">
                <a:moveTo>
                  <a:pt x="988529" y="247129"/>
                </a:moveTo>
                <a:lnTo>
                  <a:pt x="6629" y="247129"/>
                </a:lnTo>
                <a:lnTo>
                  <a:pt x="6629" y="250190"/>
                </a:lnTo>
                <a:lnTo>
                  <a:pt x="988529" y="250190"/>
                </a:lnTo>
                <a:lnTo>
                  <a:pt x="988529" y="247129"/>
                </a:lnTo>
                <a:close/>
              </a:path>
              <a:path w="995680" h="253364">
                <a:moveTo>
                  <a:pt x="988529" y="3568"/>
                </a:moveTo>
                <a:lnTo>
                  <a:pt x="988529" y="250190"/>
                </a:lnTo>
                <a:lnTo>
                  <a:pt x="991590" y="247129"/>
                </a:lnTo>
                <a:lnTo>
                  <a:pt x="995159" y="247129"/>
                </a:lnTo>
                <a:lnTo>
                  <a:pt x="995159" y="6616"/>
                </a:lnTo>
                <a:lnTo>
                  <a:pt x="991590" y="6616"/>
                </a:lnTo>
                <a:lnTo>
                  <a:pt x="988529" y="3568"/>
                </a:lnTo>
                <a:close/>
              </a:path>
              <a:path w="995680" h="253364">
                <a:moveTo>
                  <a:pt x="995159" y="247129"/>
                </a:moveTo>
                <a:lnTo>
                  <a:pt x="991590" y="247129"/>
                </a:lnTo>
                <a:lnTo>
                  <a:pt x="988529" y="250190"/>
                </a:lnTo>
                <a:lnTo>
                  <a:pt x="995159" y="250190"/>
                </a:lnTo>
                <a:lnTo>
                  <a:pt x="995159" y="247129"/>
                </a:lnTo>
                <a:close/>
              </a:path>
              <a:path w="995680" h="253364">
                <a:moveTo>
                  <a:pt x="6629" y="356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995680" h="253364">
                <a:moveTo>
                  <a:pt x="988529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988529" y="6616"/>
                </a:lnTo>
                <a:lnTo>
                  <a:pt x="988529" y="3568"/>
                </a:lnTo>
                <a:close/>
              </a:path>
              <a:path w="995680" h="253364">
                <a:moveTo>
                  <a:pt x="995159" y="3568"/>
                </a:moveTo>
                <a:lnTo>
                  <a:pt x="988529" y="3568"/>
                </a:lnTo>
                <a:lnTo>
                  <a:pt x="991590" y="6616"/>
                </a:lnTo>
                <a:lnTo>
                  <a:pt x="995159" y="6616"/>
                </a:lnTo>
                <a:lnTo>
                  <a:pt x="995159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840678" y="3601282"/>
            <a:ext cx="4413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3ODFDV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3484981" y="1992591"/>
            <a:ext cx="2345690" cy="253365"/>
          </a:xfrm>
          <a:custGeom>
            <a:avLst/>
            <a:gdLst/>
            <a:ahLst/>
            <a:cxnLst/>
            <a:rect l="l" t="t" r="r" b="b"/>
            <a:pathLst>
              <a:path w="2345690" h="253364">
                <a:moveTo>
                  <a:pt x="2345461" y="0"/>
                </a:moveTo>
                <a:lnTo>
                  <a:pt x="0" y="0"/>
                </a:lnTo>
                <a:lnTo>
                  <a:pt x="0" y="253250"/>
                </a:lnTo>
                <a:lnTo>
                  <a:pt x="2345461" y="253250"/>
                </a:lnTo>
                <a:lnTo>
                  <a:pt x="2345461" y="250190"/>
                </a:lnTo>
                <a:lnTo>
                  <a:pt x="6629" y="250190"/>
                </a:lnTo>
                <a:lnTo>
                  <a:pt x="3060" y="247129"/>
                </a:lnTo>
                <a:lnTo>
                  <a:pt x="6629" y="247129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568"/>
                </a:lnTo>
                <a:lnTo>
                  <a:pt x="2345461" y="3568"/>
                </a:lnTo>
                <a:lnTo>
                  <a:pt x="2345461" y="0"/>
                </a:lnTo>
                <a:close/>
              </a:path>
              <a:path w="2345690" h="253364">
                <a:moveTo>
                  <a:pt x="6629" y="247129"/>
                </a:moveTo>
                <a:lnTo>
                  <a:pt x="3060" y="247129"/>
                </a:lnTo>
                <a:lnTo>
                  <a:pt x="6629" y="250190"/>
                </a:lnTo>
                <a:lnTo>
                  <a:pt x="6629" y="247129"/>
                </a:lnTo>
                <a:close/>
              </a:path>
              <a:path w="2345690" h="253364">
                <a:moveTo>
                  <a:pt x="2338844" y="247129"/>
                </a:moveTo>
                <a:lnTo>
                  <a:pt x="6629" y="247129"/>
                </a:lnTo>
                <a:lnTo>
                  <a:pt x="6629" y="250190"/>
                </a:lnTo>
                <a:lnTo>
                  <a:pt x="2338844" y="250190"/>
                </a:lnTo>
                <a:lnTo>
                  <a:pt x="2338844" y="247129"/>
                </a:lnTo>
                <a:close/>
              </a:path>
              <a:path w="2345690" h="253364">
                <a:moveTo>
                  <a:pt x="2338844" y="3568"/>
                </a:moveTo>
                <a:lnTo>
                  <a:pt x="2338844" y="250190"/>
                </a:lnTo>
                <a:lnTo>
                  <a:pt x="2341905" y="247129"/>
                </a:lnTo>
                <a:lnTo>
                  <a:pt x="2345461" y="247129"/>
                </a:lnTo>
                <a:lnTo>
                  <a:pt x="2345461" y="6616"/>
                </a:lnTo>
                <a:lnTo>
                  <a:pt x="2341905" y="6616"/>
                </a:lnTo>
                <a:lnTo>
                  <a:pt x="2338844" y="3568"/>
                </a:lnTo>
                <a:close/>
              </a:path>
              <a:path w="2345690" h="253364">
                <a:moveTo>
                  <a:pt x="2345461" y="247129"/>
                </a:moveTo>
                <a:lnTo>
                  <a:pt x="2341905" y="247129"/>
                </a:lnTo>
                <a:lnTo>
                  <a:pt x="2338844" y="250190"/>
                </a:lnTo>
                <a:lnTo>
                  <a:pt x="2345461" y="250190"/>
                </a:lnTo>
                <a:lnTo>
                  <a:pt x="2345461" y="247129"/>
                </a:lnTo>
                <a:close/>
              </a:path>
              <a:path w="2345690" h="253364">
                <a:moveTo>
                  <a:pt x="6629" y="356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2345690" h="253364">
                <a:moveTo>
                  <a:pt x="2338844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2338844" y="6616"/>
                </a:lnTo>
                <a:lnTo>
                  <a:pt x="2338844" y="3568"/>
                </a:lnTo>
                <a:close/>
              </a:path>
              <a:path w="2345690" h="253364">
                <a:moveTo>
                  <a:pt x="2345461" y="3568"/>
                </a:moveTo>
                <a:lnTo>
                  <a:pt x="2338844" y="3568"/>
                </a:lnTo>
                <a:lnTo>
                  <a:pt x="2341905" y="6616"/>
                </a:lnTo>
                <a:lnTo>
                  <a:pt x="2345461" y="6616"/>
                </a:lnTo>
                <a:lnTo>
                  <a:pt x="2345461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3594564" y="2008927"/>
            <a:ext cx="21259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3OHWLQDV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GHVQXGRV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4404" y="2315146"/>
            <a:ext cx="263944" cy="1839975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4142308" y="3595128"/>
            <a:ext cx="995680" cy="253365"/>
          </a:xfrm>
          <a:custGeom>
            <a:avLst/>
            <a:gdLst/>
            <a:ahLst/>
            <a:cxnLst/>
            <a:rect l="l" t="t" r="r" b="b"/>
            <a:pathLst>
              <a:path w="995679" h="253364">
                <a:moveTo>
                  <a:pt x="995146" y="0"/>
                </a:moveTo>
                <a:lnTo>
                  <a:pt x="0" y="0"/>
                </a:lnTo>
                <a:lnTo>
                  <a:pt x="0" y="253250"/>
                </a:lnTo>
                <a:lnTo>
                  <a:pt x="995146" y="253250"/>
                </a:lnTo>
                <a:lnTo>
                  <a:pt x="995146" y="250189"/>
                </a:lnTo>
                <a:lnTo>
                  <a:pt x="6616" y="250189"/>
                </a:lnTo>
                <a:lnTo>
                  <a:pt x="3048" y="247129"/>
                </a:lnTo>
                <a:lnTo>
                  <a:pt x="6616" y="247129"/>
                </a:lnTo>
                <a:lnTo>
                  <a:pt x="6616" y="6629"/>
                </a:lnTo>
                <a:lnTo>
                  <a:pt x="3048" y="6629"/>
                </a:lnTo>
                <a:lnTo>
                  <a:pt x="6616" y="3568"/>
                </a:lnTo>
                <a:lnTo>
                  <a:pt x="995146" y="3568"/>
                </a:lnTo>
                <a:lnTo>
                  <a:pt x="995146" y="0"/>
                </a:lnTo>
                <a:close/>
              </a:path>
              <a:path w="995679" h="253364">
                <a:moveTo>
                  <a:pt x="6616" y="247129"/>
                </a:moveTo>
                <a:lnTo>
                  <a:pt x="3048" y="247129"/>
                </a:lnTo>
                <a:lnTo>
                  <a:pt x="6616" y="250189"/>
                </a:lnTo>
                <a:lnTo>
                  <a:pt x="6616" y="247129"/>
                </a:lnTo>
                <a:close/>
              </a:path>
              <a:path w="995679" h="253364">
                <a:moveTo>
                  <a:pt x="988517" y="247129"/>
                </a:moveTo>
                <a:lnTo>
                  <a:pt x="6616" y="247129"/>
                </a:lnTo>
                <a:lnTo>
                  <a:pt x="6616" y="250189"/>
                </a:lnTo>
                <a:lnTo>
                  <a:pt x="988517" y="250189"/>
                </a:lnTo>
                <a:lnTo>
                  <a:pt x="988517" y="247129"/>
                </a:lnTo>
                <a:close/>
              </a:path>
              <a:path w="995679" h="253364">
                <a:moveTo>
                  <a:pt x="988517" y="3568"/>
                </a:moveTo>
                <a:lnTo>
                  <a:pt x="988517" y="250189"/>
                </a:lnTo>
                <a:lnTo>
                  <a:pt x="991577" y="247129"/>
                </a:lnTo>
                <a:lnTo>
                  <a:pt x="995146" y="247129"/>
                </a:lnTo>
                <a:lnTo>
                  <a:pt x="995146" y="6629"/>
                </a:lnTo>
                <a:lnTo>
                  <a:pt x="991577" y="6629"/>
                </a:lnTo>
                <a:lnTo>
                  <a:pt x="988517" y="3568"/>
                </a:lnTo>
                <a:close/>
              </a:path>
              <a:path w="995679" h="253364">
                <a:moveTo>
                  <a:pt x="995146" y="247129"/>
                </a:moveTo>
                <a:lnTo>
                  <a:pt x="991577" y="247129"/>
                </a:lnTo>
                <a:lnTo>
                  <a:pt x="988517" y="250189"/>
                </a:lnTo>
                <a:lnTo>
                  <a:pt x="995146" y="250189"/>
                </a:lnTo>
                <a:lnTo>
                  <a:pt x="995146" y="247129"/>
                </a:lnTo>
                <a:close/>
              </a:path>
              <a:path w="995679" h="253364">
                <a:moveTo>
                  <a:pt x="6616" y="3568"/>
                </a:moveTo>
                <a:lnTo>
                  <a:pt x="3048" y="6629"/>
                </a:lnTo>
                <a:lnTo>
                  <a:pt x="6616" y="6629"/>
                </a:lnTo>
                <a:lnTo>
                  <a:pt x="6616" y="3568"/>
                </a:lnTo>
                <a:close/>
              </a:path>
              <a:path w="995679" h="253364">
                <a:moveTo>
                  <a:pt x="988517" y="3568"/>
                </a:moveTo>
                <a:lnTo>
                  <a:pt x="6616" y="3568"/>
                </a:lnTo>
                <a:lnTo>
                  <a:pt x="6616" y="6629"/>
                </a:lnTo>
                <a:lnTo>
                  <a:pt x="988517" y="6629"/>
                </a:lnTo>
                <a:lnTo>
                  <a:pt x="988517" y="3568"/>
                </a:lnTo>
                <a:close/>
              </a:path>
              <a:path w="995679" h="253364">
                <a:moveTo>
                  <a:pt x="995146" y="3568"/>
                </a:moveTo>
                <a:lnTo>
                  <a:pt x="988517" y="3568"/>
                </a:lnTo>
                <a:lnTo>
                  <a:pt x="991577" y="6629"/>
                </a:lnTo>
                <a:lnTo>
                  <a:pt x="995146" y="6629"/>
                </a:lnTo>
                <a:lnTo>
                  <a:pt x="995146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4406286" y="3611480"/>
            <a:ext cx="4667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0DOODV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81908" y="3978312"/>
            <a:ext cx="1417573" cy="859612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38611" y="3978312"/>
            <a:ext cx="1495018" cy="859612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074319" y="5679233"/>
            <a:ext cx="5151755" cy="8312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3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8QLRQHV</a:t>
            </a:r>
            <a:r>
              <a:rPr dirty="0" u="heavy" sz="16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WLHUUD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58099" y="7008100"/>
            <a:ext cx="1057325" cy="115923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23057" y="6934733"/>
            <a:ext cx="1564830" cy="1306487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02301" y="6865937"/>
            <a:ext cx="936548" cy="1388529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1228201" y="6709030"/>
            <a:ext cx="12573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14" b="1">
                <a:solidFill>
                  <a:srgbClr val="32659A"/>
                </a:solidFill>
                <a:latin typeface="Times New Roman"/>
                <a:cs typeface="Times New Roman"/>
              </a:rPr>
              <a:t>*UDSD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FRQH[LyQ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807812" y="6701387"/>
            <a:ext cx="18046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6ROGDGXUD</a:t>
            </a:r>
            <a:r>
              <a:rPr dirty="0" sz="12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10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OXPLQRWpUPLFD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269461" y="6473111"/>
            <a:ext cx="7048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610" marR="5080" indent="-42545">
              <a:lnSpc>
                <a:spcPct val="100000"/>
              </a:lnSpc>
              <a:spcBef>
                <a:spcPts val="100"/>
              </a:spcBef>
            </a:pP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6ROGDGXUD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DXWyJHQD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66036" y="8431315"/>
            <a:ext cx="19024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3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$UTXHWDV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2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FRQH[LyQ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45742" y="8849118"/>
            <a:ext cx="1221905" cy="1067003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64586" y="8754846"/>
            <a:ext cx="1402791" cy="1178090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94783" y="8747721"/>
            <a:ext cx="1474127" cy="1156169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1654191" y="9909029"/>
            <a:ext cx="90614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3ROLSURSLOHQR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440676" y="9913110"/>
            <a:ext cx="6965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0" b="1">
                <a:solidFill>
                  <a:srgbClr val="32659A"/>
                </a:solidFill>
                <a:latin typeface="Times New Roman"/>
                <a:cs typeface="Times New Roman"/>
              </a:rPr>
              <a:t>+RUPLJyQ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238381" y="9902914"/>
            <a:ext cx="10553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+LHUUR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95" b="1">
                <a:solidFill>
                  <a:srgbClr val="32659A"/>
                </a:solidFill>
                <a:latin typeface="Times New Roman"/>
                <a:cs typeface="Times New Roman"/>
              </a:rPr>
              <a:t>)XQGLGR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32750" y="3814000"/>
            <a:ext cx="5184775" cy="829944"/>
            <a:chOff x="1232750" y="3814000"/>
            <a:chExt cx="5184775" cy="829944"/>
          </a:xfrm>
        </p:grpSpPr>
        <p:sp>
          <p:nvSpPr>
            <p:cNvPr id="3" name="object 3" descr=""/>
            <p:cNvSpPr/>
            <p:nvPr/>
          </p:nvSpPr>
          <p:spPr>
            <a:xfrm>
              <a:off x="1232750" y="3814000"/>
              <a:ext cx="5184775" cy="829310"/>
            </a:xfrm>
            <a:custGeom>
              <a:avLst/>
              <a:gdLst/>
              <a:ahLst/>
              <a:cxnLst/>
              <a:rect l="l" t="t" r="r" b="b"/>
              <a:pathLst>
                <a:path w="5184775" h="829310">
                  <a:moveTo>
                    <a:pt x="5184699" y="823671"/>
                  </a:moveTo>
                  <a:lnTo>
                    <a:pt x="5181638" y="823671"/>
                  </a:lnTo>
                  <a:lnTo>
                    <a:pt x="5181625" y="826744"/>
                  </a:lnTo>
                  <a:lnTo>
                    <a:pt x="5184699" y="826744"/>
                  </a:lnTo>
                  <a:lnTo>
                    <a:pt x="5184699" y="823671"/>
                  </a:lnTo>
                  <a:close/>
                </a:path>
                <a:path w="5184775" h="829310">
                  <a:moveTo>
                    <a:pt x="5184699" y="1270"/>
                  </a:moveTo>
                  <a:lnTo>
                    <a:pt x="5183568" y="1270"/>
                  </a:lnTo>
                  <a:lnTo>
                    <a:pt x="5183568" y="0"/>
                  </a:lnTo>
                  <a:lnTo>
                    <a:pt x="1130" y="0"/>
                  </a:lnTo>
                  <a:lnTo>
                    <a:pt x="1130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826770"/>
                  </a:lnTo>
                  <a:lnTo>
                    <a:pt x="0" y="829310"/>
                  </a:lnTo>
                  <a:lnTo>
                    <a:pt x="5184699" y="829310"/>
                  </a:lnTo>
                  <a:lnTo>
                    <a:pt x="5184699" y="826770"/>
                  </a:lnTo>
                  <a:lnTo>
                    <a:pt x="3048" y="826770"/>
                  </a:lnTo>
                  <a:lnTo>
                    <a:pt x="3048" y="3810"/>
                  </a:lnTo>
                  <a:lnTo>
                    <a:pt x="5184699" y="3810"/>
                  </a:lnTo>
                  <a:lnTo>
                    <a:pt x="5184699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811" y="3817810"/>
              <a:ext cx="5181638" cy="82292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32750" y="3814241"/>
              <a:ext cx="5184775" cy="829944"/>
            </a:xfrm>
            <a:custGeom>
              <a:avLst/>
              <a:gdLst/>
              <a:ahLst/>
              <a:cxnLst/>
              <a:rect l="l" t="t" r="r" b="b"/>
              <a:pathLst>
                <a:path w="5184775" h="829945">
                  <a:moveTo>
                    <a:pt x="5183174" y="0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828522"/>
                  </a:lnTo>
                  <a:lnTo>
                    <a:pt x="1524" y="829551"/>
                  </a:lnTo>
                  <a:lnTo>
                    <a:pt x="5183174" y="829551"/>
                  </a:lnTo>
                  <a:lnTo>
                    <a:pt x="5184698" y="828522"/>
                  </a:lnTo>
                  <a:lnTo>
                    <a:pt x="5184698" y="826490"/>
                  </a:lnTo>
                  <a:lnTo>
                    <a:pt x="6629" y="826490"/>
                  </a:lnTo>
                  <a:lnTo>
                    <a:pt x="3060" y="823429"/>
                  </a:lnTo>
                  <a:lnTo>
                    <a:pt x="6629" y="823429"/>
                  </a:lnTo>
                  <a:lnTo>
                    <a:pt x="6629" y="6616"/>
                  </a:lnTo>
                  <a:lnTo>
                    <a:pt x="3060" y="6616"/>
                  </a:lnTo>
                  <a:lnTo>
                    <a:pt x="6629" y="3568"/>
                  </a:lnTo>
                  <a:lnTo>
                    <a:pt x="5184698" y="3568"/>
                  </a:lnTo>
                  <a:lnTo>
                    <a:pt x="5184698" y="1523"/>
                  </a:lnTo>
                  <a:lnTo>
                    <a:pt x="5183174" y="0"/>
                  </a:lnTo>
                  <a:close/>
                </a:path>
                <a:path w="5184775" h="829945">
                  <a:moveTo>
                    <a:pt x="6629" y="823429"/>
                  </a:moveTo>
                  <a:lnTo>
                    <a:pt x="3060" y="823429"/>
                  </a:lnTo>
                  <a:lnTo>
                    <a:pt x="6629" y="826490"/>
                  </a:lnTo>
                  <a:lnTo>
                    <a:pt x="6629" y="823429"/>
                  </a:lnTo>
                  <a:close/>
                </a:path>
                <a:path w="5184775" h="829945">
                  <a:moveTo>
                    <a:pt x="5178590" y="823429"/>
                  </a:moveTo>
                  <a:lnTo>
                    <a:pt x="6629" y="823429"/>
                  </a:lnTo>
                  <a:lnTo>
                    <a:pt x="6629" y="826490"/>
                  </a:lnTo>
                  <a:lnTo>
                    <a:pt x="5178590" y="826490"/>
                  </a:lnTo>
                  <a:lnTo>
                    <a:pt x="5178590" y="823429"/>
                  </a:lnTo>
                  <a:close/>
                </a:path>
                <a:path w="5184775" h="829945">
                  <a:moveTo>
                    <a:pt x="5178590" y="3568"/>
                  </a:moveTo>
                  <a:lnTo>
                    <a:pt x="5178590" y="826490"/>
                  </a:lnTo>
                  <a:lnTo>
                    <a:pt x="5181638" y="823429"/>
                  </a:lnTo>
                  <a:lnTo>
                    <a:pt x="5184698" y="823429"/>
                  </a:lnTo>
                  <a:lnTo>
                    <a:pt x="5184698" y="6616"/>
                  </a:lnTo>
                  <a:lnTo>
                    <a:pt x="5181638" y="6616"/>
                  </a:lnTo>
                  <a:lnTo>
                    <a:pt x="5178590" y="3568"/>
                  </a:lnTo>
                  <a:close/>
                </a:path>
                <a:path w="5184775" h="829945">
                  <a:moveTo>
                    <a:pt x="5184698" y="823429"/>
                  </a:moveTo>
                  <a:lnTo>
                    <a:pt x="5181638" y="823429"/>
                  </a:lnTo>
                  <a:lnTo>
                    <a:pt x="5178590" y="826490"/>
                  </a:lnTo>
                  <a:lnTo>
                    <a:pt x="5184698" y="826490"/>
                  </a:lnTo>
                  <a:lnTo>
                    <a:pt x="5184698" y="823429"/>
                  </a:lnTo>
                  <a:close/>
                </a:path>
                <a:path w="5184775" h="829945">
                  <a:moveTo>
                    <a:pt x="6629" y="3568"/>
                  </a:moveTo>
                  <a:lnTo>
                    <a:pt x="3060" y="6616"/>
                  </a:lnTo>
                  <a:lnTo>
                    <a:pt x="6629" y="6616"/>
                  </a:lnTo>
                  <a:lnTo>
                    <a:pt x="6629" y="3568"/>
                  </a:lnTo>
                  <a:close/>
                </a:path>
                <a:path w="5184775" h="829945">
                  <a:moveTo>
                    <a:pt x="5178590" y="3568"/>
                  </a:moveTo>
                  <a:lnTo>
                    <a:pt x="6629" y="3568"/>
                  </a:lnTo>
                  <a:lnTo>
                    <a:pt x="6629" y="6616"/>
                  </a:lnTo>
                  <a:lnTo>
                    <a:pt x="5178590" y="6616"/>
                  </a:lnTo>
                  <a:lnTo>
                    <a:pt x="5178590" y="3568"/>
                  </a:lnTo>
                  <a:close/>
                </a:path>
                <a:path w="5184775" h="829945">
                  <a:moveTo>
                    <a:pt x="5184698" y="3568"/>
                  </a:moveTo>
                  <a:lnTo>
                    <a:pt x="5178590" y="3568"/>
                  </a:lnTo>
                  <a:lnTo>
                    <a:pt x="5181638" y="6616"/>
                  </a:lnTo>
                  <a:lnTo>
                    <a:pt x="5184698" y="6616"/>
                  </a:lnTo>
                  <a:lnTo>
                    <a:pt x="5184698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4300" y="1823427"/>
            <a:ext cx="2466846" cy="1347452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4298226" y="3215513"/>
            <a:ext cx="734695" cy="96520"/>
          </a:xfrm>
          <a:custGeom>
            <a:avLst/>
            <a:gdLst/>
            <a:ahLst/>
            <a:cxnLst/>
            <a:rect l="l" t="t" r="r" b="b"/>
            <a:pathLst>
              <a:path w="734695" h="96520">
                <a:moveTo>
                  <a:pt x="679700" y="62185"/>
                </a:moveTo>
                <a:lnTo>
                  <a:pt x="652741" y="77457"/>
                </a:lnTo>
                <a:lnTo>
                  <a:pt x="648144" y="79997"/>
                </a:lnTo>
                <a:lnTo>
                  <a:pt x="646620" y="85610"/>
                </a:lnTo>
                <a:lnTo>
                  <a:pt x="651713" y="94780"/>
                </a:lnTo>
                <a:lnTo>
                  <a:pt x="657326" y="96304"/>
                </a:lnTo>
                <a:lnTo>
                  <a:pt x="717088" y="62674"/>
                </a:lnTo>
                <a:lnTo>
                  <a:pt x="714895" y="62674"/>
                </a:lnTo>
                <a:lnTo>
                  <a:pt x="679700" y="62185"/>
                </a:lnTo>
                <a:close/>
              </a:path>
              <a:path w="734695" h="96520">
                <a:moveTo>
                  <a:pt x="76936" y="0"/>
                </a:moveTo>
                <a:lnTo>
                  <a:pt x="0" y="42799"/>
                </a:lnTo>
                <a:lnTo>
                  <a:pt x="70827" y="85610"/>
                </a:lnTo>
                <a:lnTo>
                  <a:pt x="75412" y="88658"/>
                </a:lnTo>
                <a:lnTo>
                  <a:pt x="81533" y="87134"/>
                </a:lnTo>
                <a:lnTo>
                  <a:pt x="84073" y="82550"/>
                </a:lnTo>
                <a:lnTo>
                  <a:pt x="87134" y="77965"/>
                </a:lnTo>
                <a:lnTo>
                  <a:pt x="85597" y="71843"/>
                </a:lnTo>
                <a:lnTo>
                  <a:pt x="81013" y="69303"/>
                </a:lnTo>
                <a:lnTo>
                  <a:pt x="54587" y="53494"/>
                </a:lnTo>
                <a:lnTo>
                  <a:pt x="18846" y="52997"/>
                </a:lnTo>
                <a:lnTo>
                  <a:pt x="19367" y="33629"/>
                </a:lnTo>
                <a:lnTo>
                  <a:pt x="55446" y="33629"/>
                </a:lnTo>
                <a:lnTo>
                  <a:pt x="86118" y="16306"/>
                </a:lnTo>
                <a:lnTo>
                  <a:pt x="87642" y="10706"/>
                </a:lnTo>
                <a:lnTo>
                  <a:pt x="82549" y="1524"/>
                </a:lnTo>
                <a:lnTo>
                  <a:pt x="76936" y="0"/>
                </a:lnTo>
                <a:close/>
              </a:path>
              <a:path w="734695" h="96520">
                <a:moveTo>
                  <a:pt x="696311" y="52774"/>
                </a:moveTo>
                <a:lnTo>
                  <a:pt x="679700" y="62185"/>
                </a:lnTo>
                <a:lnTo>
                  <a:pt x="714895" y="62674"/>
                </a:lnTo>
                <a:lnTo>
                  <a:pt x="714936" y="61150"/>
                </a:lnTo>
                <a:lnTo>
                  <a:pt x="710310" y="61150"/>
                </a:lnTo>
                <a:lnTo>
                  <a:pt x="696311" y="52774"/>
                </a:lnTo>
                <a:close/>
              </a:path>
              <a:path w="734695" h="96520">
                <a:moveTo>
                  <a:pt x="658850" y="7645"/>
                </a:moveTo>
                <a:lnTo>
                  <a:pt x="652741" y="9169"/>
                </a:lnTo>
                <a:lnTo>
                  <a:pt x="650189" y="13754"/>
                </a:lnTo>
                <a:lnTo>
                  <a:pt x="647128" y="18338"/>
                </a:lnTo>
                <a:lnTo>
                  <a:pt x="648652" y="23952"/>
                </a:lnTo>
                <a:lnTo>
                  <a:pt x="653249" y="27012"/>
                </a:lnTo>
                <a:lnTo>
                  <a:pt x="679654" y="42809"/>
                </a:lnTo>
                <a:lnTo>
                  <a:pt x="715416" y="43307"/>
                </a:lnTo>
                <a:lnTo>
                  <a:pt x="714895" y="62674"/>
                </a:lnTo>
                <a:lnTo>
                  <a:pt x="717088" y="62674"/>
                </a:lnTo>
                <a:lnTo>
                  <a:pt x="734263" y="52997"/>
                </a:lnTo>
                <a:lnTo>
                  <a:pt x="662927" y="10706"/>
                </a:lnTo>
                <a:lnTo>
                  <a:pt x="658850" y="7645"/>
                </a:lnTo>
                <a:close/>
              </a:path>
              <a:path w="734695" h="96520">
                <a:moveTo>
                  <a:pt x="54581" y="34119"/>
                </a:moveTo>
                <a:lnTo>
                  <a:pt x="37945" y="43537"/>
                </a:lnTo>
                <a:lnTo>
                  <a:pt x="54587" y="53494"/>
                </a:lnTo>
                <a:lnTo>
                  <a:pt x="679700" y="62185"/>
                </a:lnTo>
                <a:lnTo>
                  <a:pt x="696311" y="52774"/>
                </a:lnTo>
                <a:lnTo>
                  <a:pt x="679654" y="42809"/>
                </a:lnTo>
                <a:lnTo>
                  <a:pt x="54581" y="34119"/>
                </a:lnTo>
                <a:close/>
              </a:path>
              <a:path w="734695" h="96520">
                <a:moveTo>
                  <a:pt x="710310" y="44843"/>
                </a:moveTo>
                <a:lnTo>
                  <a:pt x="696311" y="52774"/>
                </a:lnTo>
                <a:lnTo>
                  <a:pt x="710310" y="61150"/>
                </a:lnTo>
                <a:lnTo>
                  <a:pt x="710310" y="44843"/>
                </a:lnTo>
                <a:close/>
              </a:path>
              <a:path w="734695" h="96520">
                <a:moveTo>
                  <a:pt x="715375" y="44843"/>
                </a:moveTo>
                <a:lnTo>
                  <a:pt x="710310" y="44843"/>
                </a:lnTo>
                <a:lnTo>
                  <a:pt x="710310" y="61150"/>
                </a:lnTo>
                <a:lnTo>
                  <a:pt x="714936" y="61150"/>
                </a:lnTo>
                <a:lnTo>
                  <a:pt x="715375" y="44843"/>
                </a:lnTo>
                <a:close/>
              </a:path>
              <a:path w="734695" h="96520">
                <a:moveTo>
                  <a:pt x="19367" y="33629"/>
                </a:moveTo>
                <a:lnTo>
                  <a:pt x="18846" y="52997"/>
                </a:lnTo>
                <a:lnTo>
                  <a:pt x="54587" y="53494"/>
                </a:lnTo>
                <a:lnTo>
                  <a:pt x="51187" y="51460"/>
                </a:lnTo>
                <a:lnTo>
                  <a:pt x="23952" y="51460"/>
                </a:lnTo>
                <a:lnTo>
                  <a:pt x="23952" y="35166"/>
                </a:lnTo>
                <a:lnTo>
                  <a:pt x="52731" y="35166"/>
                </a:lnTo>
                <a:lnTo>
                  <a:pt x="54581" y="34119"/>
                </a:lnTo>
                <a:lnTo>
                  <a:pt x="19367" y="33629"/>
                </a:lnTo>
                <a:close/>
              </a:path>
              <a:path w="734695" h="96520">
                <a:moveTo>
                  <a:pt x="679654" y="42809"/>
                </a:moveTo>
                <a:lnTo>
                  <a:pt x="696311" y="52774"/>
                </a:lnTo>
                <a:lnTo>
                  <a:pt x="710310" y="44843"/>
                </a:lnTo>
                <a:lnTo>
                  <a:pt x="715375" y="44843"/>
                </a:lnTo>
                <a:lnTo>
                  <a:pt x="715416" y="43307"/>
                </a:lnTo>
                <a:lnTo>
                  <a:pt x="679654" y="42809"/>
                </a:lnTo>
                <a:close/>
              </a:path>
              <a:path w="734695" h="96520">
                <a:moveTo>
                  <a:pt x="23952" y="35166"/>
                </a:moveTo>
                <a:lnTo>
                  <a:pt x="23952" y="51460"/>
                </a:lnTo>
                <a:lnTo>
                  <a:pt x="37945" y="43537"/>
                </a:lnTo>
                <a:lnTo>
                  <a:pt x="23952" y="35166"/>
                </a:lnTo>
                <a:close/>
              </a:path>
              <a:path w="734695" h="96520">
                <a:moveTo>
                  <a:pt x="37945" y="43537"/>
                </a:moveTo>
                <a:lnTo>
                  <a:pt x="23952" y="51460"/>
                </a:lnTo>
                <a:lnTo>
                  <a:pt x="51187" y="51460"/>
                </a:lnTo>
                <a:lnTo>
                  <a:pt x="37945" y="43537"/>
                </a:lnTo>
                <a:close/>
              </a:path>
              <a:path w="734695" h="96520">
                <a:moveTo>
                  <a:pt x="52731" y="35166"/>
                </a:moveTo>
                <a:lnTo>
                  <a:pt x="23952" y="35166"/>
                </a:lnTo>
                <a:lnTo>
                  <a:pt x="37945" y="43537"/>
                </a:lnTo>
                <a:lnTo>
                  <a:pt x="52731" y="35166"/>
                </a:lnTo>
                <a:close/>
              </a:path>
              <a:path w="734695" h="96520">
                <a:moveTo>
                  <a:pt x="55446" y="33629"/>
                </a:moveTo>
                <a:lnTo>
                  <a:pt x="19367" y="33629"/>
                </a:lnTo>
                <a:lnTo>
                  <a:pt x="54581" y="34119"/>
                </a:lnTo>
                <a:lnTo>
                  <a:pt x="55446" y="336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074319" y="502696"/>
            <a:ext cx="5545455" cy="4107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43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&amp;RQVLGHUDFLRQHV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WHQHU</a:t>
            </a:r>
            <a:r>
              <a:rPr dirty="0" u="heavy" sz="1600" spc="-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FXHQWD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203200" marR="3134995">
              <a:lnSpc>
                <a:spcPct val="100000"/>
              </a:lnSpc>
              <a:spcBef>
                <a:spcPts val="1425"/>
              </a:spcBef>
            </a:pP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WRPDV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HQWHUUDUiQ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RIXQGLGD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TX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0" b="1">
                <a:solidFill>
                  <a:srgbClr val="32659A"/>
                </a:solidFill>
                <a:latin typeface="Times New Roman"/>
                <a:cs typeface="Times New Roman"/>
              </a:rPr>
              <a:t>LPSLG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OD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SHUGLG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KXPHGD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TX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ORV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HIHFWRV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FOLPiWLFRV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KLHOR</a:t>
            </a:r>
            <a:r>
              <a:rPr dirty="0" sz="120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-180" b="1">
                <a:solidFill>
                  <a:srgbClr val="32659A"/>
                </a:solidFill>
                <a:latin typeface="Times New Roman"/>
                <a:cs typeface="Times New Roman"/>
              </a:rPr>
              <a:t>R </a:t>
            </a:r>
            <a:r>
              <a:rPr dirty="0" sz="1200" spc="-235" b="1">
                <a:solidFill>
                  <a:srgbClr val="32659A"/>
                </a:solidFill>
                <a:latin typeface="Times New Roman"/>
                <a:cs typeface="Times New Roman"/>
              </a:rPr>
              <a:t>SXHGD</a:t>
            </a:r>
            <a:r>
              <a:rPr dirty="0" sz="1200" spc="-25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DXVD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XPHQW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OD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370" b="1">
                <a:solidFill>
                  <a:srgbClr val="32659A"/>
                </a:solidFill>
                <a:latin typeface="Times New Roman"/>
                <a:cs typeface="Times New Roman"/>
              </a:rPr>
              <a:t>VLVWHQFLD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40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XDOTXLHU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FDVR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OD </a:t>
            </a:r>
            <a:r>
              <a:rPr dirty="0" sz="1200" spc="-1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RIXQGLGD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ED2024"/>
                </a:solidFill>
                <a:latin typeface="Times New Roman"/>
                <a:cs typeface="Times New Roman"/>
              </a:rPr>
              <a:t>QXQF</a:t>
            </a:r>
            <a:r>
              <a:rPr dirty="0" sz="1200" spc="-24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200" spc="-155" b="1">
                <a:solidFill>
                  <a:srgbClr val="ED2024"/>
                </a:solidFill>
                <a:latin typeface="Times New Roman"/>
                <a:cs typeface="Times New Roman"/>
              </a:rPr>
              <a:t>HUi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ED2024"/>
                </a:solidFill>
                <a:latin typeface="Times New Roman"/>
                <a:cs typeface="Times New Roman"/>
              </a:rPr>
              <a:t>LQIHULRU</a:t>
            </a:r>
            <a:endParaRPr sz="1200">
              <a:latin typeface="Times New Roman"/>
              <a:cs typeface="Times New Roman"/>
            </a:endParaRPr>
          </a:p>
          <a:p>
            <a:pPr algn="just" marL="203200">
              <a:lnSpc>
                <a:spcPct val="100000"/>
              </a:lnSpc>
              <a:spcBef>
                <a:spcPts val="30"/>
              </a:spcBef>
            </a:pP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spc="53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33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  <a:p>
            <a:pPr algn="just" marL="3416935">
              <a:lnSpc>
                <a:spcPct val="100000"/>
              </a:lnSpc>
              <a:spcBef>
                <a:spcPts val="680"/>
              </a:spcBef>
            </a:pPr>
            <a:r>
              <a:rPr dirty="0" sz="1050" spc="-235" b="1">
                <a:solidFill>
                  <a:srgbClr val="BF2026"/>
                </a:solidFill>
                <a:latin typeface="Times New Roman"/>
                <a:cs typeface="Times New Roman"/>
              </a:rPr>
              <a:t>G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254" b="1">
                <a:solidFill>
                  <a:srgbClr val="BF2026"/>
                </a:solidFill>
                <a:latin typeface="Times New Roman"/>
                <a:cs typeface="Times New Roman"/>
              </a:rPr>
              <a:t>!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85" b="1">
                <a:solidFill>
                  <a:srgbClr val="BF2026"/>
                </a:solidFill>
                <a:latin typeface="Times New Roman"/>
                <a:cs typeface="Times New Roman"/>
              </a:rPr>
              <a:t>(O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BF2026"/>
                </a:solidFill>
                <a:latin typeface="Times New Roman"/>
                <a:cs typeface="Times New Roman"/>
              </a:rPr>
              <a:t>GREOH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BF2026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BF2026"/>
                </a:solidFill>
                <a:latin typeface="Times New Roman"/>
                <a:cs typeface="Times New Roman"/>
              </a:rPr>
              <a:t>ORQJLWXG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BF2026"/>
                </a:solidFill>
                <a:latin typeface="Times New Roman"/>
                <a:cs typeface="Times New Roman"/>
              </a:rPr>
              <a:t>OD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155" b="1">
                <a:solidFill>
                  <a:srgbClr val="BF2026"/>
                </a:solidFill>
                <a:latin typeface="Times New Roman"/>
                <a:cs typeface="Times New Roman"/>
              </a:rPr>
              <a:t>SLFD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222250">
              <a:lnSpc>
                <a:spcPct val="100000"/>
              </a:lnSpc>
            </a:pPr>
            <a:r>
              <a:rPr dirty="0" u="heavy" sz="1200" spc="-6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*XtD</a:t>
            </a:r>
            <a:r>
              <a:rPr dirty="0" u="heavy" sz="1200" spc="-2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204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7pFQLFD</a:t>
            </a:r>
            <a:r>
              <a:rPr dirty="0" u="heavy" sz="120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34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200" spc="-7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229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$</a:t>
            </a:r>
            <a:r>
              <a:rPr dirty="0" u="heavy" sz="1200" spc="-26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SOLFDFLy</a:t>
            </a:r>
            <a:r>
              <a:rPr dirty="0" u="heavy" sz="1200" spc="-21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Q</a:t>
            </a:r>
            <a:r>
              <a:rPr dirty="0" u="heavy" sz="1200" spc="25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7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,7&amp;</a:t>
            </a:r>
            <a:r>
              <a:rPr dirty="0" u="heavy" sz="1200" spc="-1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44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%</a:t>
            </a:r>
            <a:r>
              <a:rPr dirty="0" u="heavy" sz="1200" spc="17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7</a:t>
            </a:r>
            <a:r>
              <a:rPr dirty="0" u="heavy" sz="1200" spc="40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22250" marR="259079" indent="-635">
              <a:lnSpc>
                <a:spcPct val="100000"/>
              </a:lnSpc>
            </a:pP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(Q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OXJDUHV</a:t>
            </a:r>
            <a:r>
              <a:rPr dirty="0" sz="12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GRQGH</a:t>
            </a:r>
            <a:r>
              <a:rPr dirty="0" sz="12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H[LVWD</a:t>
            </a:r>
            <a:r>
              <a:rPr dirty="0" sz="12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ULHVJR</a:t>
            </a:r>
            <a:r>
              <a:rPr dirty="0" sz="120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ED2024"/>
                </a:solidFill>
                <a:latin typeface="Times New Roman"/>
                <a:cs typeface="Times New Roman"/>
              </a:rPr>
              <a:t>FRQWLQXDV</a:t>
            </a:r>
            <a:r>
              <a:rPr dirty="0" sz="120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ED2024"/>
                </a:solidFill>
                <a:latin typeface="Times New Roman"/>
                <a:cs typeface="Times New Roman"/>
              </a:rPr>
              <a:t>QHYDGDV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SURIXQGLGDG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2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2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PtQLPR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0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200" spc="2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074319" y="5679233"/>
            <a:ext cx="5151755" cy="19805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43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&amp;RQVLGHUDFLRQHV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WHQHU</a:t>
            </a:r>
            <a:r>
              <a:rPr dirty="0" u="heavy" sz="1600" spc="-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FXHQWD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46355" marR="41910" indent="-635">
              <a:lnSpc>
                <a:spcPct val="100000"/>
              </a:lnSpc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4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ED2024"/>
                </a:solidFill>
                <a:latin typeface="Times New Roman"/>
                <a:cs typeface="Times New Roman"/>
              </a:rPr>
              <a:t>PDWHULDOHV</a:t>
            </a:r>
            <a:r>
              <a:rPr dirty="0" sz="1200" spc="48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XWLOL]DGRV</a:t>
            </a:r>
            <a:r>
              <a:rPr dirty="0" sz="120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HVWDUiQ</a:t>
            </a:r>
            <a:r>
              <a:rPr dirty="0" sz="1200" spc="4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ED2024"/>
                </a:solidFill>
                <a:latin typeface="Times New Roman"/>
                <a:cs typeface="Times New Roman"/>
              </a:rPr>
              <a:t>SURWHJLGRV</a:t>
            </a:r>
            <a:r>
              <a:rPr dirty="0" sz="1200" spc="48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ED2024"/>
                </a:solidFill>
                <a:latin typeface="Times New Roman"/>
                <a:cs typeface="Times New Roman"/>
              </a:rPr>
              <a:t>FRQWUD</a:t>
            </a:r>
            <a:r>
              <a:rPr dirty="0" sz="1200" spc="48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48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FRUURVLyQ</a:t>
            </a:r>
            <a:r>
              <a:rPr dirty="0" sz="1200" spc="24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565" b="1">
                <a:solidFill>
                  <a:srgbClr val="32659A"/>
                </a:solidFill>
                <a:latin typeface="Times New Roman"/>
                <a:cs typeface="Times New Roman"/>
              </a:rPr>
              <a:t>'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170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FXLGDUVH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SURFHVR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5" b="1">
                <a:solidFill>
                  <a:srgbClr val="32659A"/>
                </a:solidFill>
                <a:latin typeface="Times New Roman"/>
                <a:cs typeface="Times New Roman"/>
              </a:rPr>
              <a:t>GDxDU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GLFKD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6355" marR="41275">
              <a:lnSpc>
                <a:spcPct val="100000"/>
              </a:lnSpc>
            </a:pPr>
            <a:r>
              <a:rPr dirty="0" sz="1200" spc="-85" b="1">
                <a:solidFill>
                  <a:srgbClr val="32659A"/>
                </a:solidFill>
                <a:latin typeface="Times New Roman"/>
                <a:cs typeface="Times New Roman"/>
              </a:rPr>
              <a:t>3RU</a:t>
            </a:r>
            <a:r>
              <a:rPr dirty="0" sz="120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32659A"/>
                </a:solidFill>
                <a:latin typeface="Times New Roman"/>
                <a:cs typeface="Times New Roman"/>
              </a:rPr>
              <a:t>VHJXULGDG</a:t>
            </a:r>
            <a:r>
              <a:rPr dirty="0" sz="120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ED2024"/>
                </a:solidFill>
                <a:latin typeface="Times New Roman"/>
                <a:cs typeface="Times New Roman"/>
              </a:rPr>
              <a:t>FDQDOL]DFLRQHV</a:t>
            </a:r>
            <a:r>
              <a:rPr dirty="0" sz="120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229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200" spc="-355" b="1">
                <a:solidFill>
                  <a:srgbClr val="ED2024"/>
                </a:solidFill>
                <a:latin typeface="Times New Roman"/>
                <a:cs typeface="Times New Roman"/>
              </a:rPr>
              <a:t>HWiOLFDV</a:t>
            </a:r>
            <a:r>
              <a:rPr dirty="0" sz="120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2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25" b="1">
                <a:solidFill>
                  <a:srgbClr val="ED2024"/>
                </a:solidFill>
                <a:latin typeface="Times New Roman"/>
                <a:cs typeface="Times New Roman"/>
              </a:rPr>
              <a:t>RWURV</a:t>
            </a:r>
            <a:r>
              <a:rPr dirty="0" sz="1200" spc="3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ED2024"/>
                </a:solidFill>
                <a:latin typeface="Times New Roman"/>
                <a:cs typeface="Times New Roman"/>
              </a:rPr>
              <a:t>VHUYLFLRV</a:t>
            </a:r>
            <a:r>
              <a:rPr dirty="0" sz="1200" spc="5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DJXD</a:t>
            </a:r>
            <a:r>
              <a:rPr dirty="0" sz="1200" spc="5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" b="1">
                <a:solidFill>
                  <a:srgbClr val="32659A"/>
                </a:solidFill>
                <a:latin typeface="Times New Roman"/>
                <a:cs typeface="Times New Roman"/>
              </a:rPr>
              <a:t>JDV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FDOHIDFFLyQ</a:t>
            </a:r>
            <a:r>
              <a:rPr dirty="0" sz="120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HWF</a:t>
            </a:r>
            <a:r>
              <a:rPr dirty="0" sz="120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30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12</a:t>
            </a:r>
            <a:r>
              <a:rPr dirty="0" u="heavy" sz="120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229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6(</a:t>
            </a:r>
            <a:r>
              <a:rPr dirty="0" u="heavy" sz="120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33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38('(1</a:t>
            </a:r>
            <a:r>
              <a:rPr dirty="0" u="heavy" sz="120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24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87,/,=$5</a:t>
            </a:r>
            <a:r>
              <a:rPr dirty="0" sz="1200" spc="3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2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SXHVWD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1523199" y="8676373"/>
            <a:ext cx="1029335" cy="315595"/>
          </a:xfrm>
          <a:custGeom>
            <a:avLst/>
            <a:gdLst/>
            <a:ahLst/>
            <a:cxnLst/>
            <a:rect l="l" t="t" r="r" b="b"/>
            <a:pathLst>
              <a:path w="1029335" h="315595">
                <a:moveTo>
                  <a:pt x="1027252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313893"/>
                </a:lnTo>
                <a:lnTo>
                  <a:pt x="1524" y="315417"/>
                </a:lnTo>
                <a:lnTo>
                  <a:pt x="1027252" y="315417"/>
                </a:lnTo>
                <a:lnTo>
                  <a:pt x="1028776" y="313893"/>
                </a:lnTo>
                <a:lnTo>
                  <a:pt x="1028776" y="311848"/>
                </a:lnTo>
                <a:lnTo>
                  <a:pt x="6616" y="311848"/>
                </a:lnTo>
                <a:lnTo>
                  <a:pt x="3048" y="308787"/>
                </a:lnTo>
                <a:lnTo>
                  <a:pt x="6616" y="308787"/>
                </a:lnTo>
                <a:lnTo>
                  <a:pt x="6616" y="6629"/>
                </a:lnTo>
                <a:lnTo>
                  <a:pt x="3047" y="6629"/>
                </a:lnTo>
                <a:lnTo>
                  <a:pt x="6616" y="3060"/>
                </a:lnTo>
                <a:lnTo>
                  <a:pt x="1028776" y="3060"/>
                </a:lnTo>
                <a:lnTo>
                  <a:pt x="1028776" y="1536"/>
                </a:lnTo>
                <a:lnTo>
                  <a:pt x="1027252" y="0"/>
                </a:lnTo>
                <a:close/>
              </a:path>
              <a:path w="1029335" h="315595">
                <a:moveTo>
                  <a:pt x="6616" y="308787"/>
                </a:moveTo>
                <a:lnTo>
                  <a:pt x="3048" y="308787"/>
                </a:lnTo>
                <a:lnTo>
                  <a:pt x="6616" y="311848"/>
                </a:lnTo>
                <a:lnTo>
                  <a:pt x="6616" y="308787"/>
                </a:lnTo>
                <a:close/>
              </a:path>
              <a:path w="1029335" h="315595">
                <a:moveTo>
                  <a:pt x="1022667" y="308787"/>
                </a:moveTo>
                <a:lnTo>
                  <a:pt x="6616" y="308787"/>
                </a:lnTo>
                <a:lnTo>
                  <a:pt x="6616" y="311848"/>
                </a:lnTo>
                <a:lnTo>
                  <a:pt x="1022667" y="311848"/>
                </a:lnTo>
                <a:lnTo>
                  <a:pt x="1022667" y="308787"/>
                </a:lnTo>
                <a:close/>
              </a:path>
              <a:path w="1029335" h="315595">
                <a:moveTo>
                  <a:pt x="1022667" y="3060"/>
                </a:moveTo>
                <a:lnTo>
                  <a:pt x="1022667" y="311848"/>
                </a:lnTo>
                <a:lnTo>
                  <a:pt x="1025728" y="308787"/>
                </a:lnTo>
                <a:lnTo>
                  <a:pt x="1028776" y="308787"/>
                </a:lnTo>
                <a:lnTo>
                  <a:pt x="1028776" y="6629"/>
                </a:lnTo>
                <a:lnTo>
                  <a:pt x="1025728" y="6629"/>
                </a:lnTo>
                <a:lnTo>
                  <a:pt x="1022667" y="3060"/>
                </a:lnTo>
                <a:close/>
              </a:path>
              <a:path w="1029335" h="315595">
                <a:moveTo>
                  <a:pt x="1028776" y="308787"/>
                </a:moveTo>
                <a:lnTo>
                  <a:pt x="1025728" y="308787"/>
                </a:lnTo>
                <a:lnTo>
                  <a:pt x="1022667" y="311848"/>
                </a:lnTo>
                <a:lnTo>
                  <a:pt x="1028776" y="311848"/>
                </a:lnTo>
                <a:lnTo>
                  <a:pt x="1028776" y="308787"/>
                </a:lnTo>
                <a:close/>
              </a:path>
              <a:path w="1029335" h="315595">
                <a:moveTo>
                  <a:pt x="6616" y="3060"/>
                </a:moveTo>
                <a:lnTo>
                  <a:pt x="3047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1029335" h="315595">
                <a:moveTo>
                  <a:pt x="1022667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1022667" y="6629"/>
                </a:lnTo>
                <a:lnTo>
                  <a:pt x="1022667" y="3060"/>
                </a:lnTo>
                <a:close/>
              </a:path>
              <a:path w="1029335" h="315595">
                <a:moveTo>
                  <a:pt x="1028776" y="3060"/>
                </a:moveTo>
                <a:lnTo>
                  <a:pt x="1022667" y="3060"/>
                </a:lnTo>
                <a:lnTo>
                  <a:pt x="1025728" y="6629"/>
                </a:lnTo>
                <a:lnTo>
                  <a:pt x="1028776" y="6629"/>
                </a:lnTo>
                <a:lnTo>
                  <a:pt x="1028776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574700" y="8690688"/>
            <a:ext cx="9163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,7&amp;</a:t>
            </a:r>
            <a:r>
              <a:rPr dirty="0" sz="1600" spc="1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231F20"/>
                </a:solidFill>
                <a:latin typeface="Times New Roman"/>
                <a:cs typeface="Times New Roman"/>
              </a:rPr>
              <a:t>%7</a:t>
            </a:r>
            <a:r>
              <a:rPr dirty="0" sz="1600" spc="-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659494" y="8581605"/>
            <a:ext cx="355600" cy="532765"/>
            <a:chOff x="2659494" y="8581605"/>
            <a:chExt cx="355600" cy="532765"/>
          </a:xfrm>
        </p:grpSpPr>
        <p:sp>
          <p:nvSpPr>
            <p:cNvPr id="14" name="object 14" descr=""/>
            <p:cNvSpPr/>
            <p:nvPr/>
          </p:nvSpPr>
          <p:spPr>
            <a:xfrm>
              <a:off x="2667647" y="8608097"/>
              <a:ext cx="336550" cy="479425"/>
            </a:xfrm>
            <a:custGeom>
              <a:avLst/>
              <a:gdLst/>
              <a:ahLst/>
              <a:cxnLst/>
              <a:rect l="l" t="t" r="r" b="b"/>
              <a:pathLst>
                <a:path w="336550" h="479425">
                  <a:moveTo>
                    <a:pt x="168148" y="0"/>
                  </a:moveTo>
                  <a:lnTo>
                    <a:pt x="168148" y="119748"/>
                  </a:lnTo>
                  <a:lnTo>
                    <a:pt x="0" y="119748"/>
                  </a:lnTo>
                  <a:lnTo>
                    <a:pt x="0" y="359232"/>
                  </a:lnTo>
                  <a:lnTo>
                    <a:pt x="168148" y="359232"/>
                  </a:lnTo>
                  <a:lnTo>
                    <a:pt x="168148" y="478980"/>
                  </a:lnTo>
                  <a:lnTo>
                    <a:pt x="336308" y="239483"/>
                  </a:lnTo>
                  <a:lnTo>
                    <a:pt x="16814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659494" y="8581605"/>
              <a:ext cx="355600" cy="532765"/>
            </a:xfrm>
            <a:custGeom>
              <a:avLst/>
              <a:gdLst/>
              <a:ahLst/>
              <a:cxnLst/>
              <a:rect l="l" t="t" r="r" b="b"/>
              <a:pathLst>
                <a:path w="355600" h="532765">
                  <a:moveTo>
                    <a:pt x="168148" y="385724"/>
                  </a:moveTo>
                  <a:lnTo>
                    <a:pt x="168148" y="532472"/>
                  </a:lnTo>
                  <a:lnTo>
                    <a:pt x="187094" y="505472"/>
                  </a:lnTo>
                  <a:lnTo>
                    <a:pt x="184962" y="505472"/>
                  </a:lnTo>
                  <a:lnTo>
                    <a:pt x="169684" y="500888"/>
                  </a:lnTo>
                  <a:lnTo>
                    <a:pt x="184962" y="479127"/>
                  </a:lnTo>
                  <a:lnTo>
                    <a:pt x="184962" y="394385"/>
                  </a:lnTo>
                  <a:lnTo>
                    <a:pt x="176301" y="394385"/>
                  </a:lnTo>
                  <a:lnTo>
                    <a:pt x="168148" y="385724"/>
                  </a:lnTo>
                  <a:close/>
                </a:path>
                <a:path w="355600" h="532765">
                  <a:moveTo>
                    <a:pt x="184962" y="479127"/>
                  </a:moveTo>
                  <a:lnTo>
                    <a:pt x="169684" y="500888"/>
                  </a:lnTo>
                  <a:lnTo>
                    <a:pt x="184962" y="505472"/>
                  </a:lnTo>
                  <a:lnTo>
                    <a:pt x="184962" y="479127"/>
                  </a:lnTo>
                  <a:close/>
                </a:path>
                <a:path w="355600" h="532765">
                  <a:moveTo>
                    <a:pt x="334431" y="266236"/>
                  </a:moveTo>
                  <a:lnTo>
                    <a:pt x="184962" y="479127"/>
                  </a:lnTo>
                  <a:lnTo>
                    <a:pt x="184962" y="505472"/>
                  </a:lnTo>
                  <a:lnTo>
                    <a:pt x="187094" y="505472"/>
                  </a:lnTo>
                  <a:lnTo>
                    <a:pt x="351572" y="271081"/>
                  </a:lnTo>
                  <a:lnTo>
                    <a:pt x="337832" y="271081"/>
                  </a:lnTo>
                  <a:lnTo>
                    <a:pt x="334431" y="266236"/>
                  </a:lnTo>
                  <a:close/>
                </a:path>
                <a:path w="355600" h="532765">
                  <a:moveTo>
                    <a:pt x="168148" y="138087"/>
                  </a:moveTo>
                  <a:lnTo>
                    <a:pt x="0" y="138087"/>
                  </a:lnTo>
                  <a:lnTo>
                    <a:pt x="0" y="394385"/>
                  </a:lnTo>
                  <a:lnTo>
                    <a:pt x="168148" y="394385"/>
                  </a:lnTo>
                  <a:lnTo>
                    <a:pt x="168148" y="385724"/>
                  </a:lnTo>
                  <a:lnTo>
                    <a:pt x="16814" y="385724"/>
                  </a:lnTo>
                  <a:lnTo>
                    <a:pt x="8153" y="377571"/>
                  </a:lnTo>
                  <a:lnTo>
                    <a:pt x="16814" y="377571"/>
                  </a:lnTo>
                  <a:lnTo>
                    <a:pt x="16814" y="154901"/>
                  </a:lnTo>
                  <a:lnTo>
                    <a:pt x="8153" y="154901"/>
                  </a:lnTo>
                  <a:lnTo>
                    <a:pt x="16814" y="146240"/>
                  </a:lnTo>
                  <a:lnTo>
                    <a:pt x="168148" y="146240"/>
                  </a:lnTo>
                  <a:lnTo>
                    <a:pt x="168148" y="138087"/>
                  </a:lnTo>
                  <a:close/>
                </a:path>
                <a:path w="355600" h="532765">
                  <a:moveTo>
                    <a:pt x="184962" y="377571"/>
                  </a:moveTo>
                  <a:lnTo>
                    <a:pt x="16814" y="377571"/>
                  </a:lnTo>
                  <a:lnTo>
                    <a:pt x="16814" y="385724"/>
                  </a:lnTo>
                  <a:lnTo>
                    <a:pt x="168148" y="385724"/>
                  </a:lnTo>
                  <a:lnTo>
                    <a:pt x="176301" y="394385"/>
                  </a:lnTo>
                  <a:lnTo>
                    <a:pt x="184962" y="394385"/>
                  </a:lnTo>
                  <a:lnTo>
                    <a:pt x="184962" y="377571"/>
                  </a:lnTo>
                  <a:close/>
                </a:path>
                <a:path w="355600" h="532765">
                  <a:moveTo>
                    <a:pt x="16814" y="377571"/>
                  </a:moveTo>
                  <a:lnTo>
                    <a:pt x="8153" y="377571"/>
                  </a:lnTo>
                  <a:lnTo>
                    <a:pt x="16814" y="385724"/>
                  </a:lnTo>
                  <a:lnTo>
                    <a:pt x="16814" y="377571"/>
                  </a:lnTo>
                  <a:close/>
                </a:path>
                <a:path w="355600" h="532765">
                  <a:moveTo>
                    <a:pt x="337832" y="261391"/>
                  </a:moveTo>
                  <a:lnTo>
                    <a:pt x="334431" y="266236"/>
                  </a:lnTo>
                  <a:lnTo>
                    <a:pt x="337832" y="271081"/>
                  </a:lnTo>
                  <a:lnTo>
                    <a:pt x="337832" y="261391"/>
                  </a:lnTo>
                  <a:close/>
                </a:path>
                <a:path w="355600" h="532765">
                  <a:moveTo>
                    <a:pt x="351932" y="261391"/>
                  </a:moveTo>
                  <a:lnTo>
                    <a:pt x="337832" y="261391"/>
                  </a:lnTo>
                  <a:lnTo>
                    <a:pt x="337832" y="271081"/>
                  </a:lnTo>
                  <a:lnTo>
                    <a:pt x="351572" y="271081"/>
                  </a:lnTo>
                  <a:lnTo>
                    <a:pt x="355155" y="265976"/>
                  </a:lnTo>
                  <a:lnTo>
                    <a:pt x="351932" y="261391"/>
                  </a:lnTo>
                  <a:close/>
                </a:path>
                <a:path w="355600" h="532765">
                  <a:moveTo>
                    <a:pt x="186774" y="26492"/>
                  </a:moveTo>
                  <a:lnTo>
                    <a:pt x="184962" y="26492"/>
                  </a:lnTo>
                  <a:lnTo>
                    <a:pt x="184962" y="53345"/>
                  </a:lnTo>
                  <a:lnTo>
                    <a:pt x="334431" y="266236"/>
                  </a:lnTo>
                  <a:lnTo>
                    <a:pt x="337832" y="261391"/>
                  </a:lnTo>
                  <a:lnTo>
                    <a:pt x="351932" y="261391"/>
                  </a:lnTo>
                  <a:lnTo>
                    <a:pt x="186774" y="26492"/>
                  </a:lnTo>
                  <a:close/>
                </a:path>
                <a:path w="355600" h="532765">
                  <a:moveTo>
                    <a:pt x="16814" y="146240"/>
                  </a:moveTo>
                  <a:lnTo>
                    <a:pt x="8153" y="154901"/>
                  </a:lnTo>
                  <a:lnTo>
                    <a:pt x="16814" y="154901"/>
                  </a:lnTo>
                  <a:lnTo>
                    <a:pt x="16814" y="146240"/>
                  </a:lnTo>
                  <a:close/>
                </a:path>
                <a:path w="355600" h="532765">
                  <a:moveTo>
                    <a:pt x="184962" y="138087"/>
                  </a:moveTo>
                  <a:lnTo>
                    <a:pt x="176301" y="138087"/>
                  </a:lnTo>
                  <a:lnTo>
                    <a:pt x="168148" y="146240"/>
                  </a:lnTo>
                  <a:lnTo>
                    <a:pt x="16814" y="146240"/>
                  </a:lnTo>
                  <a:lnTo>
                    <a:pt x="16814" y="154901"/>
                  </a:lnTo>
                  <a:lnTo>
                    <a:pt x="184962" y="154901"/>
                  </a:lnTo>
                  <a:lnTo>
                    <a:pt x="184962" y="138087"/>
                  </a:lnTo>
                  <a:close/>
                </a:path>
                <a:path w="355600" h="532765">
                  <a:moveTo>
                    <a:pt x="168148" y="0"/>
                  </a:moveTo>
                  <a:lnTo>
                    <a:pt x="168148" y="146240"/>
                  </a:lnTo>
                  <a:lnTo>
                    <a:pt x="176301" y="138087"/>
                  </a:lnTo>
                  <a:lnTo>
                    <a:pt x="184962" y="138087"/>
                  </a:lnTo>
                  <a:lnTo>
                    <a:pt x="184962" y="53345"/>
                  </a:lnTo>
                  <a:lnTo>
                    <a:pt x="169684" y="31584"/>
                  </a:lnTo>
                  <a:lnTo>
                    <a:pt x="184962" y="26492"/>
                  </a:lnTo>
                  <a:lnTo>
                    <a:pt x="186774" y="26492"/>
                  </a:lnTo>
                  <a:lnTo>
                    <a:pt x="168148" y="0"/>
                  </a:lnTo>
                  <a:close/>
                </a:path>
                <a:path w="355600" h="532765">
                  <a:moveTo>
                    <a:pt x="184962" y="26492"/>
                  </a:moveTo>
                  <a:lnTo>
                    <a:pt x="169684" y="31584"/>
                  </a:lnTo>
                  <a:lnTo>
                    <a:pt x="184962" y="53345"/>
                  </a:lnTo>
                  <a:lnTo>
                    <a:pt x="184962" y="2649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3078860" y="7869758"/>
            <a:ext cx="3577590" cy="2209165"/>
            <a:chOff x="3078860" y="7869758"/>
            <a:chExt cx="3577590" cy="2209165"/>
          </a:xfrm>
        </p:grpSpPr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8860" y="7869758"/>
              <a:ext cx="3577056" cy="220891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078860" y="7869758"/>
              <a:ext cx="3577590" cy="2209165"/>
            </a:xfrm>
            <a:custGeom>
              <a:avLst/>
              <a:gdLst/>
              <a:ahLst/>
              <a:cxnLst/>
              <a:rect l="l" t="t" r="r" b="b"/>
              <a:pathLst>
                <a:path w="3577590" h="2209165">
                  <a:moveTo>
                    <a:pt x="3575532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2207374"/>
                  </a:lnTo>
                  <a:lnTo>
                    <a:pt x="1524" y="2208911"/>
                  </a:lnTo>
                  <a:lnTo>
                    <a:pt x="3575532" y="2208911"/>
                  </a:lnTo>
                  <a:lnTo>
                    <a:pt x="3577056" y="2207374"/>
                  </a:lnTo>
                  <a:lnTo>
                    <a:pt x="3577056" y="2205342"/>
                  </a:lnTo>
                  <a:lnTo>
                    <a:pt x="6108" y="2205342"/>
                  </a:lnTo>
                  <a:lnTo>
                    <a:pt x="3048" y="2202281"/>
                  </a:lnTo>
                  <a:lnTo>
                    <a:pt x="6108" y="2202281"/>
                  </a:lnTo>
                  <a:lnTo>
                    <a:pt x="6108" y="6616"/>
                  </a:lnTo>
                  <a:lnTo>
                    <a:pt x="3047" y="6616"/>
                  </a:lnTo>
                  <a:lnTo>
                    <a:pt x="6108" y="3568"/>
                  </a:lnTo>
                  <a:lnTo>
                    <a:pt x="3577056" y="3568"/>
                  </a:lnTo>
                  <a:lnTo>
                    <a:pt x="3577056" y="1524"/>
                  </a:lnTo>
                  <a:lnTo>
                    <a:pt x="3575532" y="0"/>
                  </a:lnTo>
                  <a:close/>
                </a:path>
                <a:path w="3577590" h="2209165">
                  <a:moveTo>
                    <a:pt x="6108" y="2202281"/>
                  </a:moveTo>
                  <a:lnTo>
                    <a:pt x="3048" y="2202281"/>
                  </a:lnTo>
                  <a:lnTo>
                    <a:pt x="6108" y="2205342"/>
                  </a:lnTo>
                  <a:lnTo>
                    <a:pt x="6108" y="2202281"/>
                  </a:lnTo>
                  <a:close/>
                </a:path>
                <a:path w="3577590" h="2209165">
                  <a:moveTo>
                    <a:pt x="3570439" y="2202281"/>
                  </a:moveTo>
                  <a:lnTo>
                    <a:pt x="6108" y="2202281"/>
                  </a:lnTo>
                  <a:lnTo>
                    <a:pt x="6108" y="2205342"/>
                  </a:lnTo>
                  <a:lnTo>
                    <a:pt x="3570439" y="2205342"/>
                  </a:lnTo>
                  <a:lnTo>
                    <a:pt x="3570439" y="2202281"/>
                  </a:lnTo>
                  <a:close/>
                </a:path>
                <a:path w="3577590" h="2209165">
                  <a:moveTo>
                    <a:pt x="3570439" y="3568"/>
                  </a:moveTo>
                  <a:lnTo>
                    <a:pt x="3570439" y="2205342"/>
                  </a:lnTo>
                  <a:lnTo>
                    <a:pt x="3573500" y="2202281"/>
                  </a:lnTo>
                  <a:lnTo>
                    <a:pt x="3577056" y="2202281"/>
                  </a:lnTo>
                  <a:lnTo>
                    <a:pt x="3577056" y="6616"/>
                  </a:lnTo>
                  <a:lnTo>
                    <a:pt x="3573500" y="6616"/>
                  </a:lnTo>
                  <a:lnTo>
                    <a:pt x="3570439" y="3568"/>
                  </a:lnTo>
                  <a:close/>
                </a:path>
                <a:path w="3577590" h="2209165">
                  <a:moveTo>
                    <a:pt x="3577056" y="2202281"/>
                  </a:moveTo>
                  <a:lnTo>
                    <a:pt x="3573500" y="2202281"/>
                  </a:lnTo>
                  <a:lnTo>
                    <a:pt x="3570439" y="2205342"/>
                  </a:lnTo>
                  <a:lnTo>
                    <a:pt x="3577056" y="2205342"/>
                  </a:lnTo>
                  <a:lnTo>
                    <a:pt x="3577056" y="2202281"/>
                  </a:lnTo>
                  <a:close/>
                </a:path>
                <a:path w="3577590" h="2209165">
                  <a:moveTo>
                    <a:pt x="6108" y="3568"/>
                  </a:moveTo>
                  <a:lnTo>
                    <a:pt x="3047" y="6616"/>
                  </a:lnTo>
                  <a:lnTo>
                    <a:pt x="6108" y="6616"/>
                  </a:lnTo>
                  <a:lnTo>
                    <a:pt x="6108" y="3568"/>
                  </a:lnTo>
                  <a:close/>
                </a:path>
                <a:path w="3577590" h="2209165">
                  <a:moveTo>
                    <a:pt x="3570439" y="3568"/>
                  </a:moveTo>
                  <a:lnTo>
                    <a:pt x="6108" y="3568"/>
                  </a:lnTo>
                  <a:lnTo>
                    <a:pt x="6108" y="6616"/>
                  </a:lnTo>
                  <a:lnTo>
                    <a:pt x="3570439" y="6616"/>
                  </a:lnTo>
                  <a:lnTo>
                    <a:pt x="3570439" y="3568"/>
                  </a:lnTo>
                  <a:close/>
                </a:path>
                <a:path w="3577590" h="2209165">
                  <a:moveTo>
                    <a:pt x="3577056" y="3568"/>
                  </a:moveTo>
                  <a:lnTo>
                    <a:pt x="3570439" y="3568"/>
                  </a:lnTo>
                  <a:lnTo>
                    <a:pt x="3573500" y="6616"/>
                  </a:lnTo>
                  <a:lnTo>
                    <a:pt x="3577056" y="6616"/>
                  </a:lnTo>
                  <a:lnTo>
                    <a:pt x="3577056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3130365" y="7886614"/>
            <a:ext cx="3481070" cy="2145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180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050" spc="-8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HVSHFLILFD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%7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³,QVWDODFLRQHV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32659A"/>
                </a:solidFill>
                <a:latin typeface="Times New Roman"/>
                <a:cs typeface="Times New Roman"/>
              </a:rPr>
              <a:t>LQWHULRUHV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3UHVFULSFLRQHV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00" b="1">
                <a:solidFill>
                  <a:srgbClr val="32659A"/>
                </a:solidFill>
                <a:latin typeface="Times New Roman"/>
                <a:cs typeface="Times New Roman"/>
              </a:rPr>
              <a:t>JHQHUDOHV</a:t>
            </a:r>
            <a:r>
              <a:rPr dirty="0" sz="1050" spc="204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LQVWDODFLyQ´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4" b="1">
                <a:solidFill>
                  <a:srgbClr val="32659A"/>
                </a:solidFill>
                <a:latin typeface="Times New Roman"/>
                <a:cs typeface="Times New Roman"/>
              </a:rPr>
              <a:t>RILFLQDV</a:t>
            </a:r>
            <a:r>
              <a:rPr dirty="0" sz="105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0" b="1">
                <a:solidFill>
                  <a:srgbClr val="32659A"/>
                </a:solidFill>
                <a:latin typeface="Times New Roman"/>
                <a:cs typeface="Times New Roman"/>
              </a:rPr>
              <a:t>ORFDOHV</a:t>
            </a:r>
            <a:r>
              <a:rPr dirty="0" sz="105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FRPHUFLDOHV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\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RWURV</a:t>
            </a:r>
            <a:r>
              <a:rPr dirty="0" sz="10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1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3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0" b="1">
                <a:solidFill>
                  <a:srgbClr val="ED2024"/>
                </a:solidFill>
                <a:latin typeface="Times New Roman"/>
                <a:cs typeface="Times New Roman"/>
              </a:rPr>
              <a:t>H[LJH</a:t>
            </a:r>
            <a:r>
              <a:rPr dirty="0" sz="1050" spc="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050" spc="10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4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SXHVWD</a:t>
            </a:r>
            <a:r>
              <a:rPr dirty="0" sz="1050" spc="2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050" spc="3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5" b="1">
                <a:solidFill>
                  <a:srgbClr val="ED2024"/>
                </a:solidFill>
                <a:latin typeface="Times New Roman"/>
                <a:cs typeface="Times New Roman"/>
              </a:rPr>
              <a:t>IRUPH</a:t>
            </a:r>
            <a:r>
              <a:rPr dirty="0" sz="1050" spc="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20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050" spc="20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85" b="1">
                <a:solidFill>
                  <a:srgbClr val="ED2024"/>
                </a:solidFill>
                <a:latin typeface="Times New Roman"/>
                <a:cs typeface="Times New Roman"/>
              </a:rPr>
              <a:t>$1,//2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&amp;(55$'2</a:t>
            </a:r>
            <a:r>
              <a:rPr dirty="0" sz="1050" spc="4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95" b="1">
                <a:solidFill>
                  <a:srgbClr val="ED2024"/>
                </a:solidFill>
                <a:latin typeface="Times New Roman"/>
                <a:cs typeface="Times New Roman"/>
              </a:rPr>
              <a:t>48(</a:t>
            </a:r>
            <a:r>
              <a:rPr dirty="0" sz="1050" spc="4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60" b="1">
                <a:solidFill>
                  <a:srgbClr val="ED2024"/>
                </a:solidFill>
                <a:latin typeface="Times New Roman"/>
                <a:cs typeface="Times New Roman"/>
              </a:rPr>
              <a:t>(198(/9$</a:t>
            </a:r>
            <a:r>
              <a:rPr dirty="0" sz="1050" spc="4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85" b="1">
                <a:solidFill>
                  <a:srgbClr val="ED2024"/>
                </a:solidFill>
                <a:latin typeface="Times New Roman"/>
                <a:cs typeface="Times New Roman"/>
              </a:rPr>
              <a:t>(/</a:t>
            </a:r>
            <a:r>
              <a:rPr dirty="0" sz="1050" spc="4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15" b="1">
                <a:solidFill>
                  <a:srgbClr val="ED2024"/>
                </a:solidFill>
                <a:latin typeface="Times New Roman"/>
                <a:cs typeface="Times New Roman"/>
              </a:rPr>
              <a:t>3(5Ë0(752</a:t>
            </a:r>
            <a:r>
              <a:rPr dirty="0" sz="1050" spc="4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385" b="1">
                <a:solidFill>
                  <a:srgbClr val="ED2024"/>
                </a:solidFill>
                <a:latin typeface="Times New Roman"/>
                <a:cs typeface="Times New Roman"/>
              </a:rPr>
              <a:t>'(/ </a:t>
            </a:r>
            <a:r>
              <a:rPr dirty="0" sz="1050" spc="225" b="1">
                <a:solidFill>
                  <a:srgbClr val="ED2024"/>
                </a:solidFill>
                <a:latin typeface="Times New Roman"/>
                <a:cs typeface="Times New Roman"/>
              </a:rPr>
              <a:t>(',),&amp;,2</a:t>
            </a:r>
            <a:r>
              <a:rPr dirty="0" sz="1050" spc="1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40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050" spc="22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ED2024"/>
                </a:solidFill>
                <a:latin typeface="Times New Roman"/>
                <a:cs typeface="Times New Roman"/>
              </a:rPr>
              <a:t>HOHFWURGRV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60" b="1">
                <a:solidFill>
                  <a:srgbClr val="ED2024"/>
                </a:solidFill>
                <a:latin typeface="Times New Roman"/>
                <a:cs typeface="Times New Roman"/>
              </a:rPr>
              <a:t>YHUWLFDOHV</a:t>
            </a:r>
            <a:r>
              <a:rPr dirty="0" sz="1050" spc="29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60" b="1">
                <a:solidFill>
                  <a:srgbClr val="ED2024"/>
                </a:solidFill>
                <a:latin typeface="Times New Roman"/>
                <a:cs typeface="Times New Roman"/>
              </a:rPr>
              <a:t>KLQFDGRV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ED2024"/>
                </a:solidFill>
                <a:latin typeface="Times New Roman"/>
                <a:cs typeface="Times New Roman"/>
              </a:rPr>
              <a:t>FXDQGR</a:t>
            </a:r>
            <a:r>
              <a:rPr dirty="0" sz="105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SUHYHD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ED2024"/>
                </a:solidFill>
                <a:latin typeface="Times New Roman"/>
                <a:cs typeface="Times New Roman"/>
              </a:rPr>
              <a:t>QHFHVLGDG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ED2024"/>
                </a:solidFill>
                <a:latin typeface="Times New Roman"/>
                <a:cs typeface="Times New Roman"/>
              </a:rPr>
              <a:t>GLVPLQXLU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UHVLVWHQFLD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01899"/>
              </a:lnSpc>
            </a:pP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RWURV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FDVRV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05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FRQWHPSODGRV</a:t>
            </a:r>
            <a:r>
              <a:rPr dirty="0" sz="105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4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%7</a:t>
            </a:r>
            <a:r>
              <a:rPr dirty="0" sz="1050" spc="36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90" b="1">
                <a:solidFill>
                  <a:srgbClr val="32659A"/>
                </a:solidFill>
                <a:latin typeface="Times New Roman"/>
                <a:cs typeface="Times New Roman"/>
              </a:rPr>
              <a:t>UHFRPLHQGD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65" b="1">
                <a:solidFill>
                  <a:srgbClr val="32659A"/>
                </a:solidFill>
                <a:latin typeface="Times New Roman"/>
                <a:cs typeface="Times New Roman"/>
              </a:rPr>
              <a:t>WDPELpQ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XWLOL]DFLyQ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40" b="1">
                <a:solidFill>
                  <a:srgbClr val="32659A"/>
                </a:solidFill>
                <a:latin typeface="Times New Roman"/>
                <a:cs typeface="Times New Roman"/>
              </a:rPr>
              <a:t>GLVSRVLFLyQ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32659A"/>
                </a:solidFill>
                <a:latin typeface="Times New Roman"/>
                <a:cs typeface="Times New Roman"/>
              </a:rPr>
              <a:t>FRQVWUXFWLYD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</a:pP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LPHQVLRQHV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10" b="1">
                <a:solidFill>
                  <a:srgbClr val="32659A"/>
                </a:solidFill>
                <a:latin typeface="Times New Roman"/>
                <a:cs typeface="Times New Roman"/>
              </a:rPr>
              <a:t>PtQLPDV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FRPHQ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DGDV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-254" b="1">
                <a:solidFill>
                  <a:srgbClr val="32659A"/>
                </a:solidFill>
                <a:latin typeface="Times New Roman"/>
                <a:cs typeface="Times New Roman"/>
              </a:rPr>
              <a:t>UD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05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ORV </a:t>
            </a:r>
            <a:r>
              <a:rPr dirty="0" sz="1050" spc="-400" b="1">
                <a:solidFill>
                  <a:srgbClr val="32659A"/>
                </a:solidFill>
                <a:latin typeface="Times New Roman"/>
                <a:cs typeface="Times New Roman"/>
              </a:rPr>
              <a:t>HOHFW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GRV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spc="-175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420" b="1">
                <a:solidFill>
                  <a:srgbClr val="32659A"/>
                </a:solidFill>
                <a:latin typeface="Times New Roman"/>
                <a:cs typeface="Times New Roman"/>
              </a:rPr>
              <a:t>VWD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QFXHQWUDQ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0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050" spc="-270" b="1">
                <a:solidFill>
                  <a:srgbClr val="32659A"/>
                </a:solidFill>
                <a:latin typeface="Times New Roman"/>
                <a:cs typeface="Times New Roman"/>
              </a:rPr>
              <a:t>DEOD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TXH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PXHVWUD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LJXLHQWH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32659A"/>
                </a:solidFill>
                <a:latin typeface="Times New Roman"/>
                <a:cs typeface="Times New Roman"/>
              </a:rPr>
              <a:t>WUDQVSD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HQFLD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4319" y="502696"/>
            <a:ext cx="5398135" cy="1362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43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&amp;RQVLGHUDFLRQHV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6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WHQHU</a:t>
            </a:r>
            <a:r>
              <a:rPr dirty="0" u="heavy" sz="1600" spc="-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6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FXHQWD</a:t>
            </a:r>
            <a:endParaRPr sz="1600">
              <a:latin typeface="Times New Roman"/>
              <a:cs typeface="Times New Roman"/>
            </a:endParaRPr>
          </a:p>
          <a:p>
            <a:pPr marL="84455" marR="5080">
              <a:lnSpc>
                <a:spcPct val="100000"/>
              </a:lnSpc>
              <a:spcBef>
                <a:spcPts val="1300"/>
              </a:spcBef>
            </a:pPr>
            <a:r>
              <a:rPr dirty="0" sz="1200" spc="-25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20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GLPHQVLRQHV</a:t>
            </a:r>
            <a:r>
              <a:rPr dirty="0" sz="120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25" b="1">
                <a:solidFill>
                  <a:srgbClr val="32659A"/>
                </a:solidFill>
                <a:latin typeface="Times New Roman"/>
                <a:cs typeface="Times New Roman"/>
              </a:rPr>
              <a:t>PtQLPDV</a:t>
            </a:r>
            <a:r>
              <a:rPr dirty="0" sz="120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UHFRPHQGDGDV</a:t>
            </a:r>
            <a:r>
              <a:rPr dirty="0" sz="120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5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20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HOHFWURGRV</a:t>
            </a:r>
            <a:r>
              <a:rPr dirty="0" sz="120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SXHVWD</a:t>
            </a:r>
            <a:r>
              <a:rPr dirty="0" sz="1200" spc="1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1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VLJXLHQWHV</a:t>
            </a:r>
            <a:r>
              <a:rPr dirty="0" sz="120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%</a:t>
            </a:r>
            <a:r>
              <a:rPr dirty="0" sz="1200" spc="170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20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2176" y="2063419"/>
            <a:ext cx="5041519" cy="246877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01407" y="6241744"/>
            <a:ext cx="5563870" cy="317500"/>
          </a:xfrm>
          <a:custGeom>
            <a:avLst/>
            <a:gdLst/>
            <a:ahLst/>
            <a:cxnLst/>
            <a:rect l="l" t="t" r="r" b="b"/>
            <a:pathLst>
              <a:path w="5563870" h="317500">
                <a:moveTo>
                  <a:pt x="5563819" y="0"/>
                </a:moveTo>
                <a:lnTo>
                  <a:pt x="5555145" y="0"/>
                </a:lnTo>
                <a:lnTo>
                  <a:pt x="5555145" y="8140"/>
                </a:lnTo>
                <a:lnTo>
                  <a:pt x="5555145" y="308787"/>
                </a:lnTo>
                <a:lnTo>
                  <a:pt x="8674" y="308787"/>
                </a:lnTo>
                <a:lnTo>
                  <a:pt x="8674" y="8140"/>
                </a:lnTo>
                <a:lnTo>
                  <a:pt x="5555145" y="8140"/>
                </a:lnTo>
                <a:lnTo>
                  <a:pt x="5555145" y="0"/>
                </a:lnTo>
                <a:lnTo>
                  <a:pt x="0" y="0"/>
                </a:lnTo>
                <a:lnTo>
                  <a:pt x="0" y="316928"/>
                </a:lnTo>
                <a:lnTo>
                  <a:pt x="5563819" y="316928"/>
                </a:lnTo>
                <a:lnTo>
                  <a:pt x="5563819" y="312851"/>
                </a:lnTo>
                <a:lnTo>
                  <a:pt x="5563819" y="308787"/>
                </a:lnTo>
                <a:lnTo>
                  <a:pt x="5563819" y="8140"/>
                </a:lnTo>
                <a:lnTo>
                  <a:pt x="5563819" y="4076"/>
                </a:lnTo>
                <a:lnTo>
                  <a:pt x="55638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5472239" y="6662635"/>
            <a:ext cx="965835" cy="1640205"/>
            <a:chOff x="5472239" y="6662635"/>
            <a:chExt cx="965835" cy="164020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1409" y="6662635"/>
              <a:ext cx="956424" cy="163973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72239" y="7220585"/>
              <a:ext cx="203301" cy="248157"/>
            </a:xfrm>
            <a:prstGeom prst="rect">
              <a:avLst/>
            </a:prstGeom>
          </p:spPr>
        </p:pic>
      </p:grpSp>
      <p:sp>
        <p:nvSpPr>
          <p:cNvPr id="9" name="object 9" descr=""/>
          <p:cNvSpPr/>
          <p:nvPr/>
        </p:nvSpPr>
        <p:spPr>
          <a:xfrm>
            <a:off x="4244213" y="7188492"/>
            <a:ext cx="1158240" cy="397510"/>
          </a:xfrm>
          <a:custGeom>
            <a:avLst/>
            <a:gdLst/>
            <a:ahLst/>
            <a:cxnLst/>
            <a:rect l="l" t="t" r="r" b="b"/>
            <a:pathLst>
              <a:path w="1158239" h="397509">
                <a:moveTo>
                  <a:pt x="1156677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395909"/>
                </a:lnTo>
                <a:lnTo>
                  <a:pt x="1524" y="397446"/>
                </a:lnTo>
                <a:lnTo>
                  <a:pt x="1156677" y="397446"/>
                </a:lnTo>
                <a:lnTo>
                  <a:pt x="1158214" y="395909"/>
                </a:lnTo>
                <a:lnTo>
                  <a:pt x="1158214" y="394385"/>
                </a:lnTo>
                <a:lnTo>
                  <a:pt x="6629" y="394385"/>
                </a:lnTo>
                <a:lnTo>
                  <a:pt x="3060" y="391325"/>
                </a:lnTo>
                <a:lnTo>
                  <a:pt x="6629" y="391325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048"/>
                </a:lnTo>
                <a:lnTo>
                  <a:pt x="1158214" y="3048"/>
                </a:lnTo>
                <a:lnTo>
                  <a:pt x="1158214" y="1524"/>
                </a:lnTo>
                <a:lnTo>
                  <a:pt x="1156677" y="0"/>
                </a:lnTo>
                <a:close/>
              </a:path>
              <a:path w="1158239" h="397509">
                <a:moveTo>
                  <a:pt x="6629" y="391325"/>
                </a:moveTo>
                <a:lnTo>
                  <a:pt x="3060" y="391325"/>
                </a:lnTo>
                <a:lnTo>
                  <a:pt x="6629" y="394385"/>
                </a:lnTo>
                <a:lnTo>
                  <a:pt x="6629" y="391325"/>
                </a:lnTo>
                <a:close/>
              </a:path>
              <a:path w="1158239" h="397509">
                <a:moveTo>
                  <a:pt x="1151585" y="391325"/>
                </a:moveTo>
                <a:lnTo>
                  <a:pt x="6629" y="391325"/>
                </a:lnTo>
                <a:lnTo>
                  <a:pt x="6629" y="394385"/>
                </a:lnTo>
                <a:lnTo>
                  <a:pt x="1151585" y="394385"/>
                </a:lnTo>
                <a:lnTo>
                  <a:pt x="1151585" y="391325"/>
                </a:lnTo>
                <a:close/>
              </a:path>
              <a:path w="1158239" h="397509">
                <a:moveTo>
                  <a:pt x="1151585" y="3048"/>
                </a:moveTo>
                <a:lnTo>
                  <a:pt x="1151585" y="394385"/>
                </a:lnTo>
                <a:lnTo>
                  <a:pt x="1154645" y="391325"/>
                </a:lnTo>
                <a:lnTo>
                  <a:pt x="1158214" y="391325"/>
                </a:lnTo>
                <a:lnTo>
                  <a:pt x="1158214" y="6616"/>
                </a:lnTo>
                <a:lnTo>
                  <a:pt x="1154645" y="6616"/>
                </a:lnTo>
                <a:lnTo>
                  <a:pt x="1151585" y="3048"/>
                </a:lnTo>
                <a:close/>
              </a:path>
              <a:path w="1158239" h="397509">
                <a:moveTo>
                  <a:pt x="1158214" y="391325"/>
                </a:moveTo>
                <a:lnTo>
                  <a:pt x="1154645" y="391325"/>
                </a:lnTo>
                <a:lnTo>
                  <a:pt x="1151585" y="394385"/>
                </a:lnTo>
                <a:lnTo>
                  <a:pt x="1158214" y="394385"/>
                </a:lnTo>
                <a:lnTo>
                  <a:pt x="1158214" y="391325"/>
                </a:lnTo>
                <a:close/>
              </a:path>
              <a:path w="1158239" h="397509">
                <a:moveTo>
                  <a:pt x="6629" y="304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048"/>
                </a:lnTo>
                <a:close/>
              </a:path>
              <a:path w="1158239" h="397509">
                <a:moveTo>
                  <a:pt x="1151585" y="3048"/>
                </a:moveTo>
                <a:lnTo>
                  <a:pt x="6629" y="3048"/>
                </a:lnTo>
                <a:lnTo>
                  <a:pt x="6629" y="6616"/>
                </a:lnTo>
                <a:lnTo>
                  <a:pt x="1151585" y="6616"/>
                </a:lnTo>
                <a:lnTo>
                  <a:pt x="1151585" y="3048"/>
                </a:lnTo>
                <a:close/>
              </a:path>
              <a:path w="1158239" h="397509">
                <a:moveTo>
                  <a:pt x="1158214" y="3048"/>
                </a:moveTo>
                <a:lnTo>
                  <a:pt x="1151585" y="3048"/>
                </a:lnTo>
                <a:lnTo>
                  <a:pt x="1154645" y="6616"/>
                </a:lnTo>
                <a:lnTo>
                  <a:pt x="1158214" y="6616"/>
                </a:lnTo>
                <a:lnTo>
                  <a:pt x="115821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431480" y="7942618"/>
            <a:ext cx="3665220" cy="253365"/>
          </a:xfrm>
          <a:custGeom>
            <a:avLst/>
            <a:gdLst/>
            <a:ahLst/>
            <a:cxnLst/>
            <a:rect l="l" t="t" r="r" b="b"/>
            <a:pathLst>
              <a:path w="3665220" h="253365">
                <a:moveTo>
                  <a:pt x="3663683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252234"/>
                </a:lnTo>
                <a:lnTo>
                  <a:pt x="1524" y="253250"/>
                </a:lnTo>
                <a:lnTo>
                  <a:pt x="3663683" y="253250"/>
                </a:lnTo>
                <a:lnTo>
                  <a:pt x="3665207" y="252234"/>
                </a:lnTo>
                <a:lnTo>
                  <a:pt x="3665207" y="250189"/>
                </a:lnTo>
                <a:lnTo>
                  <a:pt x="6616" y="250189"/>
                </a:lnTo>
                <a:lnTo>
                  <a:pt x="3048" y="247141"/>
                </a:lnTo>
                <a:lnTo>
                  <a:pt x="6616" y="247141"/>
                </a:lnTo>
                <a:lnTo>
                  <a:pt x="6616" y="6629"/>
                </a:lnTo>
                <a:lnTo>
                  <a:pt x="3048" y="6629"/>
                </a:lnTo>
                <a:lnTo>
                  <a:pt x="6616" y="3060"/>
                </a:lnTo>
                <a:lnTo>
                  <a:pt x="3665207" y="3060"/>
                </a:lnTo>
                <a:lnTo>
                  <a:pt x="3665207" y="1536"/>
                </a:lnTo>
                <a:lnTo>
                  <a:pt x="3663683" y="0"/>
                </a:lnTo>
                <a:close/>
              </a:path>
              <a:path w="3665220" h="253365">
                <a:moveTo>
                  <a:pt x="6616" y="247141"/>
                </a:moveTo>
                <a:lnTo>
                  <a:pt x="3048" y="247141"/>
                </a:lnTo>
                <a:lnTo>
                  <a:pt x="6616" y="250189"/>
                </a:lnTo>
                <a:lnTo>
                  <a:pt x="6616" y="247141"/>
                </a:lnTo>
                <a:close/>
              </a:path>
              <a:path w="3665220" h="253365">
                <a:moveTo>
                  <a:pt x="3658590" y="247141"/>
                </a:moveTo>
                <a:lnTo>
                  <a:pt x="6616" y="247141"/>
                </a:lnTo>
                <a:lnTo>
                  <a:pt x="6616" y="250189"/>
                </a:lnTo>
                <a:lnTo>
                  <a:pt x="3658590" y="250189"/>
                </a:lnTo>
                <a:lnTo>
                  <a:pt x="3658590" y="247141"/>
                </a:lnTo>
                <a:close/>
              </a:path>
              <a:path w="3665220" h="253365">
                <a:moveTo>
                  <a:pt x="3658590" y="3060"/>
                </a:moveTo>
                <a:lnTo>
                  <a:pt x="3658590" y="250189"/>
                </a:lnTo>
                <a:lnTo>
                  <a:pt x="3661651" y="247141"/>
                </a:lnTo>
                <a:lnTo>
                  <a:pt x="3665207" y="247141"/>
                </a:lnTo>
                <a:lnTo>
                  <a:pt x="3665207" y="6629"/>
                </a:lnTo>
                <a:lnTo>
                  <a:pt x="3661651" y="6629"/>
                </a:lnTo>
                <a:lnTo>
                  <a:pt x="3658590" y="3060"/>
                </a:lnTo>
                <a:close/>
              </a:path>
              <a:path w="3665220" h="253365">
                <a:moveTo>
                  <a:pt x="3665207" y="247141"/>
                </a:moveTo>
                <a:lnTo>
                  <a:pt x="3661651" y="247141"/>
                </a:lnTo>
                <a:lnTo>
                  <a:pt x="3658590" y="250189"/>
                </a:lnTo>
                <a:lnTo>
                  <a:pt x="3665207" y="250189"/>
                </a:lnTo>
                <a:lnTo>
                  <a:pt x="3665207" y="247141"/>
                </a:lnTo>
                <a:close/>
              </a:path>
              <a:path w="3665220" h="253365">
                <a:moveTo>
                  <a:pt x="6616" y="3060"/>
                </a:moveTo>
                <a:lnTo>
                  <a:pt x="3048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3665220" h="253365">
                <a:moveTo>
                  <a:pt x="3658590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3658590" y="6629"/>
                </a:lnTo>
                <a:lnTo>
                  <a:pt x="3658590" y="3060"/>
                </a:lnTo>
                <a:close/>
              </a:path>
              <a:path w="3665220" h="253365">
                <a:moveTo>
                  <a:pt x="3665207" y="3060"/>
                </a:moveTo>
                <a:lnTo>
                  <a:pt x="3658590" y="3060"/>
                </a:lnTo>
                <a:lnTo>
                  <a:pt x="3661651" y="6629"/>
                </a:lnTo>
                <a:lnTo>
                  <a:pt x="3665207" y="6629"/>
                </a:lnTo>
                <a:lnTo>
                  <a:pt x="3665207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053934" y="5679233"/>
            <a:ext cx="5172075" cy="2489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290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3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90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50" b="1">
                <a:solidFill>
                  <a:srgbClr val="231F20"/>
                </a:solidFill>
                <a:latin typeface="Arial"/>
                <a:cs typeface="Arial"/>
              </a:rPr>
              <a:t>OtQHD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30" b="1">
                <a:solidFill>
                  <a:srgbClr val="231F20"/>
                </a:solidFill>
                <a:latin typeface="Arial"/>
                <a:cs typeface="Arial"/>
              </a:rPr>
              <a:t>HQODFH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90" b="1">
                <a:solidFill>
                  <a:srgbClr val="231F20"/>
                </a:solidFill>
                <a:latin typeface="Arial"/>
                <a:cs typeface="Arial"/>
              </a:rPr>
              <a:t>FRQ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 algn="just" marL="105410" marR="1113155">
              <a:lnSpc>
                <a:spcPct val="100000"/>
              </a:lnSpc>
              <a:spcBef>
                <a:spcPts val="1145"/>
              </a:spcBef>
            </a:pPr>
            <a:r>
              <a:rPr dirty="0" sz="1200" spc="-165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FRQRFH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14" b="1">
                <a:solidFill>
                  <a:srgbClr val="32659A"/>
                </a:solidFill>
                <a:latin typeface="Times New Roman"/>
                <a:cs typeface="Times New Roman"/>
              </a:rPr>
              <a:t>FRPR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HQODFH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RQGXFWR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260" b="1">
                <a:solidFill>
                  <a:srgbClr val="32659A"/>
                </a:solidFill>
                <a:latin typeface="Times New Roman"/>
                <a:cs typeface="Times New Roman"/>
              </a:rPr>
              <a:t>RV 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TX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FRQHFWD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FRQMXQW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480" b="1">
                <a:solidFill>
                  <a:srgbClr val="32659A"/>
                </a:solidFill>
                <a:latin typeface="Times New Roman"/>
                <a:cs typeface="Times New Roman"/>
              </a:rPr>
              <a:t>OHFW</a:t>
            </a:r>
            <a:r>
              <a:rPr dirty="0" sz="1200" spc="-459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GR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32659A"/>
                </a:solidFill>
                <a:latin typeface="Times New Roman"/>
                <a:cs typeface="Times New Roman"/>
              </a:rPr>
              <a:t>DQLOO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35" b="1">
                <a:solidFill>
                  <a:srgbClr val="32659A"/>
                </a:solidFill>
                <a:latin typeface="Times New Roman"/>
                <a:cs typeface="Times New Roman"/>
              </a:rPr>
              <a:t>FR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60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200" spc="-280" b="1">
                <a:solidFill>
                  <a:srgbClr val="32659A"/>
                </a:solidFill>
                <a:latin typeface="Times New Roman"/>
                <a:cs typeface="Times New Roman"/>
              </a:rPr>
              <a:t>RUQH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SULQFLSD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SXQW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SXHVW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WLHUUD </a:t>
            </a:r>
            <a:endParaRPr sz="1200">
              <a:latin typeface="Times New Roman"/>
              <a:cs typeface="Times New Roman"/>
            </a:endParaRPr>
          </a:p>
          <a:p>
            <a:pPr algn="just" marL="3483610" marR="944244" indent="-164465">
              <a:lnSpc>
                <a:spcPct val="101899"/>
              </a:lnSpc>
              <a:spcBef>
                <a:spcPts val="55"/>
              </a:spcBef>
            </a:pPr>
            <a:r>
              <a:rPr dirty="0" sz="1050" spc="-90" b="1">
                <a:solidFill>
                  <a:srgbClr val="BF2026"/>
                </a:solidFill>
                <a:latin typeface="Times New Roman"/>
                <a:cs typeface="Times New Roman"/>
              </a:rPr>
              <a:t>/tQHD</a:t>
            </a:r>
            <a:r>
              <a:rPr dirty="0" sz="105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509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050" spc="44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BF2026"/>
                </a:solidFill>
                <a:latin typeface="Times New Roman"/>
                <a:cs typeface="Times New Roman"/>
              </a:rPr>
              <a:t>HQODFH</a:t>
            </a:r>
            <a:r>
              <a:rPr dirty="0" sz="105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BF2026"/>
                </a:solidFill>
                <a:latin typeface="Times New Roman"/>
                <a:cs typeface="Times New Roman"/>
              </a:rPr>
              <a:t>FRQ</a:t>
            </a:r>
            <a:r>
              <a:rPr dirty="0" sz="105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BF2026"/>
                </a:solidFill>
                <a:latin typeface="Times New Roman"/>
                <a:cs typeface="Times New Roman"/>
              </a:rPr>
              <a:t>WLHUUD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644525">
              <a:lnSpc>
                <a:spcPct val="100000"/>
              </a:lnSpc>
            </a:pPr>
            <a:r>
              <a:rPr dirty="0" sz="1200" spc="-295" b="1">
                <a:solidFill>
                  <a:srgbClr val="BF2026"/>
                </a:solidFill>
                <a:latin typeface="Times New Roman"/>
                <a:cs typeface="Times New Roman"/>
              </a:rPr>
              <a:t>6HFFLRQHV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150" b="1">
                <a:solidFill>
                  <a:srgbClr val="BF2026"/>
                </a:solidFill>
                <a:latin typeface="Times New Roman"/>
                <a:cs typeface="Times New Roman"/>
              </a:rPr>
              <a:t>PtQLPDV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BF2026"/>
                </a:solidFill>
                <a:latin typeface="Times New Roman"/>
                <a:cs typeface="Times New Roman"/>
              </a:rPr>
              <a:t>ORV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BF2026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BF2026"/>
                </a:solidFill>
                <a:latin typeface="Times New Roman"/>
                <a:cs typeface="Times New Roman"/>
              </a:rPr>
              <a:t>FRQ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BF2026"/>
                </a:solidFill>
                <a:latin typeface="Times New Roman"/>
                <a:cs typeface="Times New Roman"/>
              </a:rPr>
              <a:t>WLHUUD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122692" y="8333955"/>
            <a:ext cx="5702935" cy="1604645"/>
            <a:chOff x="1122692" y="8333955"/>
            <a:chExt cx="5702935" cy="1604645"/>
          </a:xfrm>
        </p:grpSpPr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8168" y="8359444"/>
              <a:ext cx="4383684" cy="149637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122692" y="8333955"/>
              <a:ext cx="4434840" cy="1604645"/>
            </a:xfrm>
            <a:custGeom>
              <a:avLst/>
              <a:gdLst/>
              <a:ahLst/>
              <a:cxnLst/>
              <a:rect l="l" t="t" r="r" b="b"/>
              <a:pathLst>
                <a:path w="4434840" h="1604645">
                  <a:moveTo>
                    <a:pt x="4434636" y="0"/>
                  </a:moveTo>
                  <a:lnTo>
                    <a:pt x="0" y="0"/>
                  </a:lnTo>
                  <a:lnTo>
                    <a:pt x="0" y="1604073"/>
                  </a:lnTo>
                  <a:lnTo>
                    <a:pt x="4434636" y="1604073"/>
                  </a:lnTo>
                  <a:lnTo>
                    <a:pt x="4434636" y="1591335"/>
                  </a:lnTo>
                  <a:lnTo>
                    <a:pt x="25476" y="1591335"/>
                  </a:lnTo>
                  <a:lnTo>
                    <a:pt x="12738" y="1578597"/>
                  </a:lnTo>
                  <a:lnTo>
                    <a:pt x="25476" y="1578597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4434636" y="12738"/>
                  </a:lnTo>
                  <a:lnTo>
                    <a:pt x="4434636" y="0"/>
                  </a:lnTo>
                  <a:close/>
                </a:path>
                <a:path w="4434840" h="1604645">
                  <a:moveTo>
                    <a:pt x="25476" y="1578597"/>
                  </a:moveTo>
                  <a:lnTo>
                    <a:pt x="12738" y="1578597"/>
                  </a:lnTo>
                  <a:lnTo>
                    <a:pt x="25476" y="1591335"/>
                  </a:lnTo>
                  <a:lnTo>
                    <a:pt x="25476" y="1578597"/>
                  </a:lnTo>
                  <a:close/>
                </a:path>
                <a:path w="4434840" h="1604645">
                  <a:moveTo>
                    <a:pt x="4409160" y="1578597"/>
                  </a:moveTo>
                  <a:lnTo>
                    <a:pt x="25476" y="1578597"/>
                  </a:lnTo>
                  <a:lnTo>
                    <a:pt x="25476" y="1591335"/>
                  </a:lnTo>
                  <a:lnTo>
                    <a:pt x="4409160" y="1591335"/>
                  </a:lnTo>
                  <a:lnTo>
                    <a:pt x="4409160" y="1578597"/>
                  </a:lnTo>
                  <a:close/>
                </a:path>
                <a:path w="4434840" h="1604645">
                  <a:moveTo>
                    <a:pt x="4409160" y="12738"/>
                  </a:moveTo>
                  <a:lnTo>
                    <a:pt x="4409160" y="1591335"/>
                  </a:lnTo>
                  <a:lnTo>
                    <a:pt x="4421898" y="1578597"/>
                  </a:lnTo>
                  <a:lnTo>
                    <a:pt x="4434636" y="1578597"/>
                  </a:lnTo>
                  <a:lnTo>
                    <a:pt x="4434636" y="25476"/>
                  </a:lnTo>
                  <a:lnTo>
                    <a:pt x="4421898" y="25476"/>
                  </a:lnTo>
                  <a:lnTo>
                    <a:pt x="4409160" y="12738"/>
                  </a:lnTo>
                  <a:close/>
                </a:path>
                <a:path w="4434840" h="1604645">
                  <a:moveTo>
                    <a:pt x="4434636" y="1578597"/>
                  </a:moveTo>
                  <a:lnTo>
                    <a:pt x="4421898" y="1578597"/>
                  </a:lnTo>
                  <a:lnTo>
                    <a:pt x="4409160" y="1591335"/>
                  </a:lnTo>
                  <a:lnTo>
                    <a:pt x="4434636" y="1591335"/>
                  </a:lnTo>
                  <a:lnTo>
                    <a:pt x="4434636" y="1578597"/>
                  </a:lnTo>
                  <a:close/>
                </a:path>
                <a:path w="4434840" h="160464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4434840" h="1604645">
                  <a:moveTo>
                    <a:pt x="4409160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4409160" y="25476"/>
                  </a:lnTo>
                  <a:lnTo>
                    <a:pt x="4409160" y="12738"/>
                  </a:lnTo>
                  <a:close/>
                </a:path>
                <a:path w="4434840" h="1604645">
                  <a:moveTo>
                    <a:pt x="4434636" y="12738"/>
                  </a:moveTo>
                  <a:lnTo>
                    <a:pt x="4409160" y="12738"/>
                  </a:lnTo>
                  <a:lnTo>
                    <a:pt x="4421898" y="25476"/>
                  </a:lnTo>
                  <a:lnTo>
                    <a:pt x="4434636" y="25476"/>
                  </a:lnTo>
                  <a:lnTo>
                    <a:pt x="4434636" y="1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625352" y="9312300"/>
              <a:ext cx="2200275" cy="410209"/>
            </a:xfrm>
            <a:custGeom>
              <a:avLst/>
              <a:gdLst/>
              <a:ahLst/>
              <a:cxnLst/>
              <a:rect l="l" t="t" r="r" b="b"/>
              <a:pathLst>
                <a:path w="2200275" h="410209">
                  <a:moveTo>
                    <a:pt x="2195652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405599"/>
                  </a:lnTo>
                  <a:lnTo>
                    <a:pt x="4076" y="410184"/>
                  </a:lnTo>
                  <a:lnTo>
                    <a:pt x="2195652" y="410184"/>
                  </a:lnTo>
                  <a:lnTo>
                    <a:pt x="2199728" y="405599"/>
                  </a:lnTo>
                  <a:lnTo>
                    <a:pt x="2199728" y="400507"/>
                  </a:lnTo>
                  <a:lnTo>
                    <a:pt x="18846" y="400507"/>
                  </a:lnTo>
                  <a:lnTo>
                    <a:pt x="9169" y="390829"/>
                  </a:lnTo>
                  <a:lnTo>
                    <a:pt x="18846" y="390829"/>
                  </a:lnTo>
                  <a:lnTo>
                    <a:pt x="18846" y="18846"/>
                  </a:lnTo>
                  <a:lnTo>
                    <a:pt x="9169" y="18846"/>
                  </a:lnTo>
                  <a:lnTo>
                    <a:pt x="18846" y="9169"/>
                  </a:lnTo>
                  <a:lnTo>
                    <a:pt x="2199728" y="9169"/>
                  </a:lnTo>
                  <a:lnTo>
                    <a:pt x="2199728" y="4076"/>
                  </a:lnTo>
                  <a:lnTo>
                    <a:pt x="2195652" y="0"/>
                  </a:lnTo>
                  <a:close/>
                </a:path>
                <a:path w="2200275" h="410209">
                  <a:moveTo>
                    <a:pt x="18846" y="390829"/>
                  </a:moveTo>
                  <a:lnTo>
                    <a:pt x="9169" y="390829"/>
                  </a:lnTo>
                  <a:lnTo>
                    <a:pt x="18846" y="400507"/>
                  </a:lnTo>
                  <a:lnTo>
                    <a:pt x="18846" y="390829"/>
                  </a:lnTo>
                  <a:close/>
                </a:path>
                <a:path w="2200275" h="410209">
                  <a:moveTo>
                    <a:pt x="2180882" y="390829"/>
                  </a:moveTo>
                  <a:lnTo>
                    <a:pt x="18846" y="390829"/>
                  </a:lnTo>
                  <a:lnTo>
                    <a:pt x="18846" y="400507"/>
                  </a:lnTo>
                  <a:lnTo>
                    <a:pt x="2180882" y="400507"/>
                  </a:lnTo>
                  <a:lnTo>
                    <a:pt x="2180882" y="390829"/>
                  </a:lnTo>
                  <a:close/>
                </a:path>
                <a:path w="2200275" h="410209">
                  <a:moveTo>
                    <a:pt x="2180882" y="9169"/>
                  </a:moveTo>
                  <a:lnTo>
                    <a:pt x="2180882" y="400507"/>
                  </a:lnTo>
                  <a:lnTo>
                    <a:pt x="2190051" y="390829"/>
                  </a:lnTo>
                  <a:lnTo>
                    <a:pt x="2199728" y="390829"/>
                  </a:lnTo>
                  <a:lnTo>
                    <a:pt x="2199728" y="18846"/>
                  </a:lnTo>
                  <a:lnTo>
                    <a:pt x="2190051" y="18846"/>
                  </a:lnTo>
                  <a:lnTo>
                    <a:pt x="2180882" y="9169"/>
                  </a:lnTo>
                  <a:close/>
                </a:path>
                <a:path w="2200275" h="410209">
                  <a:moveTo>
                    <a:pt x="2199728" y="390829"/>
                  </a:moveTo>
                  <a:lnTo>
                    <a:pt x="2190051" y="390829"/>
                  </a:lnTo>
                  <a:lnTo>
                    <a:pt x="2180882" y="400507"/>
                  </a:lnTo>
                  <a:lnTo>
                    <a:pt x="2199728" y="400507"/>
                  </a:lnTo>
                  <a:lnTo>
                    <a:pt x="2199728" y="390829"/>
                  </a:lnTo>
                  <a:close/>
                </a:path>
                <a:path w="2200275" h="410209">
                  <a:moveTo>
                    <a:pt x="18846" y="9169"/>
                  </a:moveTo>
                  <a:lnTo>
                    <a:pt x="9169" y="18846"/>
                  </a:lnTo>
                  <a:lnTo>
                    <a:pt x="18846" y="18846"/>
                  </a:lnTo>
                  <a:lnTo>
                    <a:pt x="18846" y="9169"/>
                  </a:lnTo>
                  <a:close/>
                </a:path>
                <a:path w="2200275" h="410209">
                  <a:moveTo>
                    <a:pt x="2180882" y="9169"/>
                  </a:moveTo>
                  <a:lnTo>
                    <a:pt x="18846" y="9169"/>
                  </a:lnTo>
                  <a:lnTo>
                    <a:pt x="18846" y="18846"/>
                  </a:lnTo>
                  <a:lnTo>
                    <a:pt x="2180882" y="18846"/>
                  </a:lnTo>
                  <a:lnTo>
                    <a:pt x="2180882" y="9169"/>
                  </a:lnTo>
                  <a:close/>
                </a:path>
                <a:path w="2200275" h="410209">
                  <a:moveTo>
                    <a:pt x="2199728" y="9169"/>
                  </a:moveTo>
                  <a:lnTo>
                    <a:pt x="2180882" y="9169"/>
                  </a:lnTo>
                  <a:lnTo>
                    <a:pt x="2190051" y="18846"/>
                  </a:lnTo>
                  <a:lnTo>
                    <a:pt x="2199728" y="18846"/>
                  </a:lnTo>
                  <a:lnTo>
                    <a:pt x="2199728" y="9169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4673875" y="9335268"/>
            <a:ext cx="210248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BF2026"/>
                </a:solidFill>
                <a:latin typeface="Times New Roman"/>
                <a:cs typeface="Times New Roman"/>
              </a:rPr>
              <a:t>1R</a:t>
            </a:r>
            <a:r>
              <a:rPr dirty="0" sz="1050" spc="-7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65" b="1">
                <a:solidFill>
                  <a:srgbClr val="BF2026"/>
                </a:solidFill>
                <a:latin typeface="Times New Roman"/>
                <a:cs typeface="Times New Roman"/>
              </a:rPr>
              <a:t>REVWDQWH</a:t>
            </a:r>
            <a:r>
              <a:rPr dirty="0" sz="105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BF2026"/>
                </a:solidFill>
                <a:latin typeface="Times New Roman"/>
                <a:cs typeface="Times New Roman"/>
              </a:rPr>
              <a:t>VH</a:t>
            </a:r>
            <a:r>
              <a:rPr dirty="0" sz="105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BF2026"/>
                </a:solidFill>
                <a:latin typeface="Times New Roman"/>
                <a:cs typeface="Times New Roman"/>
              </a:rPr>
              <a:t>UHFRPLHQGD</a:t>
            </a:r>
            <a:r>
              <a:rPr dirty="0" sz="1050" spc="325" b="1">
                <a:solidFill>
                  <a:srgbClr val="BF2026"/>
                </a:solidFill>
                <a:latin typeface="Times New Roman"/>
                <a:cs typeface="Times New Roman"/>
              </a:rPr>
              <a:t>  </a:t>
            </a:r>
            <a:r>
              <a:rPr dirty="0" sz="1050" spc="220" b="1">
                <a:solidFill>
                  <a:srgbClr val="BF2026"/>
                </a:solidFill>
                <a:latin typeface="Times New Roman"/>
                <a:cs typeface="Times New Roman"/>
              </a:rPr>
              <a:t>PP</a:t>
            </a:r>
            <a:r>
              <a:rPr dirty="0" baseline="23809" sz="1050" spc="3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baseline="23809"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1050" spc="-290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BF2026"/>
                </a:solidFill>
                <a:latin typeface="Times New Roman"/>
                <a:cs typeface="Times New Roman"/>
              </a:rPr>
              <a:t>&amp;REUH</a:t>
            </a:r>
            <a:r>
              <a:rPr dirty="0" sz="1050" spc="18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BF2026"/>
                </a:solidFill>
                <a:latin typeface="Times New Roman"/>
                <a:cs typeface="Times New Roman"/>
              </a:rPr>
              <a:t>*XtD</a:t>
            </a:r>
            <a:r>
              <a:rPr dirty="0" sz="1050" spc="-4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BF2026"/>
                </a:solidFill>
                <a:latin typeface="Times New Roman"/>
                <a:cs typeface="Times New Roman"/>
              </a:rPr>
              <a:t>%7 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371085" y="9353067"/>
            <a:ext cx="201295" cy="314960"/>
            <a:chOff x="4371085" y="9353067"/>
            <a:chExt cx="201295" cy="314960"/>
          </a:xfrm>
        </p:grpSpPr>
        <p:sp>
          <p:nvSpPr>
            <p:cNvPr id="18" name="object 18" descr=""/>
            <p:cNvSpPr/>
            <p:nvPr/>
          </p:nvSpPr>
          <p:spPr>
            <a:xfrm>
              <a:off x="4379747" y="9362236"/>
              <a:ext cx="183515" cy="295910"/>
            </a:xfrm>
            <a:custGeom>
              <a:avLst/>
              <a:gdLst/>
              <a:ahLst/>
              <a:cxnLst/>
              <a:rect l="l" t="t" r="r" b="b"/>
              <a:pathLst>
                <a:path w="183514" h="295909">
                  <a:moveTo>
                    <a:pt x="91719" y="0"/>
                  </a:moveTo>
                  <a:lnTo>
                    <a:pt x="0" y="147764"/>
                  </a:lnTo>
                  <a:lnTo>
                    <a:pt x="91719" y="295541"/>
                  </a:lnTo>
                  <a:lnTo>
                    <a:pt x="91719" y="221653"/>
                  </a:lnTo>
                  <a:lnTo>
                    <a:pt x="183438" y="221653"/>
                  </a:lnTo>
                  <a:lnTo>
                    <a:pt x="183438" y="73875"/>
                  </a:lnTo>
                  <a:lnTo>
                    <a:pt x="91719" y="73875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371085" y="9353067"/>
              <a:ext cx="201295" cy="314960"/>
            </a:xfrm>
            <a:custGeom>
              <a:avLst/>
              <a:gdLst/>
              <a:ahLst/>
              <a:cxnLst/>
              <a:rect l="l" t="t" r="r" b="b"/>
              <a:pathLst>
                <a:path w="201295" h="314959">
                  <a:moveTo>
                    <a:pt x="99364" y="0"/>
                  </a:moveTo>
                  <a:lnTo>
                    <a:pt x="95288" y="1524"/>
                  </a:lnTo>
                  <a:lnTo>
                    <a:pt x="93256" y="5092"/>
                  </a:lnTo>
                  <a:lnTo>
                    <a:pt x="1536" y="152857"/>
                  </a:lnTo>
                  <a:lnTo>
                    <a:pt x="0" y="155409"/>
                  </a:lnTo>
                  <a:lnTo>
                    <a:pt x="0" y="158978"/>
                  </a:lnTo>
                  <a:lnTo>
                    <a:pt x="1536" y="161518"/>
                  </a:lnTo>
                  <a:lnTo>
                    <a:pt x="93256" y="309295"/>
                  </a:lnTo>
                  <a:lnTo>
                    <a:pt x="95288" y="312864"/>
                  </a:lnTo>
                  <a:lnTo>
                    <a:pt x="99364" y="314388"/>
                  </a:lnTo>
                  <a:lnTo>
                    <a:pt x="102933" y="312864"/>
                  </a:lnTo>
                  <a:lnTo>
                    <a:pt x="106502" y="311835"/>
                  </a:lnTo>
                  <a:lnTo>
                    <a:pt x="109054" y="308787"/>
                  </a:lnTo>
                  <a:lnTo>
                    <a:pt x="109054" y="304711"/>
                  </a:lnTo>
                  <a:lnTo>
                    <a:pt x="92240" y="304711"/>
                  </a:lnTo>
                  <a:lnTo>
                    <a:pt x="92240" y="275200"/>
                  </a:lnTo>
                  <a:lnTo>
                    <a:pt x="21682" y="161518"/>
                  </a:lnTo>
                  <a:lnTo>
                    <a:pt x="16306" y="161518"/>
                  </a:lnTo>
                  <a:lnTo>
                    <a:pt x="16306" y="152857"/>
                  </a:lnTo>
                  <a:lnTo>
                    <a:pt x="21683" y="152857"/>
                  </a:lnTo>
                  <a:lnTo>
                    <a:pt x="92240" y="39186"/>
                  </a:lnTo>
                  <a:lnTo>
                    <a:pt x="92240" y="9169"/>
                  </a:lnTo>
                  <a:lnTo>
                    <a:pt x="109054" y="9169"/>
                  </a:lnTo>
                  <a:lnTo>
                    <a:pt x="109054" y="5600"/>
                  </a:lnTo>
                  <a:lnTo>
                    <a:pt x="106502" y="2032"/>
                  </a:lnTo>
                  <a:lnTo>
                    <a:pt x="99364" y="0"/>
                  </a:lnTo>
                  <a:close/>
                </a:path>
                <a:path w="201295" h="314959">
                  <a:moveTo>
                    <a:pt x="92240" y="275200"/>
                  </a:moveTo>
                  <a:lnTo>
                    <a:pt x="92240" y="304711"/>
                  </a:lnTo>
                  <a:lnTo>
                    <a:pt x="108026" y="300634"/>
                  </a:lnTo>
                  <a:lnTo>
                    <a:pt x="92240" y="275200"/>
                  </a:lnTo>
                  <a:close/>
                </a:path>
                <a:path w="201295" h="314959">
                  <a:moveTo>
                    <a:pt x="183959" y="222669"/>
                  </a:moveTo>
                  <a:lnTo>
                    <a:pt x="95796" y="222669"/>
                  </a:lnTo>
                  <a:lnTo>
                    <a:pt x="92240" y="226237"/>
                  </a:lnTo>
                  <a:lnTo>
                    <a:pt x="92240" y="275200"/>
                  </a:lnTo>
                  <a:lnTo>
                    <a:pt x="108026" y="300634"/>
                  </a:lnTo>
                  <a:lnTo>
                    <a:pt x="92240" y="304711"/>
                  </a:lnTo>
                  <a:lnTo>
                    <a:pt x="109054" y="304711"/>
                  </a:lnTo>
                  <a:lnTo>
                    <a:pt x="109054" y="239483"/>
                  </a:lnTo>
                  <a:lnTo>
                    <a:pt x="100393" y="239483"/>
                  </a:lnTo>
                  <a:lnTo>
                    <a:pt x="109054" y="230822"/>
                  </a:lnTo>
                  <a:lnTo>
                    <a:pt x="183959" y="230822"/>
                  </a:lnTo>
                  <a:lnTo>
                    <a:pt x="183959" y="222669"/>
                  </a:lnTo>
                  <a:close/>
                </a:path>
                <a:path w="201295" h="314959">
                  <a:moveTo>
                    <a:pt x="109054" y="230822"/>
                  </a:moveTo>
                  <a:lnTo>
                    <a:pt x="100393" y="239483"/>
                  </a:lnTo>
                  <a:lnTo>
                    <a:pt x="109054" y="239483"/>
                  </a:lnTo>
                  <a:lnTo>
                    <a:pt x="109054" y="230822"/>
                  </a:lnTo>
                  <a:close/>
                </a:path>
                <a:path w="201295" h="314959">
                  <a:moveTo>
                    <a:pt x="200774" y="222669"/>
                  </a:moveTo>
                  <a:lnTo>
                    <a:pt x="192100" y="222669"/>
                  </a:lnTo>
                  <a:lnTo>
                    <a:pt x="183959" y="230822"/>
                  </a:lnTo>
                  <a:lnTo>
                    <a:pt x="109054" y="230822"/>
                  </a:lnTo>
                  <a:lnTo>
                    <a:pt x="109054" y="239483"/>
                  </a:lnTo>
                  <a:lnTo>
                    <a:pt x="197205" y="239483"/>
                  </a:lnTo>
                  <a:lnTo>
                    <a:pt x="200774" y="235915"/>
                  </a:lnTo>
                  <a:lnTo>
                    <a:pt x="200774" y="222669"/>
                  </a:lnTo>
                  <a:close/>
                </a:path>
                <a:path w="201295" h="314959">
                  <a:moveTo>
                    <a:pt x="183959" y="83045"/>
                  </a:moveTo>
                  <a:lnTo>
                    <a:pt x="183959" y="230822"/>
                  </a:lnTo>
                  <a:lnTo>
                    <a:pt x="192100" y="222669"/>
                  </a:lnTo>
                  <a:lnTo>
                    <a:pt x="200774" y="222669"/>
                  </a:lnTo>
                  <a:lnTo>
                    <a:pt x="200774" y="91719"/>
                  </a:lnTo>
                  <a:lnTo>
                    <a:pt x="192100" y="91719"/>
                  </a:lnTo>
                  <a:lnTo>
                    <a:pt x="183959" y="83045"/>
                  </a:lnTo>
                  <a:close/>
                </a:path>
                <a:path w="201295" h="314959">
                  <a:moveTo>
                    <a:pt x="16306" y="152857"/>
                  </a:moveTo>
                  <a:lnTo>
                    <a:pt x="16306" y="161518"/>
                  </a:lnTo>
                  <a:lnTo>
                    <a:pt x="18994" y="157188"/>
                  </a:lnTo>
                  <a:lnTo>
                    <a:pt x="16306" y="152857"/>
                  </a:lnTo>
                  <a:close/>
                </a:path>
                <a:path w="201295" h="314959">
                  <a:moveTo>
                    <a:pt x="18994" y="157188"/>
                  </a:moveTo>
                  <a:lnTo>
                    <a:pt x="16306" y="161518"/>
                  </a:lnTo>
                  <a:lnTo>
                    <a:pt x="21682" y="161518"/>
                  </a:lnTo>
                  <a:lnTo>
                    <a:pt x="18994" y="157188"/>
                  </a:lnTo>
                  <a:close/>
                </a:path>
                <a:path w="201295" h="314959">
                  <a:moveTo>
                    <a:pt x="21683" y="152857"/>
                  </a:moveTo>
                  <a:lnTo>
                    <a:pt x="16306" y="152857"/>
                  </a:lnTo>
                  <a:lnTo>
                    <a:pt x="18994" y="157188"/>
                  </a:lnTo>
                  <a:lnTo>
                    <a:pt x="21683" y="152857"/>
                  </a:lnTo>
                  <a:close/>
                </a:path>
                <a:path w="201295" h="314959">
                  <a:moveTo>
                    <a:pt x="109054" y="9169"/>
                  </a:moveTo>
                  <a:lnTo>
                    <a:pt x="92240" y="9169"/>
                  </a:lnTo>
                  <a:lnTo>
                    <a:pt x="108026" y="13754"/>
                  </a:lnTo>
                  <a:lnTo>
                    <a:pt x="92240" y="39186"/>
                  </a:lnTo>
                  <a:lnTo>
                    <a:pt x="92240" y="88150"/>
                  </a:lnTo>
                  <a:lnTo>
                    <a:pt x="95796" y="91719"/>
                  </a:lnTo>
                  <a:lnTo>
                    <a:pt x="183959" y="91719"/>
                  </a:lnTo>
                  <a:lnTo>
                    <a:pt x="183959" y="83045"/>
                  </a:lnTo>
                  <a:lnTo>
                    <a:pt x="109054" y="83045"/>
                  </a:lnTo>
                  <a:lnTo>
                    <a:pt x="100393" y="74904"/>
                  </a:lnTo>
                  <a:lnTo>
                    <a:pt x="109054" y="74904"/>
                  </a:lnTo>
                  <a:lnTo>
                    <a:pt x="109054" y="9169"/>
                  </a:lnTo>
                  <a:close/>
                </a:path>
                <a:path w="201295" h="314959">
                  <a:moveTo>
                    <a:pt x="197205" y="74904"/>
                  </a:moveTo>
                  <a:lnTo>
                    <a:pt x="109054" y="74904"/>
                  </a:lnTo>
                  <a:lnTo>
                    <a:pt x="109054" y="83045"/>
                  </a:lnTo>
                  <a:lnTo>
                    <a:pt x="183959" y="83045"/>
                  </a:lnTo>
                  <a:lnTo>
                    <a:pt x="192100" y="91719"/>
                  </a:lnTo>
                  <a:lnTo>
                    <a:pt x="200774" y="91719"/>
                  </a:lnTo>
                  <a:lnTo>
                    <a:pt x="200774" y="78460"/>
                  </a:lnTo>
                  <a:lnTo>
                    <a:pt x="197205" y="74904"/>
                  </a:lnTo>
                  <a:close/>
                </a:path>
                <a:path w="201295" h="314959">
                  <a:moveTo>
                    <a:pt x="109054" y="74904"/>
                  </a:moveTo>
                  <a:lnTo>
                    <a:pt x="100393" y="74904"/>
                  </a:lnTo>
                  <a:lnTo>
                    <a:pt x="109054" y="83045"/>
                  </a:lnTo>
                  <a:lnTo>
                    <a:pt x="109054" y="74904"/>
                  </a:lnTo>
                  <a:close/>
                </a:path>
                <a:path w="201295" h="314959">
                  <a:moveTo>
                    <a:pt x="92240" y="9169"/>
                  </a:moveTo>
                  <a:lnTo>
                    <a:pt x="92240" y="39186"/>
                  </a:lnTo>
                  <a:lnTo>
                    <a:pt x="108026" y="13754"/>
                  </a:lnTo>
                  <a:lnTo>
                    <a:pt x="92240" y="916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01420" y="1065199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37" y="0"/>
                </a:lnTo>
                <a:lnTo>
                  <a:pt x="3629037" y="8153"/>
                </a:lnTo>
                <a:lnTo>
                  <a:pt x="3629037" y="308800"/>
                </a:lnTo>
                <a:lnTo>
                  <a:pt x="8661" y="308800"/>
                </a:lnTo>
                <a:lnTo>
                  <a:pt x="8661" y="8153"/>
                </a:lnTo>
                <a:lnTo>
                  <a:pt x="3629037" y="8153"/>
                </a:lnTo>
                <a:lnTo>
                  <a:pt x="3629037" y="0"/>
                </a:lnTo>
                <a:lnTo>
                  <a:pt x="0" y="0"/>
                </a:lnTo>
                <a:lnTo>
                  <a:pt x="0" y="316941"/>
                </a:lnTo>
                <a:lnTo>
                  <a:pt x="3637699" y="316941"/>
                </a:lnTo>
                <a:lnTo>
                  <a:pt x="3637699" y="312864"/>
                </a:lnTo>
                <a:lnTo>
                  <a:pt x="3637699" y="308800"/>
                </a:lnTo>
                <a:lnTo>
                  <a:pt x="3637699" y="8153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29554" y="1421891"/>
            <a:ext cx="1108710" cy="1704339"/>
            <a:chOff x="5329554" y="1421891"/>
            <a:chExt cx="1108710" cy="1704339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1408" y="1486103"/>
              <a:ext cx="956424" cy="163973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337708" y="1464690"/>
              <a:ext cx="183515" cy="448945"/>
            </a:xfrm>
            <a:custGeom>
              <a:avLst/>
              <a:gdLst/>
              <a:ahLst/>
              <a:cxnLst/>
              <a:rect l="l" t="t" r="r" b="b"/>
              <a:pathLst>
                <a:path w="183514" h="448944">
                  <a:moveTo>
                    <a:pt x="91719" y="0"/>
                  </a:moveTo>
                  <a:lnTo>
                    <a:pt x="91719" y="112102"/>
                  </a:lnTo>
                  <a:lnTo>
                    <a:pt x="0" y="112102"/>
                  </a:lnTo>
                  <a:lnTo>
                    <a:pt x="0" y="336308"/>
                  </a:lnTo>
                  <a:lnTo>
                    <a:pt x="91719" y="336308"/>
                  </a:lnTo>
                  <a:lnTo>
                    <a:pt x="91719" y="448411"/>
                  </a:lnTo>
                  <a:lnTo>
                    <a:pt x="183438" y="224205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29554" y="1421891"/>
              <a:ext cx="201295" cy="534670"/>
            </a:xfrm>
            <a:custGeom>
              <a:avLst/>
              <a:gdLst/>
              <a:ahLst/>
              <a:cxnLst/>
              <a:rect l="l" t="t" r="r" b="b"/>
              <a:pathLst>
                <a:path w="201295" h="534669">
                  <a:moveTo>
                    <a:pt x="91719" y="379107"/>
                  </a:moveTo>
                  <a:lnTo>
                    <a:pt x="91719" y="534517"/>
                  </a:lnTo>
                  <a:lnTo>
                    <a:pt x="109371" y="491210"/>
                  </a:lnTo>
                  <a:lnTo>
                    <a:pt x="108534" y="491210"/>
                  </a:lnTo>
                  <a:lnTo>
                    <a:pt x="92227" y="488149"/>
                  </a:lnTo>
                  <a:lnTo>
                    <a:pt x="108534" y="448288"/>
                  </a:lnTo>
                  <a:lnTo>
                    <a:pt x="108534" y="387769"/>
                  </a:lnTo>
                  <a:lnTo>
                    <a:pt x="99872" y="387769"/>
                  </a:lnTo>
                  <a:lnTo>
                    <a:pt x="91719" y="379107"/>
                  </a:lnTo>
                  <a:close/>
                </a:path>
                <a:path w="201295" h="534669">
                  <a:moveTo>
                    <a:pt x="108534" y="448288"/>
                  </a:moveTo>
                  <a:lnTo>
                    <a:pt x="92227" y="488149"/>
                  </a:lnTo>
                  <a:lnTo>
                    <a:pt x="108534" y="491210"/>
                  </a:lnTo>
                  <a:lnTo>
                    <a:pt x="108534" y="448288"/>
                  </a:lnTo>
                  <a:close/>
                </a:path>
                <a:path w="201295" h="534669">
                  <a:moveTo>
                    <a:pt x="182590" y="267258"/>
                  </a:moveTo>
                  <a:lnTo>
                    <a:pt x="108534" y="448288"/>
                  </a:lnTo>
                  <a:lnTo>
                    <a:pt x="108534" y="491210"/>
                  </a:lnTo>
                  <a:lnTo>
                    <a:pt x="109371" y="491210"/>
                  </a:lnTo>
                  <a:lnTo>
                    <a:pt x="199306" y="270573"/>
                  </a:lnTo>
                  <a:lnTo>
                    <a:pt x="183946" y="270573"/>
                  </a:lnTo>
                  <a:lnTo>
                    <a:pt x="182590" y="267258"/>
                  </a:lnTo>
                  <a:close/>
                </a:path>
                <a:path w="201295" h="534669">
                  <a:moveTo>
                    <a:pt x="91719" y="146748"/>
                  </a:moveTo>
                  <a:lnTo>
                    <a:pt x="0" y="146748"/>
                  </a:lnTo>
                  <a:lnTo>
                    <a:pt x="0" y="387769"/>
                  </a:lnTo>
                  <a:lnTo>
                    <a:pt x="91719" y="387769"/>
                  </a:lnTo>
                  <a:lnTo>
                    <a:pt x="91719" y="379107"/>
                  </a:lnTo>
                  <a:lnTo>
                    <a:pt x="16814" y="379107"/>
                  </a:lnTo>
                  <a:lnTo>
                    <a:pt x="8153" y="370954"/>
                  </a:lnTo>
                  <a:lnTo>
                    <a:pt x="16814" y="370954"/>
                  </a:lnTo>
                  <a:lnTo>
                    <a:pt x="16814" y="163563"/>
                  </a:lnTo>
                  <a:lnTo>
                    <a:pt x="8153" y="163563"/>
                  </a:lnTo>
                  <a:lnTo>
                    <a:pt x="16814" y="154901"/>
                  </a:lnTo>
                  <a:lnTo>
                    <a:pt x="91719" y="154901"/>
                  </a:lnTo>
                  <a:lnTo>
                    <a:pt x="91719" y="146748"/>
                  </a:lnTo>
                  <a:close/>
                </a:path>
                <a:path w="201295" h="534669">
                  <a:moveTo>
                    <a:pt x="108534" y="370954"/>
                  </a:moveTo>
                  <a:lnTo>
                    <a:pt x="16814" y="370954"/>
                  </a:lnTo>
                  <a:lnTo>
                    <a:pt x="16814" y="379107"/>
                  </a:lnTo>
                  <a:lnTo>
                    <a:pt x="91719" y="379107"/>
                  </a:lnTo>
                  <a:lnTo>
                    <a:pt x="99872" y="387769"/>
                  </a:lnTo>
                  <a:lnTo>
                    <a:pt x="108534" y="387769"/>
                  </a:lnTo>
                  <a:lnTo>
                    <a:pt x="108534" y="370954"/>
                  </a:lnTo>
                  <a:close/>
                </a:path>
                <a:path w="201295" h="534669">
                  <a:moveTo>
                    <a:pt x="16814" y="370954"/>
                  </a:moveTo>
                  <a:lnTo>
                    <a:pt x="8153" y="370954"/>
                  </a:lnTo>
                  <a:lnTo>
                    <a:pt x="16814" y="379107"/>
                  </a:lnTo>
                  <a:lnTo>
                    <a:pt x="16814" y="370954"/>
                  </a:lnTo>
                  <a:close/>
                </a:path>
                <a:path w="201295" h="534669">
                  <a:moveTo>
                    <a:pt x="183946" y="263944"/>
                  </a:moveTo>
                  <a:lnTo>
                    <a:pt x="182590" y="267258"/>
                  </a:lnTo>
                  <a:lnTo>
                    <a:pt x="183946" y="270573"/>
                  </a:lnTo>
                  <a:lnTo>
                    <a:pt x="183946" y="263944"/>
                  </a:lnTo>
                  <a:close/>
                </a:path>
                <a:path w="201295" h="534669">
                  <a:moveTo>
                    <a:pt x="199511" y="263944"/>
                  </a:moveTo>
                  <a:lnTo>
                    <a:pt x="183946" y="263944"/>
                  </a:lnTo>
                  <a:lnTo>
                    <a:pt x="183946" y="270573"/>
                  </a:lnTo>
                  <a:lnTo>
                    <a:pt x="199306" y="270573"/>
                  </a:lnTo>
                  <a:lnTo>
                    <a:pt x="200761" y="267004"/>
                  </a:lnTo>
                  <a:lnTo>
                    <a:pt x="199511" y="263944"/>
                  </a:lnTo>
                  <a:close/>
                </a:path>
                <a:path w="201295" h="534669">
                  <a:moveTo>
                    <a:pt x="109198" y="42798"/>
                  </a:moveTo>
                  <a:lnTo>
                    <a:pt x="108534" y="42798"/>
                  </a:lnTo>
                  <a:lnTo>
                    <a:pt x="108534" y="86229"/>
                  </a:lnTo>
                  <a:lnTo>
                    <a:pt x="182590" y="267258"/>
                  </a:lnTo>
                  <a:lnTo>
                    <a:pt x="183946" y="263944"/>
                  </a:lnTo>
                  <a:lnTo>
                    <a:pt x="199511" y="263944"/>
                  </a:lnTo>
                  <a:lnTo>
                    <a:pt x="109198" y="42798"/>
                  </a:lnTo>
                  <a:close/>
                </a:path>
                <a:path w="201295" h="534669">
                  <a:moveTo>
                    <a:pt x="16814" y="154901"/>
                  </a:moveTo>
                  <a:lnTo>
                    <a:pt x="8153" y="163563"/>
                  </a:lnTo>
                  <a:lnTo>
                    <a:pt x="16814" y="163563"/>
                  </a:lnTo>
                  <a:lnTo>
                    <a:pt x="16814" y="154901"/>
                  </a:lnTo>
                  <a:close/>
                </a:path>
                <a:path w="201295" h="534669">
                  <a:moveTo>
                    <a:pt x="108534" y="146748"/>
                  </a:moveTo>
                  <a:lnTo>
                    <a:pt x="99872" y="146748"/>
                  </a:lnTo>
                  <a:lnTo>
                    <a:pt x="91719" y="154901"/>
                  </a:lnTo>
                  <a:lnTo>
                    <a:pt x="16814" y="154901"/>
                  </a:lnTo>
                  <a:lnTo>
                    <a:pt x="16814" y="163563"/>
                  </a:lnTo>
                  <a:lnTo>
                    <a:pt x="108534" y="163563"/>
                  </a:lnTo>
                  <a:lnTo>
                    <a:pt x="108534" y="146748"/>
                  </a:lnTo>
                  <a:close/>
                </a:path>
                <a:path w="201295" h="534669">
                  <a:moveTo>
                    <a:pt x="91719" y="0"/>
                  </a:moveTo>
                  <a:lnTo>
                    <a:pt x="91719" y="154901"/>
                  </a:lnTo>
                  <a:lnTo>
                    <a:pt x="99872" y="146748"/>
                  </a:lnTo>
                  <a:lnTo>
                    <a:pt x="108534" y="146748"/>
                  </a:lnTo>
                  <a:lnTo>
                    <a:pt x="108534" y="86229"/>
                  </a:lnTo>
                  <a:lnTo>
                    <a:pt x="92227" y="46367"/>
                  </a:lnTo>
                  <a:lnTo>
                    <a:pt x="108534" y="42798"/>
                  </a:lnTo>
                  <a:lnTo>
                    <a:pt x="109198" y="42798"/>
                  </a:lnTo>
                  <a:lnTo>
                    <a:pt x="91719" y="0"/>
                  </a:lnTo>
                  <a:close/>
                </a:path>
                <a:path w="201295" h="534669">
                  <a:moveTo>
                    <a:pt x="108534" y="42798"/>
                  </a:moveTo>
                  <a:lnTo>
                    <a:pt x="92227" y="46367"/>
                  </a:lnTo>
                  <a:lnTo>
                    <a:pt x="108534" y="86229"/>
                  </a:lnTo>
                  <a:lnTo>
                    <a:pt x="108534" y="4279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53934" y="502696"/>
            <a:ext cx="5172075" cy="329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%RUQH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70" b="1">
                <a:solidFill>
                  <a:srgbClr val="231F20"/>
                </a:solidFill>
                <a:latin typeface="Arial"/>
                <a:cs typeface="Arial"/>
              </a:rPr>
              <a:t>SULQFLSDO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 algn="just" marL="13335" marR="1206500">
              <a:lnSpc>
                <a:spcPct val="100000"/>
              </a:lnSpc>
              <a:spcBef>
                <a:spcPts val="1145"/>
              </a:spcBef>
            </a:pPr>
            <a:r>
              <a:rPr dirty="0" sz="1200" spc="65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200" spc="2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32659A"/>
                </a:solidFill>
                <a:latin typeface="Times New Roman"/>
                <a:cs typeface="Times New Roman"/>
              </a:rPr>
              <a:t>WRGD</a:t>
            </a:r>
            <a:r>
              <a:rPr dirty="0" sz="12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SXHVWD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GHEH</a:t>
            </a:r>
            <a:r>
              <a:rPr dirty="0" sz="12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SUHYHUVH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0" b="1">
                <a:solidFill>
                  <a:srgbClr val="32659A"/>
                </a:solidFill>
                <a:latin typeface="Times New Roman"/>
                <a:cs typeface="Times New Roman"/>
              </a:rPr>
              <a:t>XQ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ERUQH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SULQFLSDO</a:t>
            </a:r>
            <a:r>
              <a:rPr dirty="0" sz="120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6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8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65" b="1">
                <a:solidFill>
                  <a:srgbClr val="32659A"/>
                </a:solidFill>
                <a:latin typeface="Times New Roman"/>
                <a:cs typeface="Times New Roman"/>
              </a:rPr>
              <a:t>DO</a:t>
            </a:r>
            <a:r>
              <a:rPr dirty="0" sz="1200" spc="19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FXDO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GHEHQ</a:t>
            </a:r>
            <a:r>
              <a:rPr dirty="0" sz="12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XQLUVH</a:t>
            </a:r>
            <a:r>
              <a:rPr dirty="0" sz="120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9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VLJXLHQWHV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591820" indent="-191770">
              <a:lnSpc>
                <a:spcPct val="100000"/>
              </a:lnSpc>
              <a:spcBef>
                <a:spcPts val="81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HQODFH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591820" indent="-19177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8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591820" indent="-19177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8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32659A"/>
                </a:solidFill>
                <a:latin typeface="Times New Roman"/>
                <a:cs typeface="Times New Roman"/>
              </a:rPr>
              <a:t>XQLyQ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HTXLSRWHQFLDO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SULQFLSDO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algn="just" marL="591820" marR="1204595" indent="-1911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/R</a:t>
            </a:r>
            <a:r>
              <a:rPr dirty="0" sz="1200" spc="-8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FRQGXFWR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SXHVW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80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LHUUD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IXQFLRQD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GH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VHUYLFLR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-470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QHFHVDULRV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6X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32659A"/>
                </a:solidFill>
                <a:latin typeface="Times New Roman"/>
                <a:cs typeface="Times New Roman"/>
              </a:rPr>
              <a:t>REMHWLYR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32659A"/>
                </a:solidFill>
                <a:latin typeface="Times New Roman"/>
                <a:cs typeface="Times New Roman"/>
              </a:rPr>
              <a:t>QR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JDUDQWL]D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HJXULGDG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0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200" spc="-415" b="1">
                <a:solidFill>
                  <a:srgbClr val="32659A"/>
                </a:solidFill>
                <a:latin typeface="Times New Roman"/>
                <a:cs typeface="Times New Roman"/>
              </a:rPr>
              <a:t>WLOL]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DU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JDUDQWL]DU </a:t>
            </a:r>
            <a:r>
              <a:rPr dirty="0" sz="1200" spc="-229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32659A"/>
                </a:solidFill>
                <a:latin typeface="Times New Roman"/>
                <a:cs typeface="Times New Roman"/>
              </a:rPr>
              <a:t>YDOR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IH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QFL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32659A"/>
                </a:solidFill>
                <a:latin typeface="Times New Roman"/>
                <a:cs typeface="Times New Roman"/>
              </a:rPr>
              <a:t>SDU</a:t>
            </a:r>
            <a:r>
              <a:rPr dirty="0" sz="1200" spc="-229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IXQFLRQDPLHQWR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DGHFXDG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HWHUPLQDGRV</a:t>
            </a:r>
            <a:r>
              <a:rPr dirty="0" sz="12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HTXLSRV</a:t>
            </a:r>
            <a:r>
              <a:rPr dirty="0" sz="12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3XHVWD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80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LHUUD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-42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HXW</a:t>
            </a:r>
            <a:r>
              <a:rPr dirty="0" sz="1200" spc="-41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FHQWUDO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WHOHFRPXQLFDFLRQHV</a:t>
            </a:r>
            <a:r>
              <a:rPr dirty="0" sz="120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229" b="1">
                <a:solidFill>
                  <a:srgbClr val="32659A"/>
                </a:solidFill>
                <a:latin typeface="Times New Roman"/>
                <a:cs typeface="Times New Roman"/>
              </a:rPr>
              <a:t>WF 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2973" y="3887142"/>
            <a:ext cx="4315838" cy="108066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333172" y="5679233"/>
            <a:ext cx="489331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5044" y="6508724"/>
            <a:ext cx="5267248" cy="3322294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01420" y="1065199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37" y="0"/>
                </a:lnTo>
                <a:lnTo>
                  <a:pt x="3629037" y="8153"/>
                </a:lnTo>
                <a:lnTo>
                  <a:pt x="3629037" y="308800"/>
                </a:lnTo>
                <a:lnTo>
                  <a:pt x="8661" y="308800"/>
                </a:lnTo>
                <a:lnTo>
                  <a:pt x="8661" y="8153"/>
                </a:lnTo>
                <a:lnTo>
                  <a:pt x="3629037" y="8153"/>
                </a:lnTo>
                <a:lnTo>
                  <a:pt x="3629037" y="0"/>
                </a:lnTo>
                <a:lnTo>
                  <a:pt x="0" y="0"/>
                </a:lnTo>
                <a:lnTo>
                  <a:pt x="0" y="316941"/>
                </a:lnTo>
                <a:lnTo>
                  <a:pt x="3637699" y="316941"/>
                </a:lnTo>
                <a:lnTo>
                  <a:pt x="3637699" y="312864"/>
                </a:lnTo>
                <a:lnTo>
                  <a:pt x="3637699" y="308800"/>
                </a:lnTo>
                <a:lnTo>
                  <a:pt x="3637699" y="8153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6001" y="2617521"/>
            <a:ext cx="5544931" cy="1767506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022551" y="2205583"/>
            <a:ext cx="3665220" cy="253365"/>
          </a:xfrm>
          <a:custGeom>
            <a:avLst/>
            <a:gdLst/>
            <a:ahLst/>
            <a:cxnLst/>
            <a:rect l="l" t="t" r="r" b="b"/>
            <a:pathLst>
              <a:path w="3665220" h="253364">
                <a:moveTo>
                  <a:pt x="3663696" y="0"/>
                </a:moveTo>
                <a:lnTo>
                  <a:pt x="1536" y="0"/>
                </a:lnTo>
                <a:lnTo>
                  <a:pt x="0" y="1523"/>
                </a:lnTo>
                <a:lnTo>
                  <a:pt x="0" y="252221"/>
                </a:lnTo>
                <a:lnTo>
                  <a:pt x="1536" y="253250"/>
                </a:lnTo>
                <a:lnTo>
                  <a:pt x="3663696" y="253250"/>
                </a:lnTo>
                <a:lnTo>
                  <a:pt x="3665220" y="252221"/>
                </a:lnTo>
                <a:lnTo>
                  <a:pt x="3665220" y="250189"/>
                </a:lnTo>
                <a:lnTo>
                  <a:pt x="6629" y="250189"/>
                </a:lnTo>
                <a:lnTo>
                  <a:pt x="3060" y="247129"/>
                </a:lnTo>
                <a:lnTo>
                  <a:pt x="6629" y="247129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3665220" y="3060"/>
                </a:lnTo>
                <a:lnTo>
                  <a:pt x="3665220" y="1523"/>
                </a:lnTo>
                <a:lnTo>
                  <a:pt x="3663696" y="0"/>
                </a:lnTo>
                <a:close/>
              </a:path>
              <a:path w="3665220" h="253364">
                <a:moveTo>
                  <a:pt x="6629" y="247129"/>
                </a:moveTo>
                <a:lnTo>
                  <a:pt x="3060" y="247129"/>
                </a:lnTo>
                <a:lnTo>
                  <a:pt x="6629" y="250189"/>
                </a:lnTo>
                <a:lnTo>
                  <a:pt x="6629" y="247129"/>
                </a:lnTo>
                <a:close/>
              </a:path>
              <a:path w="3665220" h="253364">
                <a:moveTo>
                  <a:pt x="3658603" y="247129"/>
                </a:moveTo>
                <a:lnTo>
                  <a:pt x="6629" y="247129"/>
                </a:lnTo>
                <a:lnTo>
                  <a:pt x="6629" y="250189"/>
                </a:lnTo>
                <a:lnTo>
                  <a:pt x="3658603" y="250189"/>
                </a:lnTo>
                <a:lnTo>
                  <a:pt x="3658603" y="247129"/>
                </a:lnTo>
                <a:close/>
              </a:path>
              <a:path w="3665220" h="253364">
                <a:moveTo>
                  <a:pt x="3658603" y="3060"/>
                </a:moveTo>
                <a:lnTo>
                  <a:pt x="3658603" y="250189"/>
                </a:lnTo>
                <a:lnTo>
                  <a:pt x="3661651" y="247129"/>
                </a:lnTo>
                <a:lnTo>
                  <a:pt x="3665220" y="247129"/>
                </a:lnTo>
                <a:lnTo>
                  <a:pt x="3665220" y="6629"/>
                </a:lnTo>
                <a:lnTo>
                  <a:pt x="3661651" y="6629"/>
                </a:lnTo>
                <a:lnTo>
                  <a:pt x="3658603" y="3060"/>
                </a:lnTo>
                <a:close/>
              </a:path>
              <a:path w="3665220" h="253364">
                <a:moveTo>
                  <a:pt x="3665220" y="247129"/>
                </a:moveTo>
                <a:lnTo>
                  <a:pt x="3661651" y="247129"/>
                </a:lnTo>
                <a:lnTo>
                  <a:pt x="3658603" y="250189"/>
                </a:lnTo>
                <a:lnTo>
                  <a:pt x="3665220" y="250189"/>
                </a:lnTo>
                <a:lnTo>
                  <a:pt x="3665220" y="247129"/>
                </a:lnTo>
                <a:close/>
              </a:path>
              <a:path w="3665220" h="253364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3665220" h="253364">
                <a:moveTo>
                  <a:pt x="3658603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3658603" y="6629"/>
                </a:lnTo>
                <a:lnTo>
                  <a:pt x="3658603" y="3060"/>
                </a:lnTo>
                <a:close/>
              </a:path>
              <a:path w="3665220" h="253364">
                <a:moveTo>
                  <a:pt x="3665220" y="3060"/>
                </a:moveTo>
                <a:lnTo>
                  <a:pt x="3658603" y="3060"/>
                </a:lnTo>
                <a:lnTo>
                  <a:pt x="3661651" y="6629"/>
                </a:lnTo>
                <a:lnTo>
                  <a:pt x="3665220" y="6629"/>
                </a:lnTo>
                <a:lnTo>
                  <a:pt x="3665220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53934" y="502696"/>
            <a:ext cx="5581015" cy="1928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290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15" b="1">
                <a:solidFill>
                  <a:srgbClr val="231F20"/>
                </a:solidFill>
                <a:latin typeface="Arial"/>
                <a:cs typeface="Arial"/>
              </a:rPr>
              <a:t>SURWHFFLyQ</a:t>
            </a:r>
            <a:endParaRPr sz="1600">
              <a:latin typeface="Arial"/>
              <a:cs typeface="Arial"/>
            </a:endParaRPr>
          </a:p>
          <a:p>
            <a:pPr algn="just" marL="13335" marR="5080">
              <a:lnSpc>
                <a:spcPct val="100000"/>
              </a:lnSpc>
              <a:spcBef>
                <a:spcPts val="1145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XQHQ</a:t>
            </a:r>
            <a:r>
              <a:rPr dirty="0" sz="120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9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PDVDV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LQVWDODFLyQ</a:t>
            </a:r>
            <a:r>
              <a:rPr dirty="0" sz="1200" spc="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9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HOHPHQWRV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PHWiOLFRV</a:t>
            </a:r>
            <a:r>
              <a:rPr dirty="0" sz="120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SXHGDQ</a:t>
            </a:r>
            <a:r>
              <a:rPr dirty="0" sz="120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H[LVWLU</a:t>
            </a:r>
            <a:r>
              <a:rPr dirty="0" sz="120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20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1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5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32659A"/>
                </a:solidFill>
                <a:latin typeface="Times New Roman"/>
                <a:cs typeface="Times New Roman"/>
              </a:rPr>
              <a:t>OtQHDV</a:t>
            </a:r>
            <a:r>
              <a:rPr dirty="0" sz="1200" spc="3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200" spc="3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6H</a:t>
            </a:r>
            <a:r>
              <a:rPr dirty="0" sz="120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32659A"/>
                </a:solidFill>
                <a:latin typeface="Times New Roman"/>
                <a:cs typeface="Times New Roman"/>
              </a:rPr>
              <a:t>XWLOL]DQ</a:t>
            </a:r>
            <a:r>
              <a:rPr dirty="0" sz="12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SDUD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9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204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FRQWDFWRV</a:t>
            </a:r>
            <a:r>
              <a:rPr dirty="0" sz="12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LQGLUHFWRV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L="19685">
              <a:lnSpc>
                <a:spcPct val="100000"/>
              </a:lnSpc>
            </a:pPr>
            <a:r>
              <a:rPr dirty="0" sz="1200" spc="-295" b="1">
                <a:solidFill>
                  <a:srgbClr val="BF2026"/>
                </a:solidFill>
                <a:latin typeface="Times New Roman"/>
                <a:cs typeface="Times New Roman"/>
              </a:rPr>
              <a:t>6HFFLRQHV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150" b="1">
                <a:solidFill>
                  <a:srgbClr val="BF2026"/>
                </a:solidFill>
                <a:latin typeface="Times New Roman"/>
                <a:cs typeface="Times New Roman"/>
              </a:rPr>
              <a:t>PtQLPDV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BF2026"/>
                </a:solidFill>
                <a:latin typeface="Times New Roman"/>
                <a:cs typeface="Times New Roman"/>
              </a:rPr>
              <a:t>ORV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BF2026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BF2026"/>
                </a:solidFill>
                <a:latin typeface="Times New Roman"/>
                <a:cs typeface="Times New Roman"/>
              </a:rPr>
              <a:t>SURWHFFLyQ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275590" y="5679233"/>
            <a:ext cx="5196205" cy="2094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69850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YDORUHV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9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9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90" b="1">
                <a:solidFill>
                  <a:srgbClr val="32659A"/>
                </a:solidFill>
                <a:latin typeface="Times New Roman"/>
                <a:cs typeface="Times New Roman"/>
              </a:rPr>
              <a:t>WDEOD</a:t>
            </a:r>
            <a:r>
              <a:rPr dirty="0" sz="1200" spc="4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20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YDOLGRV</a:t>
            </a:r>
            <a:r>
              <a:rPr dirty="0" sz="12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05" b="1">
                <a:solidFill>
                  <a:srgbClr val="32659A"/>
                </a:solidFill>
                <a:latin typeface="Times New Roman"/>
                <a:cs typeface="Times New Roman"/>
              </a:rPr>
              <a:t>VL</a:t>
            </a:r>
            <a:r>
              <a:rPr dirty="0" sz="1200" spc="1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83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22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9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2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spc="12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555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4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" b="1">
                <a:solidFill>
                  <a:srgbClr val="32659A"/>
                </a:solidFill>
                <a:latin typeface="Times New Roman"/>
                <a:cs typeface="Times New Roman"/>
              </a:rPr>
              <a:t>PLVPR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PDWHULDO</a:t>
            </a:r>
            <a:r>
              <a:rPr dirty="0" sz="12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9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32659A"/>
                </a:solidFill>
                <a:latin typeface="Times New Roman"/>
                <a:cs typeface="Times New Roman"/>
              </a:rPr>
              <a:t>DFWLYRV</a:t>
            </a:r>
            <a:r>
              <a:rPr dirty="0" sz="120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" b="1">
                <a:solidFill>
                  <a:srgbClr val="32659A"/>
                </a:solidFill>
                <a:latin typeface="Times New Roman"/>
                <a:cs typeface="Times New Roman"/>
              </a:rPr>
              <a:t>6</a:t>
            </a:r>
            <a:r>
              <a:rPr dirty="0" sz="1200" spc="-540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20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20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15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spc="1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170" b="1">
                <a:solidFill>
                  <a:srgbClr val="32659A"/>
                </a:solidFill>
                <a:latin typeface="Times New Roman"/>
                <a:cs typeface="Times New Roman"/>
              </a:rPr>
              <a:t>DVt</a:t>
            </a:r>
            <a:r>
              <a:rPr dirty="0" sz="120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75" b="1">
                <a:solidFill>
                  <a:srgbClr val="32659A"/>
                </a:solidFill>
                <a:latin typeface="Times New Roman"/>
                <a:cs typeface="Times New Roman"/>
              </a:rPr>
              <a:t>KDEUi</a:t>
            </a:r>
            <a:r>
              <a:rPr dirty="0" sz="120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32659A"/>
                </a:solidFill>
                <a:latin typeface="Times New Roman"/>
                <a:cs typeface="Times New Roman"/>
              </a:rPr>
              <a:t>HOHJLU</a:t>
            </a:r>
            <a:r>
              <a:rPr dirty="0" sz="1200" spc="3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32659A"/>
                </a:solidFill>
                <a:latin typeface="Times New Roman"/>
                <a:cs typeface="Times New Roman"/>
              </a:rPr>
              <a:t>WHQJD</a:t>
            </a:r>
            <a:r>
              <a:rPr dirty="0" sz="12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PLVPRV</a:t>
            </a:r>
            <a:r>
              <a:rPr dirty="0" sz="120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32659A"/>
                </a:solidFill>
                <a:latin typeface="Times New Roman"/>
                <a:cs typeface="Times New Roman"/>
              </a:rPr>
              <a:t>YDORUHV</a:t>
            </a:r>
            <a:r>
              <a:rPr dirty="0" sz="120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HTXLYDOHQWHV</a:t>
            </a:r>
            <a:r>
              <a:rPr dirty="0" sz="1200" spc="4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5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FRQGXFWLYLGDG</a:t>
            </a:r>
            <a:r>
              <a:rPr dirty="0" sz="1200" spc="17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60" b="1">
                <a:solidFill>
                  <a:srgbClr val="ED2024"/>
                </a:solidFill>
                <a:latin typeface="Times New Roman"/>
                <a:cs typeface="Times New Roman"/>
              </a:rPr>
              <a:t>(Q</a:t>
            </a:r>
            <a:r>
              <a:rPr dirty="0" sz="1200" spc="45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245" b="1">
                <a:solidFill>
                  <a:srgbClr val="ED2024"/>
                </a:solidFill>
                <a:latin typeface="Times New Roman"/>
                <a:cs typeface="Times New Roman"/>
              </a:rPr>
              <a:t>9,9,(1'$6</a:t>
            </a:r>
            <a:r>
              <a:rPr dirty="0" sz="1200" spc="30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VLHPSUH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200" spc="65" b="1">
                <a:solidFill>
                  <a:srgbClr val="ED2024"/>
                </a:solidFill>
                <a:latin typeface="Times New Roman"/>
                <a:cs typeface="Times New Roman"/>
              </a:rPr>
              <a:t>&amp;2%5( 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&amp;XDQG</a:t>
            </a:r>
            <a:r>
              <a:rPr dirty="0" sz="1200" spc="-22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32659A"/>
                </a:solidFill>
                <a:latin typeface="Times New Roman"/>
                <a:cs typeface="Times New Roman"/>
              </a:rPr>
              <a:t>X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FRQGXFWR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5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RWHFFLy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200" spc="-60" b="1">
                <a:solidFill>
                  <a:srgbClr val="32659A"/>
                </a:solidFill>
                <a:latin typeface="Times New Roman"/>
                <a:cs typeface="Times New Roman"/>
              </a:rPr>
              <a:t>RP~</a:t>
            </a:r>
            <a:r>
              <a:rPr dirty="0" sz="1200" spc="-6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YDULR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FL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00" b="1">
                <a:solidFill>
                  <a:srgbClr val="32659A"/>
                </a:solidFill>
                <a:latin typeface="Times New Roman"/>
                <a:cs typeface="Times New Roman"/>
              </a:rPr>
              <a:t>F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XLWRV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spc="-204" b="1">
                <a:solidFill>
                  <a:srgbClr val="32659A"/>
                </a:solidFill>
                <a:latin typeface="Times New Roman"/>
                <a:cs typeface="Times New Roman"/>
              </a:rPr>
              <a:t>HU</a:t>
            </a:r>
            <a:r>
              <a:rPr dirty="0" sz="1200" spc="-7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sz="1200" spc="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32659A"/>
                </a:solidFill>
                <a:latin typeface="Times New Roman"/>
                <a:cs typeface="Times New Roman"/>
              </a:rPr>
              <a:t>LJXD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80" b="1">
                <a:solidFill>
                  <a:srgbClr val="32659A"/>
                </a:solidFill>
                <a:latin typeface="Times New Roman"/>
                <a:cs typeface="Times New Roman"/>
              </a:rPr>
              <a:t>D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VHFFLy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IDV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Pi</a:t>
            </a:r>
            <a:r>
              <a:rPr dirty="0" sz="1200" spc="6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5" b="1">
                <a:solidFill>
                  <a:srgbClr val="32659A"/>
                </a:solidFill>
                <a:latin typeface="Times New Roman"/>
                <a:cs typeface="Times New Roman"/>
              </a:rPr>
              <a:t>JUDQGH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</a:pPr>
            <a:r>
              <a:rPr dirty="0" sz="1300" spc="-340" b="1">
                <a:solidFill>
                  <a:srgbClr val="00B04F"/>
                </a:solidFill>
                <a:latin typeface="Times New Roman"/>
                <a:cs typeface="Times New Roman"/>
              </a:rPr>
              <a:t>&amp;RQGXFWRUHV</a:t>
            </a:r>
            <a:r>
              <a:rPr dirty="0" sz="1300" spc="2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00B04F"/>
                </a:solidFill>
                <a:latin typeface="Times New Roman"/>
                <a:cs typeface="Times New Roman"/>
              </a:rPr>
              <a:t>FDEOHV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00B04F"/>
                </a:solidFill>
                <a:latin typeface="Times New Roman"/>
                <a:cs typeface="Times New Roman"/>
              </a:rPr>
              <a:t>PXOWLFRQGXFWRUHV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581317" y="8359478"/>
            <a:ext cx="488950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45" b="1">
                <a:solidFill>
                  <a:srgbClr val="00B04F"/>
                </a:solidFill>
                <a:latin typeface="Times New Roman"/>
                <a:cs typeface="Times New Roman"/>
              </a:rPr>
              <a:t>&amp;RQGXFWRUHV</a:t>
            </a:r>
            <a:r>
              <a:rPr dirty="0" sz="1300" spc="13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390" b="1">
                <a:solidFill>
                  <a:srgbClr val="00B04F"/>
                </a:solidFill>
                <a:latin typeface="Times New Roman"/>
                <a:cs typeface="Times New Roman"/>
              </a:rPr>
              <a:t>DLVODGRV</a:t>
            </a:r>
            <a:r>
              <a:rPr dirty="0" sz="1300" spc="13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275" b="1">
                <a:solidFill>
                  <a:srgbClr val="00B04F"/>
                </a:solidFill>
                <a:latin typeface="Times New Roman"/>
                <a:cs typeface="Times New Roman"/>
              </a:rPr>
              <a:t>R</a:t>
            </a:r>
            <a:r>
              <a:rPr dirty="0" sz="1300" spc="13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325" b="1">
                <a:solidFill>
                  <a:srgbClr val="00B04F"/>
                </a:solidFill>
                <a:latin typeface="Times New Roman"/>
                <a:cs typeface="Times New Roman"/>
              </a:rPr>
              <a:t>GHVQXGRV</a:t>
            </a:r>
            <a:r>
              <a:rPr dirty="0" sz="1300" spc="13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260" b="1">
                <a:solidFill>
                  <a:srgbClr val="00B04F"/>
                </a:solidFill>
                <a:latin typeface="Times New Roman"/>
                <a:cs typeface="Times New Roman"/>
              </a:rPr>
              <a:t>TXH</a:t>
            </a:r>
            <a:r>
              <a:rPr dirty="0" sz="1300" spc="13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285" b="1">
                <a:solidFill>
                  <a:srgbClr val="00B04F"/>
                </a:solidFill>
                <a:latin typeface="Times New Roman"/>
                <a:cs typeface="Times New Roman"/>
              </a:rPr>
              <a:t>SRVHDQ</a:t>
            </a:r>
            <a:r>
              <a:rPr dirty="0" sz="1300" spc="135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254" b="1">
                <a:solidFill>
                  <a:srgbClr val="00B04F"/>
                </a:solidFill>
                <a:latin typeface="Times New Roman"/>
                <a:cs typeface="Times New Roman"/>
              </a:rPr>
              <a:t>XQD</a:t>
            </a:r>
            <a:r>
              <a:rPr dirty="0" sz="1300" spc="130" b="1">
                <a:solidFill>
                  <a:srgbClr val="00B04F"/>
                </a:solidFill>
                <a:latin typeface="Times New Roman"/>
                <a:cs typeface="Times New Roman"/>
              </a:rPr>
              <a:t>  </a:t>
            </a:r>
            <a:r>
              <a:rPr dirty="0" sz="1300" spc="-430" b="1">
                <a:solidFill>
                  <a:srgbClr val="00B04F"/>
                </a:solidFill>
                <a:latin typeface="Times New Roman"/>
                <a:cs typeface="Times New Roman"/>
              </a:rPr>
              <a:t>HQYROYHQWH</a:t>
            </a:r>
            <a:r>
              <a:rPr dirty="0" sz="1300" spc="-75" b="1">
                <a:solidFill>
                  <a:srgbClr val="00B04F"/>
                </a:solidFill>
                <a:latin typeface="Times New Roman"/>
                <a:cs typeface="Times New Roman"/>
              </a:rPr>
              <a:t> FRP~Q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00B04F"/>
                </a:solidFill>
                <a:latin typeface="Times New Roman"/>
                <a:cs typeface="Times New Roman"/>
              </a:rPr>
              <a:t>FRQ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00B04F"/>
                </a:solidFill>
                <a:latin typeface="Times New Roman"/>
                <a:cs typeface="Times New Roman"/>
              </a:rPr>
              <a:t>ORV</a:t>
            </a:r>
            <a:r>
              <a:rPr dirty="0" sz="1300" spc="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00B04F"/>
                </a:solidFill>
                <a:latin typeface="Times New Roman"/>
                <a:cs typeface="Times New Roman"/>
              </a:rPr>
              <a:t>DFWLYRV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581317" y="9378582"/>
            <a:ext cx="324993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340" b="1">
                <a:solidFill>
                  <a:srgbClr val="00B04F"/>
                </a:solidFill>
                <a:latin typeface="Times New Roman"/>
                <a:cs typeface="Times New Roman"/>
              </a:rPr>
              <a:t>&amp;RQGXFWRUHV</a:t>
            </a:r>
            <a:r>
              <a:rPr dirty="0" sz="1300" spc="2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00B04F"/>
                </a:solidFill>
                <a:latin typeface="Times New Roman"/>
                <a:cs typeface="Times New Roman"/>
              </a:rPr>
              <a:t>XQLSRODUHV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00B04F"/>
                </a:solidFill>
                <a:latin typeface="Times New Roman"/>
                <a:cs typeface="Times New Roman"/>
              </a:rPr>
              <a:t>GHVQXGRV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B04F"/>
                </a:solidFill>
                <a:latin typeface="Times New Roman"/>
                <a:cs typeface="Times New Roman"/>
              </a:rPr>
              <a:t>R</a:t>
            </a:r>
            <a:r>
              <a:rPr dirty="0" sz="1300" spc="2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00B04F"/>
                </a:solidFill>
                <a:latin typeface="Times New Roman"/>
                <a:cs typeface="Times New Roman"/>
              </a:rPr>
              <a:t>DLVODGRV</a:t>
            </a:r>
            <a:r>
              <a:rPr dirty="0" sz="130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0963" y="7815271"/>
            <a:ext cx="2656286" cy="30591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6373" y="8750769"/>
            <a:ext cx="2388781" cy="4585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00897" y="9647580"/>
            <a:ext cx="2911068" cy="490702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85775" y="502696"/>
            <a:ext cx="5081270" cy="173291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2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5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HVWDUiQ</a:t>
            </a:r>
            <a:r>
              <a:rPr dirty="0" sz="12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GHELGDPHQWH</a:t>
            </a:r>
            <a:r>
              <a:rPr dirty="0" sz="12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SURWHJLGRV</a:t>
            </a:r>
            <a:r>
              <a:rPr dirty="0" sz="1200" spc="5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ED2024"/>
                </a:solidFill>
                <a:latin typeface="Times New Roman"/>
                <a:cs typeface="Times New Roman"/>
              </a:rPr>
              <a:t>FRQWUD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ED2024"/>
                </a:solidFill>
                <a:latin typeface="Times New Roman"/>
                <a:cs typeface="Times New Roman"/>
              </a:rPr>
              <a:t>HVIXHU]RV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65" b="1">
                <a:solidFill>
                  <a:srgbClr val="ED2024"/>
                </a:solidFill>
                <a:latin typeface="Times New Roman"/>
                <a:cs typeface="Times New Roman"/>
              </a:rPr>
              <a:t>PHFiQLFRV</a:t>
            </a:r>
            <a:r>
              <a:rPr dirty="0" sz="120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ED2024"/>
                </a:solidFill>
                <a:latin typeface="Times New Roman"/>
                <a:cs typeface="Times New Roman"/>
              </a:rPr>
              <a:t>ULHVJRV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65" b="1">
                <a:solidFill>
                  <a:srgbClr val="ED2024"/>
                </a:solidFill>
                <a:latin typeface="Times New Roman"/>
                <a:cs typeface="Times New Roman"/>
              </a:rPr>
              <a:t>TXtPLFRV</a:t>
            </a:r>
            <a:r>
              <a:rPr dirty="0" sz="1200" spc="1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ED2024"/>
                </a:solidFill>
                <a:latin typeface="Times New Roman"/>
                <a:cs typeface="Times New Roman"/>
              </a:rPr>
              <a:t>HWF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1R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ED2024"/>
                </a:solidFill>
                <a:latin typeface="Times New Roman"/>
                <a:cs typeface="Times New Roman"/>
              </a:rPr>
              <a:t>SXHGHQ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ED2024"/>
                </a:solidFill>
                <a:latin typeface="Times New Roman"/>
                <a:cs typeface="Times New Roman"/>
              </a:rPr>
              <a:t>KDEHU</a:t>
            </a:r>
            <a:r>
              <a:rPr dirty="0" sz="120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ED2024"/>
                </a:solidFill>
                <a:latin typeface="Times New Roman"/>
                <a:cs typeface="Times New Roman"/>
              </a:rPr>
              <a:t>QLQJ~Q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DSDUDWR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ED2024"/>
                </a:solidFill>
                <a:latin typeface="Times New Roman"/>
                <a:cs typeface="Times New Roman"/>
              </a:rPr>
              <a:t>FRUWH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ED2024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ED2024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3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32659A"/>
                </a:solidFill>
                <a:latin typeface="Times New Roman"/>
                <a:cs typeface="Times New Roman"/>
              </a:rPr>
              <a:t>SHUR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32659A"/>
                </a:solidFill>
                <a:latin typeface="Times New Roman"/>
                <a:cs typeface="Times New Roman"/>
              </a:rPr>
              <a:t>VL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FRQH[LRQHV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GHVPRQWDEOHV</a:t>
            </a:r>
            <a:r>
              <a:rPr dirty="0" sz="12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19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200" spc="-409" b="1">
                <a:solidFill>
                  <a:srgbClr val="32659A"/>
                </a:solidFill>
                <a:latin typeface="Times New Roman"/>
                <a:cs typeface="Times New Roman"/>
              </a:rPr>
              <a:t>HGLDQWH</a:t>
            </a:r>
            <a:r>
              <a:rPr dirty="0" sz="12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85" b="1">
                <a:solidFill>
                  <a:srgbClr val="32659A"/>
                </a:solidFill>
                <a:latin typeface="Times New Roman"/>
                <a:cs typeface="Times New Roman"/>
              </a:rPr>
              <a:t>~</a:t>
            </a:r>
            <a:r>
              <a:rPr dirty="0" sz="1200" spc="-490" b="1">
                <a:solidFill>
                  <a:srgbClr val="32659A"/>
                </a:solidFill>
                <a:latin typeface="Times New Roman"/>
                <a:cs typeface="Times New Roman"/>
              </a:rPr>
              <a:t>WLOHV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dirty="0" sz="1200" spc="-30" b="1">
                <a:solidFill>
                  <a:srgbClr val="32659A"/>
                </a:solidFill>
                <a:latin typeface="Times New Roman"/>
                <a:cs typeface="Times New Roman"/>
              </a:rPr>
              <a:t>/DV</a:t>
            </a:r>
            <a:r>
              <a:rPr dirty="0" sz="120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25" b="1">
                <a:solidFill>
                  <a:srgbClr val="32659A"/>
                </a:solidFill>
                <a:latin typeface="Times New Roman"/>
                <a:cs typeface="Times New Roman"/>
              </a:rPr>
              <a:t>PDVDV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DSDUDWRV</a:t>
            </a:r>
            <a:r>
              <a:rPr dirty="0" sz="12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20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GHEHQ</a:t>
            </a:r>
            <a:r>
              <a:rPr dirty="0" sz="120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5" b="1">
                <a:solidFill>
                  <a:srgbClr val="32659A"/>
                </a:solidFill>
                <a:latin typeface="Times New Roman"/>
                <a:cs typeface="Times New Roman"/>
              </a:rPr>
              <a:t>XQLU</a:t>
            </a:r>
            <a:r>
              <a:rPr dirty="0" sz="120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32659A"/>
                </a:solidFill>
                <a:latin typeface="Times New Roman"/>
                <a:cs typeface="Times New Roman"/>
              </a:rPr>
              <a:t>DO</a:t>
            </a:r>
            <a:r>
              <a:rPr dirty="0" sz="120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ED2024"/>
                </a:solidFill>
                <a:latin typeface="Times New Roman"/>
                <a:cs typeface="Times New Roman"/>
              </a:rPr>
              <a:t>SXHGHQ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ED2024"/>
                </a:solidFill>
                <a:latin typeface="Times New Roman"/>
                <a:cs typeface="Times New Roman"/>
              </a:rPr>
              <a:t>HVWDU</a:t>
            </a:r>
            <a:r>
              <a:rPr dirty="0" sz="1200" spc="-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FRQHFWDGDV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5" b="1">
                <a:solidFill>
                  <a:srgbClr val="ED2024"/>
                </a:solidFill>
                <a:latin typeface="Times New Roman"/>
                <a:cs typeface="Times New Roman"/>
              </a:rPr>
              <a:t>VHULH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789" y="2665326"/>
            <a:ext cx="5583506" cy="157504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01420" y="6241744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37" y="0"/>
                </a:lnTo>
                <a:lnTo>
                  <a:pt x="3629037" y="8140"/>
                </a:lnTo>
                <a:lnTo>
                  <a:pt x="3629037" y="308787"/>
                </a:lnTo>
                <a:lnTo>
                  <a:pt x="8661" y="308787"/>
                </a:lnTo>
                <a:lnTo>
                  <a:pt x="8661" y="8140"/>
                </a:lnTo>
                <a:lnTo>
                  <a:pt x="3629037" y="8140"/>
                </a:lnTo>
                <a:lnTo>
                  <a:pt x="3629037" y="0"/>
                </a:lnTo>
                <a:lnTo>
                  <a:pt x="0" y="0"/>
                </a:lnTo>
                <a:lnTo>
                  <a:pt x="0" y="316928"/>
                </a:lnTo>
                <a:lnTo>
                  <a:pt x="3637699" y="316928"/>
                </a:lnTo>
                <a:lnTo>
                  <a:pt x="3637699" y="312851"/>
                </a:lnTo>
                <a:lnTo>
                  <a:pt x="3637699" y="308787"/>
                </a:lnTo>
                <a:lnTo>
                  <a:pt x="3637699" y="8140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13169" y="5679233"/>
            <a:ext cx="5621020" cy="2470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algn="just" marL="53340">
              <a:lnSpc>
                <a:spcPct val="100000"/>
              </a:lnSpc>
            </a:pPr>
            <a:r>
              <a:rPr dirty="0" sz="1600" spc="-290" b="1">
                <a:solidFill>
                  <a:srgbClr val="231F20"/>
                </a:solidFill>
                <a:latin typeface="Arial"/>
                <a:cs typeface="Arial"/>
              </a:rPr>
              <a:t>&amp;RQGXFWRUHV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HTXLSRWHQFLDOLGDG</a:t>
            </a:r>
            <a:endParaRPr sz="1600">
              <a:latin typeface="Arial"/>
              <a:cs typeface="Arial"/>
            </a:endParaRPr>
          </a:p>
          <a:p>
            <a:pPr algn="just" marL="53975" marR="5080">
              <a:lnSpc>
                <a:spcPct val="100000"/>
              </a:lnSpc>
              <a:spcBef>
                <a:spcPts val="1145"/>
              </a:spcBef>
            </a:pPr>
            <a:r>
              <a:rPr dirty="0" sz="1200" spc="-175" b="1">
                <a:solidFill>
                  <a:srgbClr val="32659A"/>
                </a:solidFill>
                <a:latin typeface="Times New Roman"/>
                <a:cs typeface="Times New Roman"/>
              </a:rPr>
              <a:t>6RQ</a:t>
            </a:r>
            <a:r>
              <a:rPr dirty="0" sz="120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DTXHOORV</a:t>
            </a:r>
            <a:r>
              <a:rPr dirty="0" sz="12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2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32659A"/>
                </a:solidFill>
                <a:latin typeface="Times New Roman"/>
                <a:cs typeface="Times New Roman"/>
              </a:rPr>
              <a:t>FRQHFWDQ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0" b="1">
                <a:solidFill>
                  <a:srgbClr val="32659A"/>
                </a:solidFill>
                <a:latin typeface="Times New Roman"/>
                <a:cs typeface="Times New Roman"/>
              </a:rPr>
              <a:t>HOpFWULFDPHQWH</a:t>
            </a:r>
            <a:r>
              <a:rPr dirty="0" sz="120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80" b="1">
                <a:solidFill>
                  <a:srgbClr val="32659A"/>
                </a:solidFill>
                <a:latin typeface="Times New Roman"/>
                <a:cs typeface="Times New Roman"/>
              </a:rPr>
              <a:t>WRGDV</a:t>
            </a:r>
            <a:r>
              <a:rPr dirty="0" sz="120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70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20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PDVDV</a:t>
            </a:r>
            <a:r>
              <a:rPr dirty="0" sz="12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32659A"/>
                </a:solidFill>
                <a:latin typeface="Times New Roman"/>
                <a:cs typeface="Times New Roman"/>
              </a:rPr>
              <a:t>PHWiOLFDV</a:t>
            </a:r>
            <a:r>
              <a:rPr dirty="0" sz="12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4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73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1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-415" b="1">
                <a:solidFill>
                  <a:srgbClr val="32659A"/>
                </a:solidFill>
                <a:latin typeface="Times New Roman"/>
                <a:cs typeface="Times New Roman"/>
              </a:rPr>
              <a:t>HVWUXFWXUD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HGLILFLR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32659A"/>
                </a:solidFill>
                <a:latin typeface="Times New Roman"/>
                <a:cs typeface="Times New Roman"/>
              </a:rPr>
              <a:t>UHFLQWR</a:t>
            </a:r>
            <a:r>
              <a:rPr dirty="0" sz="1200" spc="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09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ILQ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32659A"/>
                </a:solidFill>
                <a:latin typeface="Times New Roman"/>
                <a:cs typeface="Times New Roman"/>
              </a:rPr>
              <a:t>HYLWDU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GLIHUHQFLDV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32659A"/>
                </a:solidFill>
                <a:latin typeface="Times New Roman"/>
                <a:cs typeface="Times New Roman"/>
              </a:rPr>
              <a:t>SRWHQFLDO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32659A"/>
                </a:solidFill>
                <a:latin typeface="Times New Roman"/>
                <a:cs typeface="Times New Roman"/>
              </a:rPr>
              <a:t>HQWUH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32659A"/>
                </a:solidFill>
                <a:latin typeface="Times New Roman"/>
                <a:cs typeface="Times New Roman"/>
              </a:rPr>
              <a:t>HOODV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u="heavy" sz="1600" spc="-4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&amp;RQGXFWRU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7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S</a:t>
            </a:r>
            <a:r>
              <a:rPr dirty="0" u="heavy" sz="1600" spc="-3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ULQFLSD</a:t>
            </a:r>
            <a:r>
              <a:rPr dirty="0" u="heavy" sz="1600" spc="-7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O</a:t>
            </a:r>
            <a:r>
              <a:rPr dirty="0" u="heavy" sz="160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7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HTXLSRWHQFLDOLGDG</a:t>
            </a:r>
            <a:endParaRPr sz="1600">
              <a:latin typeface="Times New Roman"/>
              <a:cs typeface="Times New Roman"/>
            </a:endParaRPr>
          </a:p>
          <a:p>
            <a:pPr algn="just" marL="48895" marR="34290">
              <a:lnSpc>
                <a:spcPct val="100000"/>
              </a:lnSpc>
              <a:spcBef>
                <a:spcPts val="875"/>
              </a:spcBef>
            </a:pPr>
            <a:r>
              <a:rPr dirty="0" sz="120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2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VHFFLyQ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8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32659A"/>
                </a:solidFill>
                <a:latin typeface="Times New Roman"/>
                <a:cs typeface="Times New Roman"/>
              </a:rPr>
              <a:t>HTXLSRWHQFLDO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SULQFLSDO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32659A"/>
                </a:solidFill>
                <a:latin typeface="Times New Roman"/>
                <a:cs typeface="Times New Roman"/>
              </a:rPr>
              <a:t>VHUi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LQIHULRU</a:t>
            </a:r>
            <a:r>
              <a:rPr dirty="0" sz="120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5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200" spc="4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04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200" spc="-550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200" spc="-690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200" spc="-275" b="1">
                <a:solidFill>
                  <a:srgbClr val="32659A"/>
                </a:solidFill>
                <a:latin typeface="Times New Roman"/>
                <a:cs typeface="Times New Roman"/>
              </a:rPr>
              <a:t>DG</a:t>
            </a:r>
            <a:r>
              <a:rPr dirty="0" sz="120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2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SURWHFFLyQ</a:t>
            </a:r>
            <a:r>
              <a:rPr dirty="0" sz="12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95" b="1">
                <a:solidFill>
                  <a:srgbClr val="32659A"/>
                </a:solidFill>
                <a:latin typeface="Times New Roman"/>
                <a:cs typeface="Times New Roman"/>
              </a:rPr>
              <a:t>SULQFLSDO</a:t>
            </a:r>
            <a:r>
              <a:rPr dirty="0" sz="120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PDV</a:t>
            </a:r>
            <a:r>
              <a:rPr dirty="0" sz="120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70" b="1">
                <a:solidFill>
                  <a:srgbClr val="32659A"/>
                </a:solidFill>
                <a:latin typeface="Times New Roman"/>
                <a:cs typeface="Times New Roman"/>
              </a:rPr>
              <a:t>JUDQGH</a:t>
            </a:r>
            <a:r>
              <a:rPr dirty="0" sz="1200" spc="3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5" b="1">
                <a:solidFill>
                  <a:srgbClr val="ED2024"/>
                </a:solidFill>
                <a:latin typeface="Times New Roman"/>
                <a:cs typeface="Times New Roman"/>
              </a:rPr>
              <a:t>FRQ</a:t>
            </a:r>
            <a:r>
              <a:rPr dirty="0" sz="1200" spc="22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5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200" spc="22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5" b="1">
                <a:solidFill>
                  <a:srgbClr val="ED2024"/>
                </a:solidFill>
                <a:latin typeface="Times New Roman"/>
                <a:cs typeface="Times New Roman"/>
              </a:rPr>
              <a:t>PtQLPR</a:t>
            </a:r>
            <a:r>
              <a:rPr dirty="0" sz="1200" spc="229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47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200" spc="90" b="1">
                <a:solidFill>
                  <a:srgbClr val="ED2024"/>
                </a:solidFill>
                <a:latin typeface="Times New Roman"/>
                <a:cs typeface="Times New Roman"/>
              </a:rPr>
              <a:t>PPð</a:t>
            </a:r>
            <a:r>
              <a:rPr dirty="0" sz="1200" spc="4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45" b="1">
                <a:solidFill>
                  <a:srgbClr val="32659A"/>
                </a:solidFill>
                <a:latin typeface="Times New Roman"/>
                <a:cs typeface="Times New Roman"/>
              </a:rPr>
              <a:t>1</a:t>
            </a:r>
            <a:r>
              <a:rPr dirty="0" sz="1200" spc="-30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32659A"/>
                </a:solidFill>
                <a:latin typeface="Times New Roman"/>
                <a:cs typeface="Times New Roman"/>
              </a:rPr>
              <a:t>REVWDQWH</a:t>
            </a:r>
            <a:r>
              <a:rPr dirty="0" sz="120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ED2024"/>
                </a:solidFill>
                <a:latin typeface="Times New Roman"/>
                <a:cs typeface="Times New Roman"/>
              </a:rPr>
              <a:t>VL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ED2024"/>
                </a:solidFill>
                <a:latin typeface="Times New Roman"/>
                <a:cs typeface="Times New Roman"/>
              </a:rPr>
              <a:t>HV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0" b="1">
                <a:solidFill>
                  <a:srgbClr val="ED2024"/>
                </a:solidFill>
                <a:latin typeface="Times New Roman"/>
                <a:cs typeface="Times New Roman"/>
              </a:rPr>
              <a:t>FREUH</a:t>
            </a:r>
            <a:r>
              <a:rPr dirty="0" sz="1200" spc="2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ED2024"/>
                </a:solidFill>
                <a:latin typeface="Times New Roman"/>
                <a:cs typeface="Times New Roman"/>
              </a:rPr>
              <a:t>VHFFLyQ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SXHGH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ED2024"/>
                </a:solidFill>
                <a:latin typeface="Times New Roman"/>
                <a:cs typeface="Times New Roman"/>
              </a:rPr>
              <a:t>UHGXFLUVH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95" b="1">
                <a:solidFill>
                  <a:srgbClr val="ED2024"/>
                </a:solidFill>
                <a:latin typeface="Times New Roman"/>
                <a:cs typeface="Times New Roman"/>
              </a:rPr>
              <a:t>PtQLPR</a:t>
            </a:r>
            <a:r>
              <a:rPr dirty="0" sz="12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41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200" spc="70" b="1">
                <a:solidFill>
                  <a:srgbClr val="ED2024"/>
                </a:solidFill>
                <a:latin typeface="Times New Roman"/>
                <a:cs typeface="Times New Roman"/>
              </a:rPr>
              <a:t>PPð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4859" y="8358159"/>
            <a:ext cx="3292984" cy="1502938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707906" y="9600196"/>
            <a:ext cx="1478280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305" rIns="0" bIns="0" rtlCol="0" vert="horz">
            <a:spAutoFit/>
          </a:bodyPr>
          <a:lstStyle/>
          <a:p>
            <a:pPr marL="260350">
              <a:lnSpc>
                <a:spcPct val="100000"/>
              </a:lnSpc>
              <a:spcBef>
                <a:spcPts val="215"/>
              </a:spcBef>
            </a:pPr>
            <a:r>
              <a:rPr dirty="0" sz="800" spc="-175" b="1">
                <a:solidFill>
                  <a:srgbClr val="231F20"/>
                </a:solidFill>
                <a:latin typeface="Times New Roman"/>
                <a:cs typeface="Times New Roman"/>
              </a:rPr>
              <a:t>&amp;DQDOL]DFLyQ</a:t>
            </a:r>
            <a:r>
              <a:rPr dirty="0" sz="8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3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8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0" b="1">
                <a:solidFill>
                  <a:srgbClr val="231F20"/>
                </a:solidFill>
                <a:latin typeface="Times New Roman"/>
                <a:cs typeface="Times New Roman"/>
              </a:rPr>
              <a:t>DJXD</a:t>
            </a:r>
            <a:r>
              <a:rPr dirty="0" sz="800" spc="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50335" y="8653957"/>
            <a:ext cx="1559737" cy="425983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5055933" y="8481733"/>
            <a:ext cx="168910" cy="681355"/>
          </a:xfrm>
          <a:custGeom>
            <a:avLst/>
            <a:gdLst/>
            <a:ahLst/>
            <a:cxnLst/>
            <a:rect l="l" t="t" r="r" b="b"/>
            <a:pathLst>
              <a:path w="168910" h="681354">
                <a:moveTo>
                  <a:pt x="79489" y="357494"/>
                </a:moveTo>
                <a:lnTo>
                  <a:pt x="79575" y="660547"/>
                </a:lnTo>
                <a:lnTo>
                  <a:pt x="79997" y="661390"/>
                </a:lnTo>
                <a:lnTo>
                  <a:pt x="79997" y="662406"/>
                </a:lnTo>
                <a:lnTo>
                  <a:pt x="80505" y="663435"/>
                </a:lnTo>
                <a:lnTo>
                  <a:pt x="80505" y="663943"/>
                </a:lnTo>
                <a:lnTo>
                  <a:pt x="81013" y="664451"/>
                </a:lnTo>
                <a:lnTo>
                  <a:pt x="81521" y="665467"/>
                </a:lnTo>
                <a:lnTo>
                  <a:pt x="85089" y="669035"/>
                </a:lnTo>
                <a:lnTo>
                  <a:pt x="85597" y="669035"/>
                </a:lnTo>
                <a:lnTo>
                  <a:pt x="87134" y="670559"/>
                </a:lnTo>
                <a:lnTo>
                  <a:pt x="87642" y="670559"/>
                </a:lnTo>
                <a:lnTo>
                  <a:pt x="88150" y="671080"/>
                </a:lnTo>
                <a:lnTo>
                  <a:pt x="88658" y="671080"/>
                </a:lnTo>
                <a:lnTo>
                  <a:pt x="125969" y="679392"/>
                </a:lnTo>
                <a:lnTo>
                  <a:pt x="160502" y="681266"/>
                </a:lnTo>
                <a:lnTo>
                  <a:pt x="168655" y="681266"/>
                </a:lnTo>
                <a:lnTo>
                  <a:pt x="168655" y="662406"/>
                </a:lnTo>
                <a:lnTo>
                  <a:pt x="160502" y="662406"/>
                </a:lnTo>
                <a:lnTo>
                  <a:pt x="145559" y="661744"/>
                </a:lnTo>
                <a:lnTo>
                  <a:pt x="129095" y="660547"/>
                </a:lnTo>
                <a:lnTo>
                  <a:pt x="112793" y="658372"/>
                </a:lnTo>
                <a:lnTo>
                  <a:pt x="98336" y="658342"/>
                </a:lnTo>
                <a:lnTo>
                  <a:pt x="98234" y="657313"/>
                </a:lnTo>
                <a:lnTo>
                  <a:pt x="97828" y="655281"/>
                </a:lnTo>
                <a:lnTo>
                  <a:pt x="97957" y="655281"/>
                </a:lnTo>
                <a:lnTo>
                  <a:pt x="97326" y="654435"/>
                </a:lnTo>
                <a:lnTo>
                  <a:pt x="96304" y="653745"/>
                </a:lnTo>
                <a:lnTo>
                  <a:pt x="96467" y="653745"/>
                </a:lnTo>
                <a:lnTo>
                  <a:pt x="95796" y="653237"/>
                </a:lnTo>
                <a:lnTo>
                  <a:pt x="98336" y="653237"/>
                </a:lnTo>
                <a:lnTo>
                  <a:pt x="98336" y="359232"/>
                </a:lnTo>
                <a:lnTo>
                  <a:pt x="82029" y="359232"/>
                </a:lnTo>
                <a:lnTo>
                  <a:pt x="81357" y="358724"/>
                </a:lnTo>
                <a:lnTo>
                  <a:pt x="81013" y="358724"/>
                </a:lnTo>
                <a:lnTo>
                  <a:pt x="80806" y="358308"/>
                </a:lnTo>
                <a:lnTo>
                  <a:pt x="80668" y="358208"/>
                </a:lnTo>
                <a:lnTo>
                  <a:pt x="79489" y="357494"/>
                </a:lnTo>
                <a:close/>
              </a:path>
              <a:path w="168910" h="681354">
                <a:moveTo>
                  <a:pt x="98336" y="654773"/>
                </a:moveTo>
                <a:lnTo>
                  <a:pt x="98336" y="658342"/>
                </a:lnTo>
                <a:lnTo>
                  <a:pt x="112674" y="658342"/>
                </a:lnTo>
                <a:lnTo>
                  <a:pt x="98336" y="654773"/>
                </a:lnTo>
                <a:close/>
              </a:path>
              <a:path w="168910" h="681354">
                <a:moveTo>
                  <a:pt x="97828" y="655281"/>
                </a:moveTo>
                <a:lnTo>
                  <a:pt x="98336" y="657821"/>
                </a:lnTo>
                <a:lnTo>
                  <a:pt x="98336" y="655789"/>
                </a:lnTo>
                <a:lnTo>
                  <a:pt x="97828" y="655281"/>
                </a:lnTo>
                <a:close/>
              </a:path>
              <a:path w="168910" h="681354">
                <a:moveTo>
                  <a:pt x="97957" y="655281"/>
                </a:moveTo>
                <a:lnTo>
                  <a:pt x="97828" y="655281"/>
                </a:lnTo>
                <a:lnTo>
                  <a:pt x="98336" y="655789"/>
                </a:lnTo>
                <a:lnTo>
                  <a:pt x="97957" y="655281"/>
                </a:lnTo>
                <a:close/>
              </a:path>
              <a:path w="168910" h="681354">
                <a:moveTo>
                  <a:pt x="97326" y="654435"/>
                </a:moveTo>
                <a:lnTo>
                  <a:pt x="98336" y="655789"/>
                </a:lnTo>
                <a:lnTo>
                  <a:pt x="98336" y="654773"/>
                </a:lnTo>
                <a:lnTo>
                  <a:pt x="97828" y="654773"/>
                </a:lnTo>
                <a:lnTo>
                  <a:pt x="97326" y="654435"/>
                </a:lnTo>
                <a:close/>
              </a:path>
              <a:path w="168910" h="681354">
                <a:moveTo>
                  <a:pt x="97256" y="654341"/>
                </a:moveTo>
                <a:lnTo>
                  <a:pt x="97828" y="654773"/>
                </a:lnTo>
                <a:lnTo>
                  <a:pt x="97256" y="654341"/>
                </a:lnTo>
                <a:close/>
              </a:path>
              <a:path w="168910" h="681354">
                <a:moveTo>
                  <a:pt x="97332" y="654265"/>
                </a:moveTo>
                <a:lnTo>
                  <a:pt x="97200" y="654265"/>
                </a:lnTo>
                <a:lnTo>
                  <a:pt x="97828" y="654773"/>
                </a:lnTo>
                <a:lnTo>
                  <a:pt x="98336" y="654773"/>
                </a:lnTo>
                <a:lnTo>
                  <a:pt x="97332" y="654265"/>
                </a:lnTo>
                <a:close/>
              </a:path>
              <a:path w="168910" h="681354">
                <a:moveTo>
                  <a:pt x="98336" y="653237"/>
                </a:moveTo>
                <a:lnTo>
                  <a:pt x="95796" y="653237"/>
                </a:lnTo>
                <a:lnTo>
                  <a:pt x="96548" y="653745"/>
                </a:lnTo>
                <a:lnTo>
                  <a:pt x="96812" y="653745"/>
                </a:lnTo>
                <a:lnTo>
                  <a:pt x="97078" y="654103"/>
                </a:lnTo>
                <a:lnTo>
                  <a:pt x="97332" y="654265"/>
                </a:lnTo>
                <a:lnTo>
                  <a:pt x="98336" y="654773"/>
                </a:lnTo>
                <a:lnTo>
                  <a:pt x="98336" y="653237"/>
                </a:lnTo>
                <a:close/>
              </a:path>
              <a:path w="168910" h="681354">
                <a:moveTo>
                  <a:pt x="96304" y="653745"/>
                </a:moveTo>
                <a:lnTo>
                  <a:pt x="97326" y="654435"/>
                </a:lnTo>
                <a:lnTo>
                  <a:pt x="96793" y="653995"/>
                </a:lnTo>
                <a:lnTo>
                  <a:pt x="96304" y="653745"/>
                </a:lnTo>
                <a:close/>
              </a:path>
              <a:path w="168910" h="681354">
                <a:moveTo>
                  <a:pt x="96812" y="654005"/>
                </a:moveTo>
                <a:lnTo>
                  <a:pt x="97256" y="654341"/>
                </a:lnTo>
                <a:lnTo>
                  <a:pt x="97109" y="654158"/>
                </a:lnTo>
                <a:lnTo>
                  <a:pt x="96812" y="654005"/>
                </a:lnTo>
                <a:close/>
              </a:path>
              <a:path w="168910" h="681354">
                <a:moveTo>
                  <a:pt x="97126" y="654166"/>
                </a:moveTo>
                <a:lnTo>
                  <a:pt x="97320" y="654265"/>
                </a:lnTo>
                <a:lnTo>
                  <a:pt x="97126" y="654166"/>
                </a:lnTo>
                <a:close/>
              </a:path>
              <a:path w="168910" h="681354">
                <a:moveTo>
                  <a:pt x="97282" y="654240"/>
                </a:moveTo>
                <a:close/>
              </a:path>
              <a:path w="168910" h="681354">
                <a:moveTo>
                  <a:pt x="96548" y="653745"/>
                </a:moveTo>
                <a:lnTo>
                  <a:pt x="96818" y="654005"/>
                </a:lnTo>
                <a:lnTo>
                  <a:pt x="97119" y="654158"/>
                </a:lnTo>
                <a:lnTo>
                  <a:pt x="96548" y="653745"/>
                </a:lnTo>
                <a:close/>
              </a:path>
              <a:path w="168910" h="681354">
                <a:moveTo>
                  <a:pt x="80796" y="358285"/>
                </a:moveTo>
                <a:lnTo>
                  <a:pt x="82029" y="359232"/>
                </a:lnTo>
                <a:lnTo>
                  <a:pt x="81525" y="358724"/>
                </a:lnTo>
                <a:lnTo>
                  <a:pt x="80796" y="358285"/>
                </a:lnTo>
                <a:close/>
              </a:path>
              <a:path w="168910" h="681354">
                <a:moveTo>
                  <a:pt x="98336" y="357695"/>
                </a:moveTo>
                <a:lnTo>
                  <a:pt x="80505" y="357695"/>
                </a:lnTo>
                <a:lnTo>
                  <a:pt x="82029" y="359232"/>
                </a:lnTo>
                <a:lnTo>
                  <a:pt x="98336" y="359232"/>
                </a:lnTo>
                <a:lnTo>
                  <a:pt x="98336" y="357695"/>
                </a:lnTo>
                <a:close/>
              </a:path>
              <a:path w="168910" h="681354">
                <a:moveTo>
                  <a:pt x="80808" y="358308"/>
                </a:moveTo>
                <a:lnTo>
                  <a:pt x="81013" y="358724"/>
                </a:lnTo>
                <a:lnTo>
                  <a:pt x="81357" y="358724"/>
                </a:lnTo>
                <a:lnTo>
                  <a:pt x="80808" y="358308"/>
                </a:lnTo>
                <a:close/>
              </a:path>
              <a:path w="168910" h="681354">
                <a:moveTo>
                  <a:pt x="80759" y="358209"/>
                </a:moveTo>
                <a:lnTo>
                  <a:pt x="81521" y="358724"/>
                </a:lnTo>
                <a:lnTo>
                  <a:pt x="80759" y="358209"/>
                </a:lnTo>
                <a:close/>
              </a:path>
              <a:path w="168910" h="681354">
                <a:moveTo>
                  <a:pt x="80505" y="357695"/>
                </a:moveTo>
                <a:lnTo>
                  <a:pt x="80758" y="358208"/>
                </a:lnTo>
                <a:lnTo>
                  <a:pt x="81521" y="358724"/>
                </a:lnTo>
                <a:lnTo>
                  <a:pt x="80505" y="357695"/>
                </a:lnTo>
                <a:close/>
              </a:path>
              <a:path w="168910" h="681354">
                <a:moveTo>
                  <a:pt x="79997" y="357695"/>
                </a:moveTo>
                <a:lnTo>
                  <a:pt x="80794" y="358284"/>
                </a:lnTo>
                <a:lnTo>
                  <a:pt x="79997" y="357695"/>
                </a:lnTo>
                <a:close/>
              </a:path>
              <a:path w="168910" h="681354">
                <a:moveTo>
                  <a:pt x="79489" y="354647"/>
                </a:moveTo>
                <a:lnTo>
                  <a:pt x="79489" y="357494"/>
                </a:lnTo>
                <a:lnTo>
                  <a:pt x="80702" y="358228"/>
                </a:lnTo>
                <a:lnTo>
                  <a:pt x="79997" y="357695"/>
                </a:lnTo>
                <a:lnTo>
                  <a:pt x="80502" y="357695"/>
                </a:lnTo>
                <a:lnTo>
                  <a:pt x="80249" y="357187"/>
                </a:lnTo>
                <a:lnTo>
                  <a:pt x="79997" y="357187"/>
                </a:lnTo>
                <a:lnTo>
                  <a:pt x="79489" y="354647"/>
                </a:lnTo>
                <a:close/>
              </a:path>
              <a:path w="168910" h="681354">
                <a:moveTo>
                  <a:pt x="98336" y="356679"/>
                </a:moveTo>
                <a:lnTo>
                  <a:pt x="79997" y="356679"/>
                </a:lnTo>
                <a:lnTo>
                  <a:pt x="80759" y="358209"/>
                </a:lnTo>
                <a:lnTo>
                  <a:pt x="80505" y="357695"/>
                </a:lnTo>
                <a:lnTo>
                  <a:pt x="98336" y="357695"/>
                </a:lnTo>
                <a:lnTo>
                  <a:pt x="98336" y="356679"/>
                </a:lnTo>
                <a:close/>
              </a:path>
              <a:path w="168910" h="681354">
                <a:moveTo>
                  <a:pt x="80502" y="357695"/>
                </a:moveTo>
                <a:lnTo>
                  <a:pt x="79997" y="357695"/>
                </a:lnTo>
                <a:lnTo>
                  <a:pt x="80756" y="358208"/>
                </a:lnTo>
                <a:lnTo>
                  <a:pt x="80502" y="357695"/>
                </a:lnTo>
                <a:close/>
              </a:path>
              <a:path w="168910" h="681354">
                <a:moveTo>
                  <a:pt x="87678" y="340505"/>
                </a:moveTo>
                <a:lnTo>
                  <a:pt x="34327" y="349522"/>
                </a:lnTo>
                <a:lnTo>
                  <a:pt x="17830" y="350062"/>
                </a:lnTo>
                <a:lnTo>
                  <a:pt x="17322" y="350062"/>
                </a:lnTo>
                <a:lnTo>
                  <a:pt x="32855" y="350711"/>
                </a:lnTo>
                <a:lnTo>
                  <a:pt x="48375" y="351891"/>
                </a:lnTo>
                <a:lnTo>
                  <a:pt x="63783" y="353938"/>
                </a:lnTo>
                <a:lnTo>
                  <a:pt x="78981" y="357187"/>
                </a:lnTo>
                <a:lnTo>
                  <a:pt x="79489" y="357494"/>
                </a:lnTo>
                <a:lnTo>
                  <a:pt x="79489" y="354139"/>
                </a:lnTo>
                <a:lnTo>
                  <a:pt x="98336" y="354139"/>
                </a:lnTo>
                <a:lnTo>
                  <a:pt x="98336" y="351078"/>
                </a:lnTo>
                <a:lnTo>
                  <a:pt x="97828" y="350062"/>
                </a:lnTo>
                <a:lnTo>
                  <a:pt x="97828" y="349034"/>
                </a:lnTo>
                <a:lnTo>
                  <a:pt x="96812" y="348018"/>
                </a:lnTo>
                <a:lnTo>
                  <a:pt x="96812" y="347002"/>
                </a:lnTo>
                <a:lnTo>
                  <a:pt x="95796" y="345986"/>
                </a:lnTo>
                <a:lnTo>
                  <a:pt x="93751" y="344449"/>
                </a:lnTo>
                <a:lnTo>
                  <a:pt x="93751" y="343941"/>
                </a:lnTo>
                <a:lnTo>
                  <a:pt x="93243" y="343433"/>
                </a:lnTo>
                <a:lnTo>
                  <a:pt x="92735" y="343433"/>
                </a:lnTo>
                <a:lnTo>
                  <a:pt x="90690" y="341909"/>
                </a:lnTo>
                <a:lnTo>
                  <a:pt x="90182" y="341909"/>
                </a:lnTo>
                <a:lnTo>
                  <a:pt x="89674" y="341401"/>
                </a:lnTo>
                <a:lnTo>
                  <a:pt x="89166" y="341401"/>
                </a:lnTo>
                <a:lnTo>
                  <a:pt x="87678" y="340505"/>
                </a:lnTo>
                <a:close/>
              </a:path>
              <a:path w="168910" h="681354">
                <a:moveTo>
                  <a:pt x="98336" y="354139"/>
                </a:moveTo>
                <a:lnTo>
                  <a:pt x="79489" y="354139"/>
                </a:lnTo>
                <a:lnTo>
                  <a:pt x="79590" y="355155"/>
                </a:lnTo>
                <a:lnTo>
                  <a:pt x="79997" y="357187"/>
                </a:lnTo>
                <a:lnTo>
                  <a:pt x="79997" y="356679"/>
                </a:lnTo>
                <a:lnTo>
                  <a:pt x="98336" y="356679"/>
                </a:lnTo>
                <a:lnTo>
                  <a:pt x="98336" y="354139"/>
                </a:lnTo>
                <a:close/>
              </a:path>
              <a:path w="168910" h="681354">
                <a:moveTo>
                  <a:pt x="79997" y="356679"/>
                </a:moveTo>
                <a:lnTo>
                  <a:pt x="79997" y="357187"/>
                </a:lnTo>
                <a:lnTo>
                  <a:pt x="80249" y="357187"/>
                </a:lnTo>
                <a:lnTo>
                  <a:pt x="79997" y="356679"/>
                </a:lnTo>
                <a:close/>
              </a:path>
              <a:path w="168910" h="681354">
                <a:moveTo>
                  <a:pt x="9677" y="331203"/>
                </a:moveTo>
                <a:lnTo>
                  <a:pt x="4076" y="331203"/>
                </a:lnTo>
                <a:lnTo>
                  <a:pt x="0" y="335279"/>
                </a:lnTo>
                <a:lnTo>
                  <a:pt x="0" y="345986"/>
                </a:lnTo>
                <a:lnTo>
                  <a:pt x="4076" y="350062"/>
                </a:lnTo>
                <a:lnTo>
                  <a:pt x="9677" y="350062"/>
                </a:lnTo>
                <a:lnTo>
                  <a:pt x="9677" y="331203"/>
                </a:lnTo>
                <a:close/>
              </a:path>
              <a:path w="168910" h="681354">
                <a:moveTo>
                  <a:pt x="17830" y="331203"/>
                </a:moveTo>
                <a:lnTo>
                  <a:pt x="9677" y="331203"/>
                </a:lnTo>
                <a:lnTo>
                  <a:pt x="9677" y="350062"/>
                </a:lnTo>
                <a:lnTo>
                  <a:pt x="17830" y="350062"/>
                </a:lnTo>
                <a:lnTo>
                  <a:pt x="34327" y="349522"/>
                </a:lnTo>
                <a:lnTo>
                  <a:pt x="52133" y="348175"/>
                </a:lnTo>
                <a:lnTo>
                  <a:pt x="69730" y="345606"/>
                </a:lnTo>
                <a:lnTo>
                  <a:pt x="85597" y="341401"/>
                </a:lnTo>
                <a:lnTo>
                  <a:pt x="87678" y="340505"/>
                </a:lnTo>
                <a:lnTo>
                  <a:pt x="86613" y="339864"/>
                </a:lnTo>
                <a:lnTo>
                  <a:pt x="70269" y="335702"/>
                </a:lnTo>
                <a:lnTo>
                  <a:pt x="52593" y="333109"/>
                </a:lnTo>
                <a:lnTo>
                  <a:pt x="34732" y="331729"/>
                </a:lnTo>
                <a:lnTo>
                  <a:pt x="17830" y="331203"/>
                </a:lnTo>
                <a:close/>
              </a:path>
              <a:path w="168910" h="681354">
                <a:moveTo>
                  <a:pt x="79489" y="323557"/>
                </a:moveTo>
                <a:lnTo>
                  <a:pt x="65185" y="327201"/>
                </a:lnTo>
                <a:lnTo>
                  <a:pt x="48758" y="329376"/>
                </a:lnTo>
                <a:lnTo>
                  <a:pt x="32154" y="330553"/>
                </a:lnTo>
                <a:lnTo>
                  <a:pt x="17322" y="331203"/>
                </a:lnTo>
                <a:lnTo>
                  <a:pt x="17830" y="331203"/>
                </a:lnTo>
                <a:lnTo>
                  <a:pt x="70269" y="335702"/>
                </a:lnTo>
                <a:lnTo>
                  <a:pt x="87678" y="340505"/>
                </a:lnTo>
                <a:lnTo>
                  <a:pt x="89166" y="339864"/>
                </a:lnTo>
                <a:lnTo>
                  <a:pt x="89674" y="339864"/>
                </a:lnTo>
                <a:lnTo>
                  <a:pt x="90182" y="339356"/>
                </a:lnTo>
                <a:lnTo>
                  <a:pt x="90690" y="339356"/>
                </a:lnTo>
                <a:lnTo>
                  <a:pt x="92735" y="337832"/>
                </a:lnTo>
                <a:lnTo>
                  <a:pt x="93243" y="337832"/>
                </a:lnTo>
                <a:lnTo>
                  <a:pt x="93751" y="337324"/>
                </a:lnTo>
                <a:lnTo>
                  <a:pt x="93751" y="336803"/>
                </a:lnTo>
                <a:lnTo>
                  <a:pt x="94767" y="336295"/>
                </a:lnTo>
                <a:lnTo>
                  <a:pt x="96812" y="334263"/>
                </a:lnTo>
                <a:lnTo>
                  <a:pt x="96812" y="333247"/>
                </a:lnTo>
                <a:lnTo>
                  <a:pt x="97828" y="332219"/>
                </a:lnTo>
                <a:lnTo>
                  <a:pt x="97828" y="331203"/>
                </a:lnTo>
                <a:lnTo>
                  <a:pt x="98336" y="330187"/>
                </a:lnTo>
                <a:lnTo>
                  <a:pt x="98336" y="327126"/>
                </a:lnTo>
                <a:lnTo>
                  <a:pt x="79489" y="327126"/>
                </a:lnTo>
                <a:lnTo>
                  <a:pt x="79489" y="323557"/>
                </a:lnTo>
                <a:close/>
              </a:path>
              <a:path w="168910" h="681354">
                <a:moveTo>
                  <a:pt x="81521" y="322541"/>
                </a:moveTo>
                <a:lnTo>
                  <a:pt x="80759" y="323049"/>
                </a:lnTo>
                <a:lnTo>
                  <a:pt x="79997" y="324573"/>
                </a:lnTo>
                <a:lnTo>
                  <a:pt x="79590" y="326110"/>
                </a:lnTo>
                <a:lnTo>
                  <a:pt x="79489" y="327126"/>
                </a:lnTo>
                <a:lnTo>
                  <a:pt x="98336" y="327126"/>
                </a:lnTo>
                <a:lnTo>
                  <a:pt x="98336" y="323049"/>
                </a:lnTo>
                <a:lnTo>
                  <a:pt x="81013" y="323049"/>
                </a:lnTo>
                <a:lnTo>
                  <a:pt x="81521" y="322541"/>
                </a:lnTo>
                <a:close/>
              </a:path>
              <a:path w="168910" h="681354">
                <a:moveTo>
                  <a:pt x="80843" y="322880"/>
                </a:moveTo>
                <a:lnTo>
                  <a:pt x="79489" y="323557"/>
                </a:lnTo>
                <a:lnTo>
                  <a:pt x="79489" y="326618"/>
                </a:lnTo>
                <a:lnTo>
                  <a:pt x="79997" y="324065"/>
                </a:lnTo>
                <a:lnTo>
                  <a:pt x="80251" y="324065"/>
                </a:lnTo>
                <a:lnTo>
                  <a:pt x="80505" y="323557"/>
                </a:lnTo>
                <a:lnTo>
                  <a:pt x="79997" y="323557"/>
                </a:lnTo>
                <a:lnTo>
                  <a:pt x="80810" y="322948"/>
                </a:lnTo>
                <a:close/>
              </a:path>
              <a:path w="168910" h="681354">
                <a:moveTo>
                  <a:pt x="79997" y="324065"/>
                </a:moveTo>
                <a:lnTo>
                  <a:pt x="79896" y="324573"/>
                </a:lnTo>
                <a:lnTo>
                  <a:pt x="79997" y="324065"/>
                </a:lnTo>
                <a:close/>
              </a:path>
              <a:path w="168910" h="681354">
                <a:moveTo>
                  <a:pt x="80251" y="324065"/>
                </a:moveTo>
                <a:lnTo>
                  <a:pt x="79997" y="324065"/>
                </a:lnTo>
                <a:lnTo>
                  <a:pt x="79997" y="324573"/>
                </a:lnTo>
                <a:lnTo>
                  <a:pt x="80251" y="324065"/>
                </a:lnTo>
                <a:close/>
              </a:path>
              <a:path w="168910" h="681354">
                <a:moveTo>
                  <a:pt x="168655" y="0"/>
                </a:moveTo>
                <a:lnTo>
                  <a:pt x="160502" y="0"/>
                </a:lnTo>
                <a:lnTo>
                  <a:pt x="143530" y="526"/>
                </a:lnTo>
                <a:lnTo>
                  <a:pt x="125480" y="1906"/>
                </a:lnTo>
                <a:lnTo>
                  <a:pt x="107619" y="4498"/>
                </a:lnTo>
                <a:lnTo>
                  <a:pt x="91211" y="8661"/>
                </a:lnTo>
                <a:lnTo>
                  <a:pt x="88658" y="10185"/>
                </a:lnTo>
                <a:lnTo>
                  <a:pt x="88150" y="10185"/>
                </a:lnTo>
                <a:lnTo>
                  <a:pt x="87642" y="10693"/>
                </a:lnTo>
                <a:lnTo>
                  <a:pt x="87134" y="10693"/>
                </a:lnTo>
                <a:lnTo>
                  <a:pt x="85597" y="12230"/>
                </a:lnTo>
                <a:lnTo>
                  <a:pt x="85089" y="12230"/>
                </a:lnTo>
                <a:lnTo>
                  <a:pt x="81521" y="15786"/>
                </a:lnTo>
                <a:lnTo>
                  <a:pt x="81013" y="16814"/>
                </a:lnTo>
                <a:lnTo>
                  <a:pt x="80505" y="17322"/>
                </a:lnTo>
                <a:lnTo>
                  <a:pt x="80505" y="17830"/>
                </a:lnTo>
                <a:lnTo>
                  <a:pt x="79997" y="18846"/>
                </a:lnTo>
                <a:lnTo>
                  <a:pt x="79997" y="19862"/>
                </a:lnTo>
                <a:lnTo>
                  <a:pt x="79594" y="20678"/>
                </a:lnTo>
                <a:lnTo>
                  <a:pt x="79489" y="323557"/>
                </a:lnTo>
                <a:lnTo>
                  <a:pt x="80843" y="322880"/>
                </a:lnTo>
                <a:lnTo>
                  <a:pt x="81013" y="322541"/>
                </a:lnTo>
                <a:lnTo>
                  <a:pt x="81351" y="322541"/>
                </a:lnTo>
                <a:lnTo>
                  <a:pt x="82029" y="322033"/>
                </a:lnTo>
                <a:lnTo>
                  <a:pt x="98336" y="322033"/>
                </a:lnTo>
                <a:lnTo>
                  <a:pt x="98336" y="28016"/>
                </a:lnTo>
                <a:lnTo>
                  <a:pt x="95796" y="28016"/>
                </a:lnTo>
                <a:lnTo>
                  <a:pt x="96473" y="27508"/>
                </a:lnTo>
                <a:lnTo>
                  <a:pt x="96304" y="27508"/>
                </a:lnTo>
                <a:lnTo>
                  <a:pt x="97066" y="27000"/>
                </a:lnTo>
                <a:lnTo>
                  <a:pt x="97320" y="26492"/>
                </a:lnTo>
                <a:lnTo>
                  <a:pt x="97574" y="26492"/>
                </a:lnTo>
                <a:lnTo>
                  <a:pt x="97955" y="25984"/>
                </a:lnTo>
                <a:lnTo>
                  <a:pt x="97828" y="25984"/>
                </a:lnTo>
                <a:lnTo>
                  <a:pt x="98235" y="23939"/>
                </a:lnTo>
                <a:lnTo>
                  <a:pt x="98336" y="22923"/>
                </a:lnTo>
                <a:lnTo>
                  <a:pt x="112866" y="22923"/>
                </a:lnTo>
                <a:lnTo>
                  <a:pt x="113182" y="22840"/>
                </a:lnTo>
                <a:lnTo>
                  <a:pt x="129527" y="20678"/>
                </a:lnTo>
                <a:lnTo>
                  <a:pt x="146072" y="19512"/>
                </a:lnTo>
                <a:lnTo>
                  <a:pt x="160502" y="18846"/>
                </a:lnTo>
                <a:lnTo>
                  <a:pt x="168655" y="18846"/>
                </a:lnTo>
                <a:lnTo>
                  <a:pt x="168655" y="0"/>
                </a:lnTo>
                <a:close/>
              </a:path>
              <a:path w="168910" h="681354">
                <a:moveTo>
                  <a:pt x="80810" y="322948"/>
                </a:moveTo>
                <a:lnTo>
                  <a:pt x="79997" y="323557"/>
                </a:lnTo>
                <a:lnTo>
                  <a:pt x="80759" y="323049"/>
                </a:lnTo>
                <a:close/>
              </a:path>
              <a:path w="168910" h="681354">
                <a:moveTo>
                  <a:pt x="80759" y="323049"/>
                </a:moveTo>
                <a:lnTo>
                  <a:pt x="79997" y="323557"/>
                </a:lnTo>
                <a:lnTo>
                  <a:pt x="80505" y="323557"/>
                </a:lnTo>
                <a:lnTo>
                  <a:pt x="80759" y="323049"/>
                </a:lnTo>
                <a:close/>
              </a:path>
              <a:path w="168910" h="681354">
                <a:moveTo>
                  <a:pt x="81521" y="322541"/>
                </a:moveTo>
                <a:lnTo>
                  <a:pt x="81013" y="322795"/>
                </a:lnTo>
                <a:lnTo>
                  <a:pt x="80810" y="322948"/>
                </a:lnTo>
                <a:lnTo>
                  <a:pt x="81521" y="322541"/>
                </a:lnTo>
                <a:close/>
              </a:path>
              <a:path w="168910" h="681354">
                <a:moveTo>
                  <a:pt x="98336" y="322033"/>
                </a:moveTo>
                <a:lnTo>
                  <a:pt x="82029" y="322033"/>
                </a:lnTo>
                <a:lnTo>
                  <a:pt x="81013" y="323049"/>
                </a:lnTo>
                <a:lnTo>
                  <a:pt x="98336" y="323049"/>
                </a:lnTo>
                <a:lnTo>
                  <a:pt x="98336" y="322033"/>
                </a:lnTo>
                <a:close/>
              </a:path>
              <a:path w="168910" h="681354">
                <a:moveTo>
                  <a:pt x="81013" y="322795"/>
                </a:moveTo>
                <a:lnTo>
                  <a:pt x="80843" y="322880"/>
                </a:lnTo>
                <a:lnTo>
                  <a:pt x="81013" y="322795"/>
                </a:lnTo>
                <a:close/>
              </a:path>
              <a:path w="168910" h="681354">
                <a:moveTo>
                  <a:pt x="82029" y="322033"/>
                </a:moveTo>
                <a:lnTo>
                  <a:pt x="81013" y="322795"/>
                </a:lnTo>
                <a:lnTo>
                  <a:pt x="81521" y="322541"/>
                </a:lnTo>
                <a:lnTo>
                  <a:pt x="82029" y="322033"/>
                </a:lnTo>
                <a:close/>
              </a:path>
              <a:path w="168910" h="681354">
                <a:moveTo>
                  <a:pt x="96913" y="27304"/>
                </a:moveTo>
                <a:lnTo>
                  <a:pt x="95796" y="28016"/>
                </a:lnTo>
                <a:lnTo>
                  <a:pt x="98336" y="28016"/>
                </a:lnTo>
                <a:lnTo>
                  <a:pt x="98336" y="27508"/>
                </a:lnTo>
                <a:lnTo>
                  <a:pt x="96812" y="27508"/>
                </a:lnTo>
                <a:lnTo>
                  <a:pt x="96913" y="27304"/>
                </a:lnTo>
                <a:close/>
              </a:path>
              <a:path w="168910" h="681354">
                <a:moveTo>
                  <a:pt x="97066" y="27000"/>
                </a:moveTo>
                <a:lnTo>
                  <a:pt x="96304" y="27508"/>
                </a:lnTo>
                <a:lnTo>
                  <a:pt x="96608" y="27406"/>
                </a:lnTo>
                <a:lnTo>
                  <a:pt x="97015" y="27101"/>
                </a:lnTo>
                <a:close/>
              </a:path>
              <a:path w="168910" h="681354">
                <a:moveTo>
                  <a:pt x="96608" y="27406"/>
                </a:moveTo>
                <a:lnTo>
                  <a:pt x="96304" y="27508"/>
                </a:lnTo>
                <a:lnTo>
                  <a:pt x="96473" y="27508"/>
                </a:lnTo>
                <a:lnTo>
                  <a:pt x="96608" y="27406"/>
                </a:lnTo>
                <a:close/>
              </a:path>
              <a:path w="168910" h="681354">
                <a:moveTo>
                  <a:pt x="98336" y="26830"/>
                </a:moveTo>
                <a:lnTo>
                  <a:pt x="96981" y="27282"/>
                </a:lnTo>
                <a:lnTo>
                  <a:pt x="96812" y="27508"/>
                </a:lnTo>
                <a:lnTo>
                  <a:pt x="98336" y="27508"/>
                </a:lnTo>
                <a:lnTo>
                  <a:pt x="98336" y="26830"/>
                </a:lnTo>
                <a:close/>
              </a:path>
              <a:path w="168910" h="681354">
                <a:moveTo>
                  <a:pt x="97015" y="27101"/>
                </a:moveTo>
                <a:lnTo>
                  <a:pt x="96608" y="27406"/>
                </a:lnTo>
                <a:lnTo>
                  <a:pt x="96812" y="27338"/>
                </a:lnTo>
                <a:lnTo>
                  <a:pt x="97015" y="27101"/>
                </a:lnTo>
                <a:close/>
              </a:path>
              <a:path w="168910" h="681354">
                <a:moveTo>
                  <a:pt x="96939" y="27254"/>
                </a:moveTo>
                <a:lnTo>
                  <a:pt x="96812" y="27338"/>
                </a:lnTo>
                <a:lnTo>
                  <a:pt x="96939" y="27254"/>
                </a:lnTo>
                <a:close/>
              </a:path>
              <a:path w="168910" h="681354">
                <a:moveTo>
                  <a:pt x="97066" y="27169"/>
                </a:moveTo>
                <a:lnTo>
                  <a:pt x="96939" y="27254"/>
                </a:lnTo>
                <a:lnTo>
                  <a:pt x="97066" y="27169"/>
                </a:lnTo>
                <a:close/>
              </a:path>
              <a:path w="168910" h="681354">
                <a:moveTo>
                  <a:pt x="98336" y="26492"/>
                </a:moveTo>
                <a:lnTo>
                  <a:pt x="97828" y="26492"/>
                </a:lnTo>
                <a:lnTo>
                  <a:pt x="97376" y="26830"/>
                </a:lnTo>
                <a:lnTo>
                  <a:pt x="97320" y="27000"/>
                </a:lnTo>
                <a:lnTo>
                  <a:pt x="97066" y="27169"/>
                </a:lnTo>
                <a:lnTo>
                  <a:pt x="98209" y="26873"/>
                </a:lnTo>
                <a:lnTo>
                  <a:pt x="98336" y="26492"/>
                </a:lnTo>
                <a:close/>
              </a:path>
              <a:path w="168910" h="681354">
                <a:moveTo>
                  <a:pt x="97320" y="26873"/>
                </a:moveTo>
                <a:lnTo>
                  <a:pt x="97066" y="27169"/>
                </a:lnTo>
                <a:lnTo>
                  <a:pt x="97320" y="27000"/>
                </a:lnTo>
                <a:lnTo>
                  <a:pt x="97320" y="26873"/>
                </a:lnTo>
                <a:close/>
              </a:path>
              <a:path w="168910" h="681354">
                <a:moveTo>
                  <a:pt x="97320" y="26830"/>
                </a:moveTo>
                <a:lnTo>
                  <a:pt x="97066" y="27000"/>
                </a:lnTo>
                <a:lnTo>
                  <a:pt x="97247" y="26927"/>
                </a:lnTo>
                <a:close/>
              </a:path>
              <a:path w="168910" h="681354">
                <a:moveTo>
                  <a:pt x="97828" y="26492"/>
                </a:moveTo>
                <a:lnTo>
                  <a:pt x="97320" y="26830"/>
                </a:lnTo>
                <a:lnTo>
                  <a:pt x="97828" y="26492"/>
                </a:lnTo>
                <a:close/>
              </a:path>
              <a:path w="168910" h="681354">
                <a:moveTo>
                  <a:pt x="97574" y="26492"/>
                </a:moveTo>
                <a:lnTo>
                  <a:pt x="97320" y="26492"/>
                </a:lnTo>
                <a:lnTo>
                  <a:pt x="97320" y="26830"/>
                </a:lnTo>
                <a:lnTo>
                  <a:pt x="97574" y="26492"/>
                </a:lnTo>
                <a:close/>
              </a:path>
              <a:path w="168910" h="681354">
                <a:moveTo>
                  <a:pt x="98336" y="25476"/>
                </a:moveTo>
                <a:lnTo>
                  <a:pt x="97320" y="26830"/>
                </a:lnTo>
                <a:lnTo>
                  <a:pt x="97828" y="26492"/>
                </a:lnTo>
                <a:lnTo>
                  <a:pt x="98336" y="26492"/>
                </a:lnTo>
                <a:lnTo>
                  <a:pt x="98336" y="25476"/>
                </a:lnTo>
                <a:close/>
              </a:path>
              <a:path w="168910" h="681354">
                <a:moveTo>
                  <a:pt x="112866" y="22923"/>
                </a:moveTo>
                <a:lnTo>
                  <a:pt x="98336" y="22923"/>
                </a:lnTo>
                <a:lnTo>
                  <a:pt x="98336" y="26830"/>
                </a:lnTo>
                <a:lnTo>
                  <a:pt x="99352" y="26492"/>
                </a:lnTo>
                <a:lnTo>
                  <a:pt x="112866" y="22923"/>
                </a:lnTo>
                <a:close/>
              </a:path>
              <a:path w="168910" h="681354">
                <a:moveTo>
                  <a:pt x="98336" y="23431"/>
                </a:moveTo>
                <a:lnTo>
                  <a:pt x="97828" y="25984"/>
                </a:lnTo>
                <a:lnTo>
                  <a:pt x="98336" y="25476"/>
                </a:lnTo>
                <a:lnTo>
                  <a:pt x="98336" y="23431"/>
                </a:lnTo>
                <a:close/>
              </a:path>
              <a:path w="168910" h="681354">
                <a:moveTo>
                  <a:pt x="98336" y="25476"/>
                </a:moveTo>
                <a:lnTo>
                  <a:pt x="97828" y="25984"/>
                </a:lnTo>
                <a:lnTo>
                  <a:pt x="97955" y="25984"/>
                </a:lnTo>
                <a:lnTo>
                  <a:pt x="98336" y="254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336728" y="8568391"/>
            <a:ext cx="1255395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0tQLPR</a:t>
            </a:r>
            <a:r>
              <a:rPr dirty="0" sz="1050" spc="235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050" spc="70">
                <a:solidFill>
                  <a:srgbClr val="231F20"/>
                </a:solidFill>
                <a:latin typeface="Times New Roman"/>
                <a:cs typeface="Times New Roman"/>
              </a:rPr>
              <a:t>PPð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270">
                <a:solidFill>
                  <a:srgbClr val="231F20"/>
                </a:solidFill>
                <a:latin typeface="Times New Roman"/>
                <a:cs typeface="Times New Roman"/>
              </a:rPr>
              <a:t>   </a:t>
            </a:r>
            <a:r>
              <a:rPr dirty="0" sz="1050" spc="95">
                <a:solidFill>
                  <a:srgbClr val="231F20"/>
                </a:solidFill>
                <a:latin typeface="Times New Roman"/>
                <a:cs typeface="Times New Roman"/>
              </a:rPr>
              <a:t>PPð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45">
                <a:solidFill>
                  <a:srgbClr val="231F20"/>
                </a:solidFill>
                <a:latin typeface="Times New Roman"/>
                <a:cs typeface="Times New Roman"/>
              </a:rPr>
              <a:t>VL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320">
                <a:solidFill>
                  <a:srgbClr val="231F20"/>
                </a:solidFill>
                <a:latin typeface="Times New Roman"/>
                <a:cs typeface="Times New Roman"/>
              </a:rPr>
              <a:t>HV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260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-195">
                <a:solidFill>
                  <a:srgbClr val="231F20"/>
                </a:solidFill>
                <a:latin typeface="Times New Roman"/>
                <a:cs typeface="Times New Roman"/>
              </a:rPr>
              <a:t>FREUH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3364" y="502696"/>
            <a:ext cx="5202555" cy="17265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5"/>
              </a:spcBef>
            </a:pPr>
            <a:r>
              <a:rPr dirty="0" sz="1600" spc="-160" b="1">
                <a:solidFill>
                  <a:srgbClr val="231F20"/>
                </a:solidFill>
                <a:latin typeface="Arial"/>
                <a:cs typeface="Arial"/>
              </a:rPr>
              <a:t>&amp;RPSRVLFLyQ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0" b="1">
                <a:solidFill>
                  <a:srgbClr val="231F20"/>
                </a:solidFill>
                <a:latin typeface="Arial"/>
                <a:cs typeface="Arial"/>
              </a:rPr>
              <a:t>XQD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SXHVWD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43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&amp;RQGXFWRUHV</a:t>
            </a:r>
            <a:r>
              <a:rPr dirty="0" u="heavy" sz="16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6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459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HTXLSRWHQFLDOLGDG</a:t>
            </a:r>
            <a:r>
              <a:rPr dirty="0" u="heavy" sz="16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8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FRPSOHPHQWDULRV</a:t>
            </a:r>
            <a:endParaRPr sz="1600">
              <a:latin typeface="Times New Roman"/>
              <a:cs typeface="Times New Roman"/>
            </a:endParaRPr>
          </a:p>
          <a:p>
            <a:pPr algn="just" marL="48895" marR="788035">
              <a:lnSpc>
                <a:spcPct val="100000"/>
              </a:lnSpc>
              <a:spcBef>
                <a:spcPts val="880"/>
              </a:spcBef>
            </a:pPr>
            <a:r>
              <a:rPr dirty="0" sz="1200" spc="-150" b="1">
                <a:solidFill>
                  <a:srgbClr val="32659A"/>
                </a:solidFill>
                <a:latin typeface="Times New Roman"/>
                <a:cs typeface="Times New Roman"/>
              </a:rPr>
              <a:t>6R</a:t>
            </a:r>
            <a:r>
              <a:rPr dirty="0" sz="1200" spc="-18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FRQGXFWR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32659A"/>
                </a:solidFill>
                <a:latin typeface="Times New Roman"/>
                <a:cs typeface="Times New Roman"/>
              </a:rPr>
              <a:t>TX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85" b="1">
                <a:solidFill>
                  <a:srgbClr val="32659A"/>
                </a:solidFill>
                <a:latin typeface="Times New Roman"/>
                <a:cs typeface="Times New Roman"/>
              </a:rPr>
              <a:t>XQH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spc="-60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70" b="1">
                <a:solidFill>
                  <a:srgbClr val="32659A"/>
                </a:solidFill>
                <a:latin typeface="Times New Roman"/>
                <a:cs typeface="Times New Roman"/>
              </a:rPr>
              <a:t>HVWR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PDVD</a:t>
            </a:r>
            <a:r>
              <a:rPr dirty="0" sz="1200" spc="-220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260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200" spc="-360" b="1">
                <a:solidFill>
                  <a:srgbClr val="32659A"/>
                </a:solidFill>
                <a:latin typeface="Times New Roman"/>
                <a:cs typeface="Times New Roman"/>
              </a:rPr>
              <a:t>HWiOLFDV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2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32659A"/>
                </a:solidFill>
                <a:latin typeface="Times New Roman"/>
                <a:cs typeface="Times New Roman"/>
              </a:rPr>
              <a:t>OD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YLYLHQGD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RFDO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RV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32659A"/>
                </a:solidFill>
                <a:latin typeface="Times New Roman"/>
                <a:cs typeface="Times New Roman"/>
              </a:rPr>
              <a:t>FRQGXFWR</a:t>
            </a:r>
            <a:r>
              <a:rPr dirty="0" sz="1200" spc="-33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40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20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4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200" spc="-21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200" spc="-290" b="1">
                <a:solidFill>
                  <a:srgbClr val="32659A"/>
                </a:solidFill>
                <a:latin typeface="Times New Roman"/>
                <a:cs typeface="Times New Roman"/>
              </a:rPr>
              <a:t>RWHFFLyQ </a:t>
            </a:r>
            <a:r>
              <a:rPr dirty="0" sz="120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50" b="1">
                <a:solidFill>
                  <a:srgbClr val="ED2024"/>
                </a:solidFill>
                <a:latin typeface="Times New Roman"/>
                <a:cs typeface="Times New Roman"/>
              </a:rPr>
              <a:t>/</a:t>
            </a:r>
            <a:r>
              <a:rPr dirty="0" sz="1200" spc="14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ED2024"/>
                </a:solidFill>
                <a:latin typeface="Times New Roman"/>
                <a:cs typeface="Times New Roman"/>
              </a:rPr>
              <a:t>VHFFLy</a:t>
            </a:r>
            <a:r>
              <a:rPr dirty="0" sz="1200" spc="-32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200" spc="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200" spc="-40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spc="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60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RV </a:t>
            </a:r>
            <a:r>
              <a:rPr dirty="0" sz="1200" spc="-470" b="1">
                <a:solidFill>
                  <a:srgbClr val="ED2024"/>
                </a:solidFill>
                <a:latin typeface="Times New Roman"/>
                <a:cs typeface="Times New Roman"/>
              </a:rPr>
              <a:t>HVWR</a:t>
            </a:r>
            <a:r>
              <a:rPr dirty="0" sz="1200" spc="-41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ED2024"/>
                </a:solidFill>
                <a:latin typeface="Times New Roman"/>
                <a:cs typeface="Times New Roman"/>
              </a:rPr>
              <a:t>FRQGXFWR</a:t>
            </a:r>
            <a:r>
              <a:rPr dirty="0" sz="1200" spc="-33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200" spc="-42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spc="-38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80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200" spc="-254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ED2024"/>
                </a:solidFill>
                <a:latin typeface="Times New Roman"/>
                <a:cs typeface="Times New Roman"/>
              </a:rPr>
              <a:t>VHUi</a:t>
            </a:r>
            <a:r>
              <a:rPr dirty="0" sz="1200" spc="-270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75" b="1">
                <a:solidFill>
                  <a:srgbClr val="ED2024"/>
                </a:solidFill>
                <a:latin typeface="Times New Roman"/>
                <a:cs typeface="Times New Roman"/>
              </a:rPr>
              <a:t>L</a:t>
            </a:r>
            <a:r>
              <a:rPr dirty="0" sz="1200" spc="-310" b="1">
                <a:solidFill>
                  <a:srgbClr val="ED2024"/>
                </a:solidFill>
                <a:latin typeface="Times New Roman"/>
                <a:cs typeface="Times New Roman"/>
              </a:rPr>
              <a:t>QIHULR</a:t>
            </a:r>
            <a:r>
              <a:rPr dirty="0" sz="1200" spc="-34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200" spc="-420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spc="-38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60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200" spc="-459" b="1">
                <a:solidFill>
                  <a:srgbClr val="ED2024"/>
                </a:solidFill>
                <a:latin typeface="Times New Roman"/>
                <a:cs typeface="Times New Roman"/>
              </a:rPr>
              <a:t>LWD</a:t>
            </a:r>
            <a:r>
              <a:rPr dirty="0" sz="1200" spc="-445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200" spc="-42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XWLOL]DGD </a:t>
            </a:r>
            <a:r>
              <a:rPr dirty="0" sz="1200" spc="-220" b="1">
                <a:solidFill>
                  <a:srgbClr val="ED2024"/>
                </a:solidFill>
                <a:latin typeface="Times New Roman"/>
                <a:cs typeface="Times New Roman"/>
              </a:rPr>
              <a:t>SDU</a:t>
            </a:r>
            <a:r>
              <a:rPr dirty="0" sz="1200" spc="-229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00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10" b="1">
                <a:solidFill>
                  <a:srgbClr val="ED2024"/>
                </a:solidFill>
                <a:latin typeface="Times New Roman"/>
                <a:cs typeface="Times New Roman"/>
              </a:rPr>
              <a:t>FRQGXFWRU</a:t>
            </a:r>
            <a:r>
              <a:rPr dirty="0" sz="120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</a:t>
            </a:r>
            <a:r>
              <a:rPr dirty="0" sz="1200" spc="-33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50" b="1">
                <a:solidFill>
                  <a:srgbClr val="ED2024"/>
                </a:solidFill>
                <a:latin typeface="Times New Roman"/>
                <a:cs typeface="Times New Roman"/>
              </a:rPr>
              <a:t>S</a:t>
            </a:r>
            <a:r>
              <a:rPr dirty="0" sz="1200" spc="-21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200" spc="-325" b="1">
                <a:solidFill>
                  <a:srgbClr val="ED2024"/>
                </a:solidFill>
                <a:latin typeface="Times New Roman"/>
                <a:cs typeface="Times New Roman"/>
              </a:rPr>
              <a:t>RWHFFLyQ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00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RQ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00" b="1">
                <a:solidFill>
                  <a:srgbClr val="ED2024"/>
                </a:solidFill>
                <a:latin typeface="Times New Roman"/>
                <a:cs typeface="Times New Roman"/>
              </a:rPr>
              <a:t>HO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40" b="1">
                <a:solidFill>
                  <a:srgbClr val="ED2024"/>
                </a:solidFill>
                <a:latin typeface="Times New Roman"/>
                <a:cs typeface="Times New Roman"/>
              </a:rPr>
              <a:t>TX</a:t>
            </a:r>
            <a:r>
              <a:rPr dirty="0" sz="1200" spc="-26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90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200" spc="-415" b="1">
                <a:solidFill>
                  <a:srgbClr val="ED2024"/>
                </a:solidFill>
                <a:latin typeface="Times New Roman"/>
                <a:cs typeface="Times New Roman"/>
              </a:rPr>
              <a:t>H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ED2024"/>
                </a:solidFill>
                <a:latin typeface="Times New Roman"/>
                <a:cs typeface="Times New Roman"/>
              </a:rPr>
              <a:t>XQH 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5604192" y="1453489"/>
            <a:ext cx="1136015" cy="592455"/>
            <a:chOff x="5604192" y="1453489"/>
            <a:chExt cx="1136015" cy="59245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7265" y="1457058"/>
              <a:ext cx="1128648" cy="58393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604192" y="1453489"/>
              <a:ext cx="1136015" cy="592455"/>
            </a:xfrm>
            <a:custGeom>
              <a:avLst/>
              <a:gdLst/>
              <a:ahLst/>
              <a:cxnLst/>
              <a:rect l="l" t="t" r="r" b="b"/>
              <a:pathLst>
                <a:path w="1136015" h="592455">
                  <a:moveTo>
                    <a:pt x="1135799" y="0"/>
                  </a:moveTo>
                  <a:lnTo>
                    <a:pt x="0" y="0"/>
                  </a:lnTo>
                  <a:lnTo>
                    <a:pt x="0" y="592099"/>
                  </a:lnTo>
                  <a:lnTo>
                    <a:pt x="1135799" y="592099"/>
                  </a:lnTo>
                  <a:lnTo>
                    <a:pt x="1135799" y="589038"/>
                  </a:lnTo>
                  <a:lnTo>
                    <a:pt x="6134" y="589038"/>
                  </a:lnTo>
                  <a:lnTo>
                    <a:pt x="3073" y="585977"/>
                  </a:lnTo>
                  <a:lnTo>
                    <a:pt x="6134" y="585977"/>
                  </a:lnTo>
                  <a:lnTo>
                    <a:pt x="6134" y="6108"/>
                  </a:lnTo>
                  <a:lnTo>
                    <a:pt x="3073" y="6108"/>
                  </a:lnTo>
                  <a:lnTo>
                    <a:pt x="6134" y="3047"/>
                  </a:lnTo>
                  <a:lnTo>
                    <a:pt x="1135799" y="3047"/>
                  </a:lnTo>
                  <a:lnTo>
                    <a:pt x="1135799" y="0"/>
                  </a:lnTo>
                  <a:close/>
                </a:path>
                <a:path w="1136015" h="592455">
                  <a:moveTo>
                    <a:pt x="6134" y="585977"/>
                  </a:moveTo>
                  <a:lnTo>
                    <a:pt x="3073" y="585977"/>
                  </a:lnTo>
                  <a:lnTo>
                    <a:pt x="6134" y="589038"/>
                  </a:lnTo>
                  <a:lnTo>
                    <a:pt x="6134" y="585977"/>
                  </a:lnTo>
                  <a:close/>
                </a:path>
                <a:path w="1136015" h="592455">
                  <a:moveTo>
                    <a:pt x="1129677" y="585977"/>
                  </a:moveTo>
                  <a:lnTo>
                    <a:pt x="6134" y="585977"/>
                  </a:lnTo>
                  <a:lnTo>
                    <a:pt x="6134" y="589038"/>
                  </a:lnTo>
                  <a:lnTo>
                    <a:pt x="1129677" y="589038"/>
                  </a:lnTo>
                  <a:lnTo>
                    <a:pt x="1129677" y="585977"/>
                  </a:lnTo>
                  <a:close/>
                </a:path>
                <a:path w="1136015" h="592455">
                  <a:moveTo>
                    <a:pt x="1129677" y="3047"/>
                  </a:moveTo>
                  <a:lnTo>
                    <a:pt x="1129677" y="589038"/>
                  </a:lnTo>
                  <a:lnTo>
                    <a:pt x="1132738" y="585977"/>
                  </a:lnTo>
                  <a:lnTo>
                    <a:pt x="1135799" y="585977"/>
                  </a:lnTo>
                  <a:lnTo>
                    <a:pt x="1135799" y="6108"/>
                  </a:lnTo>
                  <a:lnTo>
                    <a:pt x="1132738" y="6108"/>
                  </a:lnTo>
                  <a:lnTo>
                    <a:pt x="1129677" y="3047"/>
                  </a:lnTo>
                  <a:close/>
                </a:path>
                <a:path w="1136015" h="592455">
                  <a:moveTo>
                    <a:pt x="1135799" y="585977"/>
                  </a:moveTo>
                  <a:lnTo>
                    <a:pt x="1132738" y="585977"/>
                  </a:lnTo>
                  <a:lnTo>
                    <a:pt x="1129677" y="589038"/>
                  </a:lnTo>
                  <a:lnTo>
                    <a:pt x="1135799" y="589038"/>
                  </a:lnTo>
                  <a:lnTo>
                    <a:pt x="1135799" y="585977"/>
                  </a:lnTo>
                  <a:close/>
                </a:path>
                <a:path w="1136015" h="592455">
                  <a:moveTo>
                    <a:pt x="6134" y="3047"/>
                  </a:moveTo>
                  <a:lnTo>
                    <a:pt x="3073" y="6108"/>
                  </a:lnTo>
                  <a:lnTo>
                    <a:pt x="6134" y="6108"/>
                  </a:lnTo>
                  <a:lnTo>
                    <a:pt x="6134" y="3047"/>
                  </a:lnTo>
                  <a:close/>
                </a:path>
                <a:path w="1136015" h="592455">
                  <a:moveTo>
                    <a:pt x="1129677" y="3047"/>
                  </a:moveTo>
                  <a:lnTo>
                    <a:pt x="6134" y="3047"/>
                  </a:lnTo>
                  <a:lnTo>
                    <a:pt x="6134" y="6108"/>
                  </a:lnTo>
                  <a:lnTo>
                    <a:pt x="1129677" y="6108"/>
                  </a:lnTo>
                  <a:lnTo>
                    <a:pt x="1129677" y="3047"/>
                  </a:lnTo>
                  <a:close/>
                </a:path>
                <a:path w="1136015" h="592455">
                  <a:moveTo>
                    <a:pt x="1135799" y="3047"/>
                  </a:moveTo>
                  <a:lnTo>
                    <a:pt x="1129677" y="3047"/>
                  </a:lnTo>
                  <a:lnTo>
                    <a:pt x="1132738" y="6108"/>
                  </a:lnTo>
                  <a:lnTo>
                    <a:pt x="1135799" y="6108"/>
                  </a:lnTo>
                  <a:lnTo>
                    <a:pt x="1135799" y="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2809" y="2207107"/>
            <a:ext cx="5154637" cy="285502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146926" y="5679233"/>
            <a:ext cx="326262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UHVLVWHQFLD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44231" y="6492976"/>
            <a:ext cx="5132705" cy="28790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0800" marR="17780">
              <a:lnSpc>
                <a:spcPct val="102899"/>
              </a:lnSpc>
              <a:spcBef>
                <a:spcPts val="90"/>
              </a:spcBef>
            </a:pPr>
            <a:r>
              <a:rPr dirty="0" sz="1300" spc="-50" b="1">
                <a:solidFill>
                  <a:srgbClr val="32659A"/>
                </a:solidFill>
                <a:latin typeface="Times New Roman"/>
                <a:cs typeface="Times New Roman"/>
              </a:rPr>
              <a:t>&amp;RPR</a:t>
            </a: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\D</a:t>
            </a:r>
            <a:r>
              <a:rPr dirty="0" sz="130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9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5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KD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LQGLFDGR</a:t>
            </a:r>
            <a:r>
              <a:rPr dirty="0" sz="1300" spc="3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DQWHULRUPHQWH</a:t>
            </a: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825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spc="21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YDORU</a:t>
            </a:r>
            <a:r>
              <a:rPr dirty="0" sz="1300" spc="3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3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6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12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UHVLVWHQFLD</a:t>
            </a:r>
            <a:r>
              <a:rPr dirty="0" sz="130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KD</a:t>
            </a:r>
            <a:r>
              <a:rPr dirty="0" sz="130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VHU</a:t>
            </a:r>
            <a:r>
              <a:rPr dirty="0" sz="130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40" b="1">
                <a:solidFill>
                  <a:srgbClr val="32659A"/>
                </a:solidFill>
                <a:latin typeface="Times New Roman"/>
                <a:cs typeface="Times New Roman"/>
              </a:rPr>
              <a:t>WDO</a:t>
            </a:r>
            <a:r>
              <a:rPr dirty="0" sz="1300" spc="5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5" b="1">
                <a:solidFill>
                  <a:srgbClr val="32659A"/>
                </a:solidFill>
                <a:latin typeface="Times New Roman"/>
                <a:cs typeface="Times New Roman"/>
              </a:rPr>
              <a:t>QLQJXQD</a:t>
            </a:r>
            <a:r>
              <a:rPr dirty="0" sz="1300" spc="4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5" b="1">
                <a:solidFill>
                  <a:srgbClr val="32659A"/>
                </a:solidFill>
                <a:latin typeface="Times New Roman"/>
                <a:cs typeface="Times New Roman"/>
              </a:rPr>
              <a:t>PDVD</a:t>
            </a:r>
            <a:r>
              <a:rPr dirty="0" sz="130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32659A"/>
                </a:solidFill>
                <a:latin typeface="Times New Roman"/>
                <a:cs typeface="Times New Roman"/>
              </a:rPr>
              <a:t>SXHGH</a:t>
            </a:r>
            <a:r>
              <a:rPr dirty="0" sz="130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70" b="1">
                <a:solidFill>
                  <a:srgbClr val="32659A"/>
                </a:solidFill>
                <a:latin typeface="Times New Roman"/>
                <a:cs typeface="Times New Roman"/>
              </a:rPr>
              <a:t>WHQHU</a:t>
            </a:r>
            <a:r>
              <a:rPr dirty="0" sz="1300" spc="3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300" spc="4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WHQVLyQ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UHVSHFWR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PD\RU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356235">
              <a:lnSpc>
                <a:spcPct val="100000"/>
              </a:lnSpc>
            </a:pPr>
            <a:r>
              <a:rPr dirty="0" sz="1300">
                <a:solidFill>
                  <a:srgbClr val="32659A"/>
                </a:solidFill>
                <a:latin typeface="Wingdings"/>
                <a:cs typeface="Wingdings"/>
              </a:rPr>
              <a:t></a:t>
            </a:r>
            <a:r>
              <a:rPr dirty="0" sz="1300" spc="4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32659A"/>
                </a:solidFill>
                <a:latin typeface="Times New Roman"/>
                <a:cs typeface="Times New Roman"/>
              </a:rPr>
              <a:t>ORFDO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HPSOD]DPLHQWR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356235">
              <a:lnSpc>
                <a:spcPct val="100000"/>
              </a:lnSpc>
              <a:spcBef>
                <a:spcPts val="45"/>
              </a:spcBef>
            </a:pPr>
            <a:r>
              <a:rPr dirty="0" sz="1300">
                <a:solidFill>
                  <a:srgbClr val="32659A"/>
                </a:solidFill>
                <a:latin typeface="Wingdings"/>
                <a:cs typeface="Wingdings"/>
              </a:rPr>
              <a:t></a:t>
            </a:r>
            <a:r>
              <a:rPr dirty="0" sz="1300" spc="46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300" spc="3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05" b="1">
                <a:solidFill>
                  <a:srgbClr val="32659A"/>
                </a:solidFill>
                <a:latin typeface="Times New Roman"/>
                <a:cs typeface="Times New Roman"/>
              </a:rPr>
              <a:t>GHPiV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FDVRV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(VWR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LPSOLFD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TXH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300" spc="-85" b="1">
                <a:solidFill>
                  <a:srgbClr val="32659A"/>
                </a:solidFill>
                <a:latin typeface="Times New Roman"/>
                <a:cs typeface="Times New Roman"/>
              </a:rPr>
              <a:t>6LHQGR </a:t>
            </a: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5"/>
              </a:spcBef>
            </a:pPr>
            <a:r>
              <a:rPr dirty="0" sz="1300" spc="245" b="1">
                <a:solidFill>
                  <a:srgbClr val="32659A"/>
                </a:solidFill>
                <a:latin typeface="Times New Roman"/>
                <a:cs typeface="Times New Roman"/>
              </a:rPr>
              <a:t>5</a:t>
            </a:r>
            <a:r>
              <a:rPr dirty="0" baseline="-21604" sz="1350" spc="367" b="1">
                <a:solidFill>
                  <a:srgbClr val="32659A"/>
                </a:solidFill>
                <a:latin typeface="Times New Roman"/>
                <a:cs typeface="Times New Roman"/>
              </a:rPr>
              <a:t>$</a:t>
            </a:r>
            <a:r>
              <a:rPr dirty="0" sz="1300" spc="38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690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300" spc="-44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55" b="1">
                <a:solidFill>
                  <a:srgbClr val="32659A"/>
                </a:solidFill>
                <a:latin typeface="Times New Roman"/>
                <a:cs typeface="Times New Roman"/>
              </a:rPr>
              <a:t>VXPD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85" b="1">
                <a:solidFill>
                  <a:srgbClr val="32659A"/>
                </a:solidFill>
                <a:latin typeface="Times New Roman"/>
                <a:cs typeface="Times New Roman"/>
              </a:rPr>
              <a:t>WRWDO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32659A"/>
                </a:solidFill>
                <a:latin typeface="Times New Roman"/>
                <a:cs typeface="Times New Roman"/>
              </a:rPr>
              <a:t>UHVLVWHQFLD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79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r>
              <a:rPr dirty="0" sz="1300" spc="-114" b="1">
                <a:solidFill>
                  <a:srgbClr val="32659A"/>
                </a:solidFill>
                <a:latin typeface="Times New Roman"/>
                <a:cs typeface="Times New Roman"/>
              </a:rPr>
              <a:t>RPD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5"/>
              </a:spcBef>
            </a:pPr>
            <a:r>
              <a:rPr dirty="0" sz="1300" spc="210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baseline="-21604" sz="1350" spc="-352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38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300" spc="690" b="1">
                <a:solidFill>
                  <a:srgbClr val="32659A"/>
                </a:solidFill>
                <a:latin typeface="Times New Roman"/>
                <a:cs typeface="Times New Roman"/>
              </a:rPr>
              <a:t>/</a:t>
            </a:r>
            <a:r>
              <a:rPr dirty="0" sz="1300" spc="-44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LQWHQVLGDG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GHIHFWR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5"/>
              </a:spcBef>
              <a:tabLst>
                <a:tab pos="300990" algn="l"/>
              </a:tabLst>
            </a:pPr>
            <a:r>
              <a:rPr dirty="0" sz="1300" spc="260" b="1">
                <a:solidFill>
                  <a:srgbClr val="32659A"/>
                </a:solidFill>
                <a:latin typeface="Times New Roman"/>
                <a:cs typeface="Times New Roman"/>
              </a:rPr>
              <a:t>8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165" b="1">
                <a:solidFill>
                  <a:srgbClr val="32659A"/>
                </a:solidFill>
                <a:latin typeface="Times New Roman"/>
                <a:cs typeface="Times New Roman"/>
              </a:rPr>
              <a:t>7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QVLyQ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FRQWDFWR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OtPLWH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32659A"/>
                </a:solidFill>
                <a:latin typeface="Times New Roman"/>
                <a:cs typeface="Times New Roman"/>
              </a:rPr>
              <a:t>FRQYHQFLRQDO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85985" y="7959432"/>
            <a:ext cx="1496047" cy="395534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00813" y="502696"/>
            <a:ext cx="5391150" cy="21539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794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UHVLVWHQFLD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1520"/>
              </a:spcBef>
            </a:pP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/RV</a:t>
            </a:r>
            <a:r>
              <a:rPr dirty="0" sz="13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GLIHUHQFLDOHV</a:t>
            </a:r>
            <a:r>
              <a:rPr dirty="0" sz="13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LQVWDODGRV</a:t>
            </a:r>
            <a:r>
              <a:rPr dirty="0" sz="13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FRQ</a:t>
            </a:r>
            <a:r>
              <a:rPr dirty="0" sz="13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3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ILQ</a:t>
            </a:r>
            <a:r>
              <a:rPr dirty="0" sz="13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SURWHJHU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ODV</a:t>
            </a:r>
            <a:r>
              <a:rPr dirty="0" sz="13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32659A"/>
                </a:solidFill>
                <a:latin typeface="Times New Roman"/>
                <a:cs typeface="Times New Roman"/>
              </a:rPr>
              <a:t>SHUVRQDV</a:t>
            </a:r>
            <a:r>
              <a:rPr dirty="0" sz="130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GLVSRQHQ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XQD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VHQVLELOLGDG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419734" indent="-10223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420370" algn="l"/>
              </a:tabLst>
            </a:pP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YLYLHQGDV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 marL="419734" indent="-10223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420370" algn="l"/>
              </a:tabLst>
            </a:pP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340" b="1">
                <a:solidFill>
                  <a:srgbClr val="32659A"/>
                </a:solidFill>
                <a:latin typeface="Times New Roman"/>
                <a:cs typeface="Times New Roman"/>
              </a:rPr>
              <a:t>    </a:t>
            </a:r>
            <a:r>
              <a:rPr dirty="0" sz="1300" spc="310" b="1">
                <a:solidFill>
                  <a:srgbClr val="32659A"/>
                </a:solidFill>
                <a:latin typeface="Times New Roman"/>
                <a:cs typeface="Times New Roman"/>
              </a:rPr>
              <a:t>P$</a:t>
            </a:r>
            <a:r>
              <a:rPr dirty="0" sz="130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32659A"/>
                </a:solidFill>
                <a:latin typeface="Times New Roman"/>
                <a:cs typeface="Times New Roman"/>
              </a:rPr>
              <a:t>LQGXVWULDV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</a:pPr>
            <a:r>
              <a:rPr dirty="0" sz="1300" spc="-100" b="1">
                <a:solidFill>
                  <a:srgbClr val="32659A"/>
                </a:solidFill>
                <a:latin typeface="Times New Roman"/>
                <a:cs typeface="Times New Roman"/>
              </a:rPr>
              <a:t>3RU</a:t>
            </a:r>
            <a:r>
              <a:rPr dirty="0" sz="1300" spc="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OR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90" b="1">
                <a:solidFill>
                  <a:srgbClr val="32659A"/>
                </a:solidFill>
                <a:latin typeface="Times New Roman"/>
                <a:cs typeface="Times New Roman"/>
              </a:rPr>
              <a:t>WDQWR</a:t>
            </a:r>
            <a:r>
              <a:rPr dirty="0" sz="1300" spc="40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32659A"/>
                </a:solidFill>
                <a:latin typeface="Times New Roman"/>
                <a:cs typeface="Times New Roman"/>
              </a:rPr>
              <a:t>YDORUHV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Pi[LPRV</a:t>
            </a:r>
            <a:r>
              <a:rPr dirty="0" sz="1300" spc="2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DGPLVLEOHV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4" b="1">
                <a:solidFill>
                  <a:srgbClr val="32659A"/>
                </a:solidFill>
                <a:latin typeface="Times New Roman"/>
                <a:cs typeface="Times New Roman"/>
              </a:rPr>
              <a:t>UHVLVWHQFLD</a:t>
            </a:r>
            <a:r>
              <a:rPr dirty="0" sz="130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32659A"/>
                </a:solidFill>
                <a:latin typeface="Times New Roman"/>
                <a:cs typeface="Times New Roman"/>
              </a:rPr>
              <a:t>SXHVWD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85" b="1">
                <a:solidFill>
                  <a:srgbClr val="32659A"/>
                </a:solidFill>
                <a:latin typeface="Times New Roman"/>
                <a:cs typeface="Times New Roman"/>
              </a:rPr>
              <a:t>WRWDO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0" b="1">
                <a:solidFill>
                  <a:srgbClr val="32659A"/>
                </a:solidFill>
                <a:latin typeface="Times New Roman"/>
                <a:cs typeface="Times New Roman"/>
              </a:rPr>
              <a:t>VHUiQ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32659A"/>
                </a:solidFill>
                <a:latin typeface="Times New Roman"/>
                <a:cs typeface="Times New Roman"/>
              </a:rPr>
              <a:t>ORV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HVSHFLILFDGRV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4" b="1">
                <a:solidFill>
                  <a:srgbClr val="32659A"/>
                </a:solidFill>
                <a:latin typeface="Times New Roman"/>
                <a:cs typeface="Times New Roman"/>
              </a:rPr>
              <a:t>WDEOD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00813" y="3548260"/>
            <a:ext cx="501777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10" b="1">
                <a:solidFill>
                  <a:srgbClr val="32659A"/>
                </a:solidFill>
                <a:latin typeface="Times New Roman"/>
                <a:cs typeface="Times New Roman"/>
              </a:rPr>
              <a:t>(VWRV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32659A"/>
                </a:solidFill>
                <a:latin typeface="Times New Roman"/>
                <a:cs typeface="Times New Roman"/>
              </a:rPr>
              <a:t>YDORUHV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35" b="1">
                <a:solidFill>
                  <a:srgbClr val="32659A"/>
                </a:solidFill>
                <a:latin typeface="Times New Roman"/>
                <a:cs typeface="Times New Roman"/>
              </a:rPr>
              <a:t>PX\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32659A"/>
                </a:solidFill>
                <a:latin typeface="Times New Roman"/>
                <a:cs typeface="Times New Roman"/>
              </a:rPr>
              <a:t>HOHYDGRV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JHQHUDO</a:t>
            </a:r>
            <a:r>
              <a:rPr dirty="0" sz="130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32659A"/>
                </a:solidFill>
                <a:latin typeface="Times New Roman"/>
                <a:cs typeface="Times New Roman"/>
              </a:rPr>
              <a:t>\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FRQVLJXHQ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IiFLOPHQWH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45" b="1">
                <a:solidFill>
                  <a:srgbClr val="32659A"/>
                </a:solidFill>
                <a:latin typeface="Times New Roman"/>
                <a:cs typeface="Times New Roman"/>
              </a:rPr>
              <a:t>1RUPDOPHQWH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90" b="1">
                <a:solidFill>
                  <a:srgbClr val="ED2024"/>
                </a:solidFill>
                <a:latin typeface="Times New Roman"/>
                <a:cs typeface="Times New Roman"/>
              </a:rPr>
              <a:t>KD\</a:t>
            </a:r>
            <a:r>
              <a:rPr dirty="0" sz="13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ED2024"/>
                </a:solidFill>
                <a:latin typeface="Times New Roman"/>
                <a:cs typeface="Times New Roman"/>
              </a:rPr>
              <a:t>TXH</a:t>
            </a:r>
            <a:r>
              <a:rPr dirty="0" sz="130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95" b="1">
                <a:solidFill>
                  <a:srgbClr val="ED2024"/>
                </a:solidFill>
                <a:latin typeface="Times New Roman"/>
                <a:cs typeface="Times New Roman"/>
              </a:rPr>
              <a:t>REWHQHU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ED2024"/>
                </a:solidFill>
                <a:latin typeface="Times New Roman"/>
                <a:cs typeface="Times New Roman"/>
              </a:rPr>
              <a:t>YDORUHV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ED2024"/>
                </a:solidFill>
                <a:latin typeface="Times New Roman"/>
                <a:cs typeface="Times New Roman"/>
              </a:rPr>
              <a:t>PiV</a:t>
            </a:r>
            <a:r>
              <a:rPr dirty="0" sz="13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80" b="1">
                <a:solidFill>
                  <a:srgbClr val="ED2024"/>
                </a:solidFill>
                <a:latin typeface="Times New Roman"/>
                <a:cs typeface="Times New Roman"/>
              </a:rPr>
              <a:t>SHTXHxRV</a:t>
            </a:r>
            <a:r>
              <a:rPr dirty="0" sz="13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3137" y="2748762"/>
            <a:ext cx="4974247" cy="72713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37757" y="4158229"/>
            <a:ext cx="13950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166634"/>
                </a:solidFill>
                <a:latin typeface="Times New Roman"/>
                <a:cs typeface="Times New Roman"/>
              </a:rPr>
              <a:t>*XtD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166634"/>
                </a:solidFill>
                <a:latin typeface="Times New Roman"/>
                <a:cs typeface="Times New Roman"/>
              </a:rPr>
              <a:t>7pFQLFD</a:t>
            </a:r>
            <a:r>
              <a:rPr dirty="0" sz="12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45" b="1">
                <a:solidFill>
                  <a:srgbClr val="166634"/>
                </a:solidFill>
                <a:latin typeface="Times New Roman"/>
                <a:cs typeface="Times New Roman"/>
              </a:rPr>
              <a:t>,7&amp;</a:t>
            </a:r>
            <a:r>
              <a:rPr dirty="0" sz="1200" spc="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20303" y="4097587"/>
            <a:ext cx="217487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95" b="1">
                <a:solidFill>
                  <a:srgbClr val="00664D"/>
                </a:solidFill>
                <a:latin typeface="Times New Roman"/>
                <a:cs typeface="Times New Roman"/>
              </a:rPr>
              <a:t>5</a:t>
            </a:r>
            <a:r>
              <a:rPr dirty="0" sz="1200" spc="68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585" b="1">
                <a:solidFill>
                  <a:srgbClr val="00664D"/>
                </a:solidFill>
                <a:latin typeface="Symbol"/>
                <a:cs typeface="Symbol"/>
              </a:rPr>
              <a:t></a:t>
            </a:r>
            <a:r>
              <a:rPr dirty="0" sz="1200" spc="5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00664D"/>
                </a:solidFill>
                <a:latin typeface="Times New Roman"/>
                <a:cs typeface="Times New Roman"/>
              </a:rPr>
              <a:t>(GLILFLRV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00664D"/>
                </a:solidFill>
                <a:latin typeface="Times New Roman"/>
                <a:cs typeface="Times New Roman"/>
              </a:rPr>
              <a:t>FRQ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00664D"/>
                </a:solidFill>
                <a:latin typeface="Times New Roman"/>
                <a:cs typeface="Times New Roman"/>
              </a:rPr>
              <a:t>SDUUDUD\RV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495" b="1">
                <a:solidFill>
                  <a:srgbClr val="00664D"/>
                </a:solidFill>
                <a:latin typeface="Times New Roman"/>
                <a:cs typeface="Times New Roman"/>
              </a:rPr>
              <a:t>5</a:t>
            </a:r>
            <a:r>
              <a:rPr dirty="0" sz="1200" spc="675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585" b="1">
                <a:solidFill>
                  <a:srgbClr val="00664D"/>
                </a:solidFill>
                <a:latin typeface="Symbol"/>
                <a:cs typeface="Symbol"/>
              </a:rPr>
              <a:t></a:t>
            </a:r>
            <a:r>
              <a:rPr dirty="0" sz="1200" spc="5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00664D"/>
                </a:solidFill>
                <a:latin typeface="Times New Roman"/>
                <a:cs typeface="Times New Roman"/>
              </a:rPr>
              <a:t>(GLILFLRV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85" b="1">
                <a:solidFill>
                  <a:srgbClr val="00664D"/>
                </a:solidFill>
                <a:latin typeface="Times New Roman"/>
                <a:cs typeface="Times New Roman"/>
              </a:rPr>
              <a:t>VLQ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175" b="1">
                <a:solidFill>
                  <a:srgbClr val="00664D"/>
                </a:solidFill>
                <a:latin typeface="Times New Roman"/>
                <a:cs typeface="Times New Roman"/>
              </a:rPr>
              <a:t>SDUUDUD\RV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185871" y="4091432"/>
            <a:ext cx="175895" cy="382270"/>
          </a:xfrm>
          <a:custGeom>
            <a:avLst/>
            <a:gdLst/>
            <a:ahLst/>
            <a:cxnLst/>
            <a:rect l="l" t="t" r="r" b="b"/>
            <a:pathLst>
              <a:path w="175895" h="382270">
                <a:moveTo>
                  <a:pt x="81534" y="211210"/>
                </a:moveTo>
                <a:lnTo>
                  <a:pt x="81534" y="358724"/>
                </a:lnTo>
                <a:lnTo>
                  <a:pt x="82042" y="359740"/>
                </a:lnTo>
                <a:lnTo>
                  <a:pt x="82042" y="360768"/>
                </a:lnTo>
                <a:lnTo>
                  <a:pt x="82550" y="362292"/>
                </a:lnTo>
                <a:lnTo>
                  <a:pt x="83058" y="362800"/>
                </a:lnTo>
                <a:lnTo>
                  <a:pt x="84074" y="364845"/>
                </a:lnTo>
                <a:lnTo>
                  <a:pt x="127768" y="379855"/>
                </a:lnTo>
                <a:lnTo>
                  <a:pt x="167132" y="382168"/>
                </a:lnTo>
                <a:lnTo>
                  <a:pt x="175793" y="382168"/>
                </a:lnTo>
                <a:lnTo>
                  <a:pt x="175793" y="356692"/>
                </a:lnTo>
                <a:lnTo>
                  <a:pt x="159499" y="356692"/>
                </a:lnTo>
                <a:lnTo>
                  <a:pt x="138093" y="355155"/>
                </a:lnTo>
                <a:lnTo>
                  <a:pt x="107010" y="355155"/>
                </a:lnTo>
                <a:lnTo>
                  <a:pt x="105994" y="351586"/>
                </a:lnTo>
                <a:lnTo>
                  <a:pt x="104457" y="349554"/>
                </a:lnTo>
                <a:lnTo>
                  <a:pt x="103949" y="349046"/>
                </a:lnTo>
                <a:lnTo>
                  <a:pt x="102933" y="348538"/>
                </a:lnTo>
                <a:lnTo>
                  <a:pt x="107010" y="348538"/>
                </a:lnTo>
                <a:lnTo>
                  <a:pt x="107010" y="212483"/>
                </a:lnTo>
                <a:lnTo>
                  <a:pt x="84594" y="212483"/>
                </a:lnTo>
                <a:lnTo>
                  <a:pt x="84210" y="211975"/>
                </a:lnTo>
                <a:lnTo>
                  <a:pt x="84074" y="211975"/>
                </a:lnTo>
                <a:lnTo>
                  <a:pt x="82550" y="211467"/>
                </a:lnTo>
                <a:lnTo>
                  <a:pt x="81534" y="211210"/>
                </a:lnTo>
                <a:close/>
              </a:path>
              <a:path w="175895" h="382270">
                <a:moveTo>
                  <a:pt x="105994" y="351586"/>
                </a:moveTo>
                <a:lnTo>
                  <a:pt x="107010" y="355155"/>
                </a:lnTo>
                <a:lnTo>
                  <a:pt x="107010" y="352107"/>
                </a:lnTo>
                <a:lnTo>
                  <a:pt x="106502" y="352107"/>
                </a:lnTo>
                <a:lnTo>
                  <a:pt x="105994" y="351586"/>
                </a:lnTo>
                <a:close/>
              </a:path>
              <a:path w="175895" h="382270">
                <a:moveTo>
                  <a:pt x="107010" y="349961"/>
                </a:moveTo>
                <a:lnTo>
                  <a:pt x="107010" y="355155"/>
                </a:lnTo>
                <a:lnTo>
                  <a:pt x="138093" y="355155"/>
                </a:lnTo>
                <a:lnTo>
                  <a:pt x="125349" y="354139"/>
                </a:lnTo>
                <a:lnTo>
                  <a:pt x="115163" y="352107"/>
                </a:lnTo>
                <a:lnTo>
                  <a:pt x="111086" y="351078"/>
                </a:lnTo>
                <a:lnTo>
                  <a:pt x="107518" y="350062"/>
                </a:lnTo>
                <a:lnTo>
                  <a:pt x="107010" y="349961"/>
                </a:lnTo>
                <a:close/>
              </a:path>
              <a:path w="175895" h="382270">
                <a:moveTo>
                  <a:pt x="106085" y="351586"/>
                </a:moveTo>
                <a:lnTo>
                  <a:pt x="106502" y="352107"/>
                </a:lnTo>
                <a:lnTo>
                  <a:pt x="106085" y="351586"/>
                </a:lnTo>
                <a:close/>
              </a:path>
              <a:path w="175895" h="382270">
                <a:moveTo>
                  <a:pt x="103949" y="349046"/>
                </a:moveTo>
                <a:lnTo>
                  <a:pt x="104457" y="349554"/>
                </a:lnTo>
                <a:lnTo>
                  <a:pt x="106502" y="352107"/>
                </a:lnTo>
                <a:lnTo>
                  <a:pt x="107010" y="352107"/>
                </a:lnTo>
                <a:lnTo>
                  <a:pt x="107010" y="349961"/>
                </a:lnTo>
                <a:lnTo>
                  <a:pt x="104965" y="349554"/>
                </a:lnTo>
                <a:lnTo>
                  <a:pt x="103949" y="349046"/>
                </a:lnTo>
                <a:close/>
              </a:path>
              <a:path w="175895" h="382270">
                <a:moveTo>
                  <a:pt x="107010" y="348538"/>
                </a:moveTo>
                <a:lnTo>
                  <a:pt x="103441" y="348538"/>
                </a:lnTo>
                <a:lnTo>
                  <a:pt x="104965" y="349554"/>
                </a:lnTo>
                <a:lnTo>
                  <a:pt x="107010" y="349961"/>
                </a:lnTo>
                <a:lnTo>
                  <a:pt x="107010" y="348538"/>
                </a:lnTo>
                <a:close/>
              </a:path>
              <a:path w="175895" h="382270">
                <a:moveTo>
                  <a:pt x="103441" y="348538"/>
                </a:moveTo>
                <a:lnTo>
                  <a:pt x="102933" y="348538"/>
                </a:lnTo>
                <a:lnTo>
                  <a:pt x="104965" y="349554"/>
                </a:lnTo>
                <a:lnTo>
                  <a:pt x="103441" y="348538"/>
                </a:lnTo>
                <a:close/>
              </a:path>
              <a:path w="175895" h="382270">
                <a:moveTo>
                  <a:pt x="107010" y="211467"/>
                </a:moveTo>
                <a:lnTo>
                  <a:pt x="84074" y="211467"/>
                </a:lnTo>
                <a:lnTo>
                  <a:pt x="84594" y="212483"/>
                </a:lnTo>
                <a:lnTo>
                  <a:pt x="107010" y="212483"/>
                </a:lnTo>
                <a:lnTo>
                  <a:pt x="107010" y="211467"/>
                </a:lnTo>
                <a:close/>
              </a:path>
              <a:path w="175895" h="382270">
                <a:moveTo>
                  <a:pt x="81534" y="205854"/>
                </a:moveTo>
                <a:lnTo>
                  <a:pt x="81534" y="211210"/>
                </a:lnTo>
                <a:lnTo>
                  <a:pt x="82550" y="211467"/>
                </a:lnTo>
                <a:lnTo>
                  <a:pt x="84074" y="211975"/>
                </a:lnTo>
                <a:lnTo>
                  <a:pt x="84074" y="211795"/>
                </a:lnTo>
                <a:lnTo>
                  <a:pt x="83826" y="211467"/>
                </a:lnTo>
                <a:lnTo>
                  <a:pt x="83566" y="211467"/>
                </a:lnTo>
                <a:lnTo>
                  <a:pt x="82042" y="208915"/>
                </a:lnTo>
                <a:lnTo>
                  <a:pt x="82405" y="208915"/>
                </a:lnTo>
                <a:lnTo>
                  <a:pt x="81534" y="205854"/>
                </a:lnTo>
                <a:close/>
              </a:path>
              <a:path w="175895" h="382270">
                <a:moveTo>
                  <a:pt x="84074" y="211795"/>
                </a:moveTo>
                <a:lnTo>
                  <a:pt x="84074" y="211975"/>
                </a:lnTo>
                <a:lnTo>
                  <a:pt x="84210" y="211975"/>
                </a:lnTo>
                <a:lnTo>
                  <a:pt x="84074" y="211795"/>
                </a:lnTo>
                <a:close/>
              </a:path>
              <a:path w="175895" h="382270">
                <a:moveTo>
                  <a:pt x="107010" y="210451"/>
                </a:moveTo>
                <a:lnTo>
                  <a:pt x="83058" y="210451"/>
                </a:lnTo>
                <a:lnTo>
                  <a:pt x="84074" y="211795"/>
                </a:lnTo>
                <a:lnTo>
                  <a:pt x="84074" y="211467"/>
                </a:lnTo>
                <a:lnTo>
                  <a:pt x="107010" y="211467"/>
                </a:lnTo>
                <a:lnTo>
                  <a:pt x="107010" y="210451"/>
                </a:lnTo>
                <a:close/>
              </a:path>
              <a:path w="175895" h="382270">
                <a:moveTo>
                  <a:pt x="82042" y="208915"/>
                </a:moveTo>
                <a:lnTo>
                  <a:pt x="83566" y="211467"/>
                </a:lnTo>
                <a:lnTo>
                  <a:pt x="83058" y="210451"/>
                </a:lnTo>
                <a:lnTo>
                  <a:pt x="107010" y="210451"/>
                </a:lnTo>
                <a:lnTo>
                  <a:pt x="107010" y="209423"/>
                </a:lnTo>
                <a:lnTo>
                  <a:pt x="82550" y="209423"/>
                </a:lnTo>
                <a:lnTo>
                  <a:pt x="82042" y="208915"/>
                </a:lnTo>
                <a:close/>
              </a:path>
              <a:path w="175895" h="382270">
                <a:moveTo>
                  <a:pt x="83058" y="210451"/>
                </a:moveTo>
                <a:lnTo>
                  <a:pt x="83566" y="211467"/>
                </a:lnTo>
                <a:lnTo>
                  <a:pt x="83826" y="211467"/>
                </a:lnTo>
                <a:lnTo>
                  <a:pt x="83058" y="210451"/>
                </a:lnTo>
                <a:close/>
              </a:path>
              <a:path w="175895" h="382270">
                <a:moveTo>
                  <a:pt x="12738" y="178346"/>
                </a:moveTo>
                <a:lnTo>
                  <a:pt x="12738" y="203822"/>
                </a:lnTo>
                <a:lnTo>
                  <a:pt x="20891" y="204330"/>
                </a:lnTo>
                <a:lnTo>
                  <a:pt x="35579" y="204852"/>
                </a:lnTo>
                <a:lnTo>
                  <a:pt x="52168" y="205879"/>
                </a:lnTo>
                <a:lnTo>
                  <a:pt x="68533" y="207916"/>
                </a:lnTo>
                <a:lnTo>
                  <a:pt x="81534" y="211210"/>
                </a:lnTo>
                <a:lnTo>
                  <a:pt x="81534" y="204838"/>
                </a:lnTo>
                <a:lnTo>
                  <a:pt x="107010" y="204838"/>
                </a:lnTo>
                <a:lnTo>
                  <a:pt x="107010" y="203822"/>
                </a:lnTo>
                <a:lnTo>
                  <a:pt x="21399" y="203822"/>
                </a:lnTo>
                <a:lnTo>
                  <a:pt x="39182" y="203228"/>
                </a:lnTo>
                <a:lnTo>
                  <a:pt x="60774" y="201509"/>
                </a:lnTo>
                <a:lnTo>
                  <a:pt x="81915" y="198016"/>
                </a:lnTo>
                <a:lnTo>
                  <a:pt x="98348" y="192100"/>
                </a:lnTo>
                <a:lnTo>
                  <a:pt x="99088" y="191607"/>
                </a:lnTo>
                <a:lnTo>
                  <a:pt x="84569" y="185344"/>
                </a:lnTo>
                <a:lnTo>
                  <a:pt x="62695" y="181321"/>
                </a:lnTo>
                <a:lnTo>
                  <a:pt x="40175" y="179502"/>
                </a:lnTo>
                <a:lnTo>
                  <a:pt x="21399" y="178854"/>
                </a:lnTo>
                <a:lnTo>
                  <a:pt x="12738" y="178346"/>
                </a:lnTo>
                <a:close/>
              </a:path>
              <a:path w="175895" h="382270">
                <a:moveTo>
                  <a:pt x="82405" y="208915"/>
                </a:moveTo>
                <a:lnTo>
                  <a:pt x="82042" y="208915"/>
                </a:lnTo>
                <a:lnTo>
                  <a:pt x="82550" y="209423"/>
                </a:lnTo>
                <a:lnTo>
                  <a:pt x="82405" y="208915"/>
                </a:lnTo>
                <a:close/>
              </a:path>
              <a:path w="175895" h="382270">
                <a:moveTo>
                  <a:pt x="107010" y="204838"/>
                </a:moveTo>
                <a:lnTo>
                  <a:pt x="81534" y="204838"/>
                </a:lnTo>
                <a:lnTo>
                  <a:pt x="81541" y="205879"/>
                </a:lnTo>
                <a:lnTo>
                  <a:pt x="82550" y="209423"/>
                </a:lnTo>
                <a:lnTo>
                  <a:pt x="107010" y="209423"/>
                </a:lnTo>
                <a:lnTo>
                  <a:pt x="107010" y="204838"/>
                </a:lnTo>
                <a:close/>
              </a:path>
              <a:path w="175895" h="382270">
                <a:moveTo>
                  <a:pt x="12738" y="178346"/>
                </a:moveTo>
                <a:lnTo>
                  <a:pt x="5613" y="178854"/>
                </a:lnTo>
                <a:lnTo>
                  <a:pt x="0" y="184454"/>
                </a:lnTo>
                <a:lnTo>
                  <a:pt x="0" y="198221"/>
                </a:lnTo>
                <a:lnTo>
                  <a:pt x="5613" y="203822"/>
                </a:lnTo>
                <a:lnTo>
                  <a:pt x="12738" y="203822"/>
                </a:lnTo>
                <a:lnTo>
                  <a:pt x="12738" y="178346"/>
                </a:lnTo>
                <a:close/>
              </a:path>
              <a:path w="175895" h="382270">
                <a:moveTo>
                  <a:pt x="99088" y="191607"/>
                </a:moveTo>
                <a:lnTo>
                  <a:pt x="60774" y="201509"/>
                </a:lnTo>
                <a:lnTo>
                  <a:pt x="21399" y="203822"/>
                </a:lnTo>
                <a:lnTo>
                  <a:pt x="107010" y="203822"/>
                </a:lnTo>
                <a:lnTo>
                  <a:pt x="107010" y="202298"/>
                </a:lnTo>
                <a:lnTo>
                  <a:pt x="106620" y="201509"/>
                </a:lnTo>
                <a:lnTo>
                  <a:pt x="106502" y="200253"/>
                </a:lnTo>
                <a:lnTo>
                  <a:pt x="105994" y="198729"/>
                </a:lnTo>
                <a:lnTo>
                  <a:pt x="105486" y="198221"/>
                </a:lnTo>
                <a:lnTo>
                  <a:pt x="104965" y="197192"/>
                </a:lnTo>
                <a:lnTo>
                  <a:pt x="104457" y="196684"/>
                </a:lnTo>
                <a:lnTo>
                  <a:pt x="103949" y="195668"/>
                </a:lnTo>
                <a:lnTo>
                  <a:pt x="101917" y="193636"/>
                </a:lnTo>
                <a:lnTo>
                  <a:pt x="101409" y="192608"/>
                </a:lnTo>
                <a:lnTo>
                  <a:pt x="99088" y="191607"/>
                </a:lnTo>
                <a:close/>
              </a:path>
              <a:path w="175895" h="382270">
                <a:moveTo>
                  <a:pt x="81534" y="171615"/>
                </a:moveTo>
                <a:lnTo>
                  <a:pt x="81026" y="171716"/>
                </a:lnTo>
                <a:lnTo>
                  <a:pt x="77457" y="172745"/>
                </a:lnTo>
                <a:lnTo>
                  <a:pt x="73380" y="173761"/>
                </a:lnTo>
                <a:lnTo>
                  <a:pt x="63182" y="175793"/>
                </a:lnTo>
                <a:lnTo>
                  <a:pt x="57073" y="176301"/>
                </a:lnTo>
                <a:lnTo>
                  <a:pt x="29044" y="178346"/>
                </a:lnTo>
                <a:lnTo>
                  <a:pt x="12738" y="178346"/>
                </a:lnTo>
                <a:lnTo>
                  <a:pt x="21399" y="178854"/>
                </a:lnTo>
                <a:lnTo>
                  <a:pt x="40175" y="179502"/>
                </a:lnTo>
                <a:lnTo>
                  <a:pt x="62695" y="181321"/>
                </a:lnTo>
                <a:lnTo>
                  <a:pt x="84569" y="185344"/>
                </a:lnTo>
                <a:lnTo>
                  <a:pt x="99088" y="191607"/>
                </a:lnTo>
                <a:lnTo>
                  <a:pt x="99872" y="191084"/>
                </a:lnTo>
                <a:lnTo>
                  <a:pt x="104457" y="186499"/>
                </a:lnTo>
                <a:lnTo>
                  <a:pt x="105486" y="184454"/>
                </a:lnTo>
                <a:lnTo>
                  <a:pt x="105994" y="183946"/>
                </a:lnTo>
                <a:lnTo>
                  <a:pt x="106502" y="182422"/>
                </a:lnTo>
                <a:lnTo>
                  <a:pt x="106544" y="181321"/>
                </a:lnTo>
                <a:lnTo>
                  <a:pt x="107010" y="180378"/>
                </a:lnTo>
                <a:lnTo>
                  <a:pt x="107010" y="176809"/>
                </a:lnTo>
                <a:lnTo>
                  <a:pt x="81534" y="176809"/>
                </a:lnTo>
                <a:lnTo>
                  <a:pt x="81534" y="171615"/>
                </a:lnTo>
                <a:close/>
              </a:path>
              <a:path w="175895" h="382270">
                <a:moveTo>
                  <a:pt x="84594" y="170700"/>
                </a:moveTo>
                <a:lnTo>
                  <a:pt x="83566" y="171208"/>
                </a:lnTo>
                <a:lnTo>
                  <a:pt x="81534" y="171615"/>
                </a:lnTo>
                <a:lnTo>
                  <a:pt x="81534" y="176809"/>
                </a:lnTo>
                <a:lnTo>
                  <a:pt x="82404" y="173761"/>
                </a:lnTo>
                <a:lnTo>
                  <a:pt x="82042" y="173761"/>
                </a:lnTo>
                <a:lnTo>
                  <a:pt x="84074" y="171208"/>
                </a:lnTo>
                <a:lnTo>
                  <a:pt x="84594" y="170700"/>
                </a:lnTo>
                <a:close/>
              </a:path>
              <a:path w="175895" h="382270">
                <a:moveTo>
                  <a:pt x="107010" y="173253"/>
                </a:moveTo>
                <a:lnTo>
                  <a:pt x="82550" y="173253"/>
                </a:lnTo>
                <a:lnTo>
                  <a:pt x="81534" y="176809"/>
                </a:lnTo>
                <a:lnTo>
                  <a:pt x="107010" y="176809"/>
                </a:lnTo>
                <a:lnTo>
                  <a:pt x="107010" y="173253"/>
                </a:lnTo>
                <a:close/>
              </a:path>
              <a:path w="175895" h="382270">
                <a:moveTo>
                  <a:pt x="107010" y="170700"/>
                </a:moveTo>
                <a:lnTo>
                  <a:pt x="84594" y="170700"/>
                </a:lnTo>
                <a:lnTo>
                  <a:pt x="84074" y="171208"/>
                </a:lnTo>
                <a:lnTo>
                  <a:pt x="82042" y="173761"/>
                </a:lnTo>
                <a:lnTo>
                  <a:pt x="82550" y="173253"/>
                </a:lnTo>
                <a:lnTo>
                  <a:pt x="107010" y="173253"/>
                </a:lnTo>
                <a:lnTo>
                  <a:pt x="107010" y="170700"/>
                </a:lnTo>
                <a:close/>
              </a:path>
              <a:path w="175895" h="382270">
                <a:moveTo>
                  <a:pt x="82550" y="173253"/>
                </a:moveTo>
                <a:lnTo>
                  <a:pt x="82042" y="173761"/>
                </a:lnTo>
                <a:lnTo>
                  <a:pt x="82404" y="173761"/>
                </a:lnTo>
                <a:lnTo>
                  <a:pt x="82550" y="173253"/>
                </a:lnTo>
                <a:close/>
              </a:path>
              <a:path w="175895" h="382270">
                <a:moveTo>
                  <a:pt x="175793" y="0"/>
                </a:moveTo>
                <a:lnTo>
                  <a:pt x="167132" y="508"/>
                </a:lnTo>
                <a:lnTo>
                  <a:pt x="148299" y="1158"/>
                </a:lnTo>
                <a:lnTo>
                  <a:pt x="124231" y="3178"/>
                </a:lnTo>
                <a:lnTo>
                  <a:pt x="101105" y="7812"/>
                </a:lnTo>
                <a:lnTo>
                  <a:pt x="85102" y="16306"/>
                </a:lnTo>
                <a:lnTo>
                  <a:pt x="84594" y="17322"/>
                </a:lnTo>
                <a:lnTo>
                  <a:pt x="84074" y="17830"/>
                </a:lnTo>
                <a:lnTo>
                  <a:pt x="83058" y="19875"/>
                </a:lnTo>
                <a:lnTo>
                  <a:pt x="82550" y="20383"/>
                </a:lnTo>
                <a:lnTo>
                  <a:pt x="82042" y="21907"/>
                </a:lnTo>
                <a:lnTo>
                  <a:pt x="82042" y="22936"/>
                </a:lnTo>
                <a:lnTo>
                  <a:pt x="81534" y="23952"/>
                </a:lnTo>
                <a:lnTo>
                  <a:pt x="81534" y="171615"/>
                </a:lnTo>
                <a:lnTo>
                  <a:pt x="83566" y="171208"/>
                </a:lnTo>
                <a:lnTo>
                  <a:pt x="85102" y="170192"/>
                </a:lnTo>
                <a:lnTo>
                  <a:pt x="107010" y="170192"/>
                </a:lnTo>
                <a:lnTo>
                  <a:pt x="107010" y="33629"/>
                </a:lnTo>
                <a:lnTo>
                  <a:pt x="104457" y="33629"/>
                </a:lnTo>
                <a:lnTo>
                  <a:pt x="104965" y="33121"/>
                </a:lnTo>
                <a:lnTo>
                  <a:pt x="104457" y="33121"/>
                </a:lnTo>
                <a:lnTo>
                  <a:pt x="106085" y="31089"/>
                </a:lnTo>
                <a:lnTo>
                  <a:pt x="107005" y="27538"/>
                </a:lnTo>
                <a:lnTo>
                  <a:pt x="107010" y="26492"/>
                </a:lnTo>
                <a:lnTo>
                  <a:pt x="153500" y="26492"/>
                </a:lnTo>
                <a:lnTo>
                  <a:pt x="167640" y="25984"/>
                </a:lnTo>
                <a:lnTo>
                  <a:pt x="175793" y="25476"/>
                </a:lnTo>
                <a:lnTo>
                  <a:pt x="175793" y="0"/>
                </a:lnTo>
                <a:close/>
              </a:path>
              <a:path w="175895" h="382270">
                <a:moveTo>
                  <a:pt x="85610" y="170192"/>
                </a:moveTo>
                <a:lnTo>
                  <a:pt x="85102" y="170192"/>
                </a:lnTo>
                <a:lnTo>
                  <a:pt x="83566" y="171208"/>
                </a:lnTo>
                <a:lnTo>
                  <a:pt x="85610" y="170192"/>
                </a:lnTo>
                <a:close/>
              </a:path>
              <a:path w="175895" h="382270">
                <a:moveTo>
                  <a:pt x="107010" y="170192"/>
                </a:moveTo>
                <a:lnTo>
                  <a:pt x="85610" y="170192"/>
                </a:lnTo>
                <a:lnTo>
                  <a:pt x="83566" y="171208"/>
                </a:lnTo>
                <a:lnTo>
                  <a:pt x="84594" y="170700"/>
                </a:lnTo>
                <a:lnTo>
                  <a:pt x="107010" y="170700"/>
                </a:lnTo>
                <a:lnTo>
                  <a:pt x="107010" y="170192"/>
                </a:lnTo>
                <a:close/>
              </a:path>
              <a:path w="175895" h="382270">
                <a:moveTo>
                  <a:pt x="107010" y="32613"/>
                </a:moveTo>
                <a:lnTo>
                  <a:pt x="104965" y="32613"/>
                </a:lnTo>
                <a:lnTo>
                  <a:pt x="104965" y="33121"/>
                </a:lnTo>
                <a:lnTo>
                  <a:pt x="104457" y="33629"/>
                </a:lnTo>
                <a:lnTo>
                  <a:pt x="105994" y="33121"/>
                </a:lnTo>
                <a:lnTo>
                  <a:pt x="107010" y="32864"/>
                </a:lnTo>
                <a:lnTo>
                  <a:pt x="107010" y="32613"/>
                </a:lnTo>
                <a:close/>
              </a:path>
              <a:path w="175895" h="382270">
                <a:moveTo>
                  <a:pt x="107010" y="32864"/>
                </a:moveTo>
                <a:lnTo>
                  <a:pt x="105994" y="33121"/>
                </a:lnTo>
                <a:lnTo>
                  <a:pt x="104457" y="33629"/>
                </a:lnTo>
                <a:lnTo>
                  <a:pt x="107010" y="33629"/>
                </a:lnTo>
                <a:lnTo>
                  <a:pt x="107010" y="32864"/>
                </a:lnTo>
                <a:close/>
              </a:path>
              <a:path w="175895" h="382270">
                <a:moveTo>
                  <a:pt x="107010" y="30568"/>
                </a:moveTo>
                <a:lnTo>
                  <a:pt x="106502" y="30568"/>
                </a:lnTo>
                <a:lnTo>
                  <a:pt x="104457" y="33121"/>
                </a:lnTo>
                <a:lnTo>
                  <a:pt x="104965" y="32613"/>
                </a:lnTo>
                <a:lnTo>
                  <a:pt x="107010" y="32613"/>
                </a:lnTo>
                <a:lnTo>
                  <a:pt x="107010" y="30568"/>
                </a:lnTo>
                <a:close/>
              </a:path>
              <a:path w="175895" h="382270">
                <a:moveTo>
                  <a:pt x="104965" y="32613"/>
                </a:moveTo>
                <a:lnTo>
                  <a:pt x="104457" y="33121"/>
                </a:lnTo>
                <a:lnTo>
                  <a:pt x="104965" y="33121"/>
                </a:lnTo>
                <a:lnTo>
                  <a:pt x="104965" y="32613"/>
                </a:lnTo>
                <a:close/>
              </a:path>
              <a:path w="175895" h="382270">
                <a:moveTo>
                  <a:pt x="153500" y="26492"/>
                </a:moveTo>
                <a:lnTo>
                  <a:pt x="107010" y="26492"/>
                </a:lnTo>
                <a:lnTo>
                  <a:pt x="107010" y="32864"/>
                </a:lnTo>
                <a:lnTo>
                  <a:pt x="120009" y="29572"/>
                </a:lnTo>
                <a:lnTo>
                  <a:pt x="136369" y="27538"/>
                </a:lnTo>
                <a:lnTo>
                  <a:pt x="152953" y="26511"/>
                </a:lnTo>
                <a:lnTo>
                  <a:pt x="153500" y="26492"/>
                </a:lnTo>
                <a:close/>
              </a:path>
              <a:path w="175895" h="382270">
                <a:moveTo>
                  <a:pt x="107010" y="27520"/>
                </a:moveTo>
                <a:lnTo>
                  <a:pt x="105994" y="31089"/>
                </a:lnTo>
                <a:lnTo>
                  <a:pt x="106502" y="30568"/>
                </a:lnTo>
                <a:lnTo>
                  <a:pt x="107010" y="30568"/>
                </a:lnTo>
                <a:lnTo>
                  <a:pt x="107010" y="27520"/>
                </a:lnTo>
                <a:close/>
              </a:path>
              <a:path w="175895" h="382270">
                <a:moveTo>
                  <a:pt x="106502" y="30568"/>
                </a:moveTo>
                <a:lnTo>
                  <a:pt x="105994" y="31089"/>
                </a:lnTo>
                <a:lnTo>
                  <a:pt x="106502" y="30568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737757" y="4565874"/>
            <a:ext cx="289687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4" b="1">
                <a:solidFill>
                  <a:srgbClr val="166634"/>
                </a:solidFill>
                <a:latin typeface="Times New Roman"/>
                <a:cs typeface="Times New Roman"/>
              </a:rPr>
              <a:t>5HJODPHQWR</a:t>
            </a:r>
            <a:r>
              <a:rPr dirty="0" sz="12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166634"/>
                </a:solidFill>
                <a:latin typeface="Times New Roman"/>
                <a:cs typeface="Times New Roman"/>
              </a:rPr>
              <a:t>LQIUDHVWUXFWXUDV</a:t>
            </a:r>
            <a:r>
              <a:rPr dirty="0" sz="12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20" b="1">
                <a:solidFill>
                  <a:srgbClr val="166634"/>
                </a:solidFill>
                <a:latin typeface="Times New Roman"/>
                <a:cs typeface="Times New Roman"/>
              </a:rPr>
              <a:t>FRPXQHV</a:t>
            </a:r>
            <a:r>
              <a:rPr dirty="0" sz="1200" spc="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130" b="1">
                <a:solidFill>
                  <a:srgbClr val="166634"/>
                </a:solidFill>
                <a:latin typeface="Times New Roman"/>
                <a:cs typeface="Times New Roman"/>
              </a:rPr>
              <a:t>7</a:t>
            </a:r>
            <a:r>
              <a:rPr dirty="0" sz="1200" spc="-380" b="1">
                <a:solidFill>
                  <a:srgbClr val="166634"/>
                </a:solidFill>
                <a:latin typeface="Times New Roman"/>
                <a:cs typeface="Times New Roman"/>
              </a:rPr>
              <a:t>H</a:t>
            </a:r>
            <a:r>
              <a:rPr dirty="0" sz="1200" spc="-265" b="1">
                <a:solidFill>
                  <a:srgbClr val="166634"/>
                </a:solidFill>
                <a:latin typeface="Times New Roman"/>
                <a:cs typeface="Times New Roman"/>
              </a:rPr>
              <a:t>OHFRPXQLFDFLyQ</a:t>
            </a:r>
            <a:r>
              <a:rPr dirty="0" sz="1200" spc="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145" b="1">
                <a:solidFill>
                  <a:srgbClr val="166634"/>
                </a:solidFill>
                <a:latin typeface="Times New Roman"/>
                <a:cs typeface="Times New Roman"/>
              </a:rPr>
              <a:t>(GLILFLRV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927553" y="4647917"/>
            <a:ext cx="5321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95" b="1">
                <a:solidFill>
                  <a:srgbClr val="00664D"/>
                </a:solidFill>
                <a:latin typeface="Times New Roman"/>
                <a:cs typeface="Times New Roman"/>
              </a:rPr>
              <a:t>5</a:t>
            </a:r>
            <a:r>
              <a:rPr dirty="0" sz="1200" spc="67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535" b="1">
                <a:solidFill>
                  <a:srgbClr val="00664D"/>
                </a:solidFill>
                <a:latin typeface="Symbol"/>
                <a:cs typeface="Symbol"/>
              </a:rPr>
              <a:t>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744084" y="4570412"/>
            <a:ext cx="176530" cy="382270"/>
          </a:xfrm>
          <a:custGeom>
            <a:avLst/>
            <a:gdLst/>
            <a:ahLst/>
            <a:cxnLst/>
            <a:rect l="l" t="t" r="r" b="b"/>
            <a:pathLst>
              <a:path w="176529" h="382270">
                <a:moveTo>
                  <a:pt x="81542" y="211092"/>
                </a:moveTo>
                <a:lnTo>
                  <a:pt x="82041" y="359740"/>
                </a:lnTo>
                <a:lnTo>
                  <a:pt x="82549" y="360756"/>
                </a:lnTo>
                <a:lnTo>
                  <a:pt x="83057" y="362292"/>
                </a:lnTo>
                <a:lnTo>
                  <a:pt x="83565" y="362800"/>
                </a:lnTo>
                <a:lnTo>
                  <a:pt x="83565" y="363816"/>
                </a:lnTo>
                <a:lnTo>
                  <a:pt x="85089" y="365353"/>
                </a:lnTo>
                <a:lnTo>
                  <a:pt x="86626" y="367385"/>
                </a:lnTo>
                <a:lnTo>
                  <a:pt x="88150" y="368909"/>
                </a:lnTo>
                <a:lnTo>
                  <a:pt x="89166" y="369430"/>
                </a:lnTo>
                <a:lnTo>
                  <a:pt x="90195" y="370446"/>
                </a:lnTo>
                <a:lnTo>
                  <a:pt x="106884" y="376356"/>
                </a:lnTo>
                <a:lnTo>
                  <a:pt x="128055" y="379850"/>
                </a:lnTo>
                <a:lnTo>
                  <a:pt x="149658" y="381572"/>
                </a:lnTo>
                <a:lnTo>
                  <a:pt x="167639" y="382168"/>
                </a:lnTo>
                <a:lnTo>
                  <a:pt x="175793" y="382168"/>
                </a:lnTo>
                <a:lnTo>
                  <a:pt x="176301" y="356692"/>
                </a:lnTo>
                <a:lnTo>
                  <a:pt x="167639" y="356692"/>
                </a:lnTo>
                <a:lnTo>
                  <a:pt x="151782" y="356152"/>
                </a:lnTo>
                <a:lnTo>
                  <a:pt x="136916" y="355155"/>
                </a:lnTo>
                <a:lnTo>
                  <a:pt x="107010" y="355155"/>
                </a:lnTo>
                <a:lnTo>
                  <a:pt x="105981" y="351586"/>
                </a:lnTo>
                <a:lnTo>
                  <a:pt x="106184" y="351586"/>
                </a:lnTo>
                <a:lnTo>
                  <a:pt x="104965" y="349554"/>
                </a:lnTo>
                <a:lnTo>
                  <a:pt x="103441" y="348538"/>
                </a:lnTo>
                <a:lnTo>
                  <a:pt x="107010" y="348538"/>
                </a:lnTo>
                <a:lnTo>
                  <a:pt x="107010" y="212483"/>
                </a:lnTo>
                <a:lnTo>
                  <a:pt x="85089" y="212483"/>
                </a:lnTo>
                <a:lnTo>
                  <a:pt x="84581" y="211975"/>
                </a:lnTo>
                <a:lnTo>
                  <a:pt x="83057" y="211467"/>
                </a:lnTo>
                <a:lnTo>
                  <a:pt x="81542" y="211092"/>
                </a:lnTo>
                <a:close/>
              </a:path>
              <a:path w="176529" h="382270">
                <a:moveTo>
                  <a:pt x="105981" y="351586"/>
                </a:moveTo>
                <a:lnTo>
                  <a:pt x="107010" y="355155"/>
                </a:lnTo>
                <a:lnTo>
                  <a:pt x="107010" y="352094"/>
                </a:lnTo>
                <a:lnTo>
                  <a:pt x="106489" y="352094"/>
                </a:lnTo>
                <a:lnTo>
                  <a:pt x="105981" y="351586"/>
                </a:lnTo>
                <a:close/>
              </a:path>
              <a:path w="176529" h="382270">
                <a:moveTo>
                  <a:pt x="107010" y="350018"/>
                </a:moveTo>
                <a:lnTo>
                  <a:pt x="107010" y="355155"/>
                </a:lnTo>
                <a:lnTo>
                  <a:pt x="136916" y="355155"/>
                </a:lnTo>
                <a:lnTo>
                  <a:pt x="136016" y="355095"/>
                </a:lnTo>
                <a:lnTo>
                  <a:pt x="120394" y="353052"/>
                </a:lnTo>
                <a:lnTo>
                  <a:pt x="107010" y="350018"/>
                </a:lnTo>
                <a:close/>
              </a:path>
              <a:path w="176529" h="382270">
                <a:moveTo>
                  <a:pt x="106184" y="351586"/>
                </a:moveTo>
                <a:lnTo>
                  <a:pt x="105981" y="351586"/>
                </a:lnTo>
                <a:lnTo>
                  <a:pt x="106489" y="352094"/>
                </a:lnTo>
                <a:lnTo>
                  <a:pt x="106184" y="351586"/>
                </a:lnTo>
                <a:close/>
              </a:path>
              <a:path w="176529" h="382270">
                <a:moveTo>
                  <a:pt x="104965" y="349554"/>
                </a:moveTo>
                <a:lnTo>
                  <a:pt x="106489" y="352094"/>
                </a:lnTo>
                <a:lnTo>
                  <a:pt x="107010" y="352094"/>
                </a:lnTo>
                <a:lnTo>
                  <a:pt x="107010" y="350018"/>
                </a:lnTo>
                <a:lnTo>
                  <a:pt x="104965" y="349554"/>
                </a:lnTo>
                <a:close/>
              </a:path>
              <a:path w="176529" h="382270">
                <a:moveTo>
                  <a:pt x="107010" y="349046"/>
                </a:moveTo>
                <a:lnTo>
                  <a:pt x="104457" y="349046"/>
                </a:lnTo>
                <a:lnTo>
                  <a:pt x="104965" y="349554"/>
                </a:lnTo>
                <a:lnTo>
                  <a:pt x="107010" y="350018"/>
                </a:lnTo>
                <a:lnTo>
                  <a:pt x="107010" y="349046"/>
                </a:lnTo>
                <a:close/>
              </a:path>
              <a:path w="176529" h="382270">
                <a:moveTo>
                  <a:pt x="107010" y="348538"/>
                </a:moveTo>
                <a:lnTo>
                  <a:pt x="103441" y="348538"/>
                </a:lnTo>
                <a:lnTo>
                  <a:pt x="104965" y="349554"/>
                </a:lnTo>
                <a:lnTo>
                  <a:pt x="104457" y="349046"/>
                </a:lnTo>
                <a:lnTo>
                  <a:pt x="107010" y="349046"/>
                </a:lnTo>
                <a:lnTo>
                  <a:pt x="107010" y="348538"/>
                </a:lnTo>
                <a:close/>
              </a:path>
              <a:path w="176529" h="382270">
                <a:moveTo>
                  <a:pt x="83565" y="210438"/>
                </a:moveTo>
                <a:lnTo>
                  <a:pt x="84073" y="211467"/>
                </a:lnTo>
                <a:lnTo>
                  <a:pt x="85089" y="212483"/>
                </a:lnTo>
                <a:lnTo>
                  <a:pt x="83565" y="210438"/>
                </a:lnTo>
                <a:close/>
              </a:path>
              <a:path w="176529" h="382270">
                <a:moveTo>
                  <a:pt x="107010" y="210438"/>
                </a:moveTo>
                <a:lnTo>
                  <a:pt x="83565" y="210438"/>
                </a:lnTo>
                <a:lnTo>
                  <a:pt x="85089" y="212483"/>
                </a:lnTo>
                <a:lnTo>
                  <a:pt x="107010" y="212483"/>
                </a:lnTo>
                <a:lnTo>
                  <a:pt x="107010" y="210438"/>
                </a:lnTo>
                <a:close/>
              </a:path>
              <a:path w="176529" h="382270">
                <a:moveTo>
                  <a:pt x="81521" y="204838"/>
                </a:moveTo>
                <a:lnTo>
                  <a:pt x="81542" y="211092"/>
                </a:lnTo>
                <a:lnTo>
                  <a:pt x="83057" y="211467"/>
                </a:lnTo>
                <a:lnTo>
                  <a:pt x="84581" y="211975"/>
                </a:lnTo>
                <a:lnTo>
                  <a:pt x="84073" y="211467"/>
                </a:lnTo>
                <a:lnTo>
                  <a:pt x="82549" y="208914"/>
                </a:lnTo>
                <a:lnTo>
                  <a:pt x="82913" y="208914"/>
                </a:lnTo>
                <a:lnTo>
                  <a:pt x="82041" y="205854"/>
                </a:lnTo>
                <a:lnTo>
                  <a:pt x="81521" y="204838"/>
                </a:lnTo>
                <a:close/>
              </a:path>
              <a:path w="176529" h="382270">
                <a:moveTo>
                  <a:pt x="82549" y="208914"/>
                </a:moveTo>
                <a:lnTo>
                  <a:pt x="84073" y="211467"/>
                </a:lnTo>
                <a:lnTo>
                  <a:pt x="83565" y="210438"/>
                </a:lnTo>
                <a:lnTo>
                  <a:pt x="107010" y="210438"/>
                </a:lnTo>
                <a:lnTo>
                  <a:pt x="107010" y="209422"/>
                </a:lnTo>
                <a:lnTo>
                  <a:pt x="83057" y="209422"/>
                </a:lnTo>
                <a:lnTo>
                  <a:pt x="82549" y="208914"/>
                </a:lnTo>
                <a:close/>
              </a:path>
              <a:path w="176529" h="382270">
                <a:moveTo>
                  <a:pt x="99278" y="191678"/>
                </a:moveTo>
                <a:lnTo>
                  <a:pt x="61004" y="201490"/>
                </a:lnTo>
                <a:lnTo>
                  <a:pt x="21399" y="203822"/>
                </a:lnTo>
                <a:lnTo>
                  <a:pt x="12738" y="203822"/>
                </a:lnTo>
                <a:lnTo>
                  <a:pt x="20891" y="204330"/>
                </a:lnTo>
                <a:lnTo>
                  <a:pt x="35762" y="204838"/>
                </a:lnTo>
                <a:lnTo>
                  <a:pt x="52384" y="205889"/>
                </a:lnTo>
                <a:lnTo>
                  <a:pt x="68858" y="207948"/>
                </a:lnTo>
                <a:lnTo>
                  <a:pt x="81542" y="211092"/>
                </a:lnTo>
                <a:lnTo>
                  <a:pt x="81521" y="204838"/>
                </a:lnTo>
                <a:lnTo>
                  <a:pt x="107010" y="204838"/>
                </a:lnTo>
                <a:lnTo>
                  <a:pt x="107010" y="201269"/>
                </a:lnTo>
                <a:lnTo>
                  <a:pt x="106489" y="200253"/>
                </a:lnTo>
                <a:lnTo>
                  <a:pt x="105981" y="198729"/>
                </a:lnTo>
                <a:lnTo>
                  <a:pt x="105473" y="198221"/>
                </a:lnTo>
                <a:lnTo>
                  <a:pt x="105473" y="197192"/>
                </a:lnTo>
                <a:lnTo>
                  <a:pt x="104965" y="196684"/>
                </a:lnTo>
                <a:lnTo>
                  <a:pt x="104457" y="195668"/>
                </a:lnTo>
                <a:lnTo>
                  <a:pt x="101396" y="192608"/>
                </a:lnTo>
                <a:lnTo>
                  <a:pt x="99278" y="191678"/>
                </a:lnTo>
                <a:close/>
              </a:path>
              <a:path w="176529" h="382270">
                <a:moveTo>
                  <a:pt x="82913" y="208914"/>
                </a:moveTo>
                <a:lnTo>
                  <a:pt x="82549" y="208914"/>
                </a:lnTo>
                <a:lnTo>
                  <a:pt x="83057" y="209422"/>
                </a:lnTo>
                <a:lnTo>
                  <a:pt x="82913" y="208914"/>
                </a:lnTo>
                <a:close/>
              </a:path>
              <a:path w="176529" h="382270">
                <a:moveTo>
                  <a:pt x="107010" y="204838"/>
                </a:moveTo>
                <a:lnTo>
                  <a:pt x="81521" y="204838"/>
                </a:lnTo>
                <a:lnTo>
                  <a:pt x="82051" y="205889"/>
                </a:lnTo>
                <a:lnTo>
                  <a:pt x="83057" y="209422"/>
                </a:lnTo>
                <a:lnTo>
                  <a:pt x="107010" y="209422"/>
                </a:lnTo>
                <a:lnTo>
                  <a:pt x="107010" y="204838"/>
                </a:lnTo>
                <a:close/>
              </a:path>
              <a:path w="176529" h="382270">
                <a:moveTo>
                  <a:pt x="13246" y="178346"/>
                </a:moveTo>
                <a:lnTo>
                  <a:pt x="12738" y="178346"/>
                </a:lnTo>
                <a:lnTo>
                  <a:pt x="6108" y="178854"/>
                </a:lnTo>
                <a:lnTo>
                  <a:pt x="0" y="184454"/>
                </a:lnTo>
                <a:lnTo>
                  <a:pt x="0" y="198221"/>
                </a:lnTo>
                <a:lnTo>
                  <a:pt x="6108" y="203822"/>
                </a:lnTo>
                <a:lnTo>
                  <a:pt x="13246" y="203822"/>
                </a:lnTo>
                <a:lnTo>
                  <a:pt x="13246" y="178346"/>
                </a:lnTo>
                <a:close/>
              </a:path>
              <a:path w="176529" h="382270">
                <a:moveTo>
                  <a:pt x="13246" y="178346"/>
                </a:moveTo>
                <a:lnTo>
                  <a:pt x="13246" y="203822"/>
                </a:lnTo>
                <a:lnTo>
                  <a:pt x="21399" y="203822"/>
                </a:lnTo>
                <a:lnTo>
                  <a:pt x="61004" y="201490"/>
                </a:lnTo>
                <a:lnTo>
                  <a:pt x="98856" y="192100"/>
                </a:lnTo>
                <a:lnTo>
                  <a:pt x="99278" y="191678"/>
                </a:lnTo>
                <a:lnTo>
                  <a:pt x="84968" y="185394"/>
                </a:lnTo>
                <a:lnTo>
                  <a:pt x="62985" y="181340"/>
                </a:lnTo>
                <a:lnTo>
                  <a:pt x="40335" y="179481"/>
                </a:lnTo>
                <a:lnTo>
                  <a:pt x="21907" y="178854"/>
                </a:lnTo>
                <a:lnTo>
                  <a:pt x="13246" y="178346"/>
                </a:lnTo>
                <a:close/>
              </a:path>
              <a:path w="176529" h="382270">
                <a:moveTo>
                  <a:pt x="82024" y="171673"/>
                </a:moveTo>
                <a:lnTo>
                  <a:pt x="68644" y="174706"/>
                </a:lnTo>
                <a:lnTo>
                  <a:pt x="53022" y="176749"/>
                </a:lnTo>
                <a:lnTo>
                  <a:pt x="37257" y="177805"/>
                </a:lnTo>
                <a:lnTo>
                  <a:pt x="21399" y="178346"/>
                </a:lnTo>
                <a:lnTo>
                  <a:pt x="13246" y="178346"/>
                </a:lnTo>
                <a:lnTo>
                  <a:pt x="21907" y="178854"/>
                </a:lnTo>
                <a:lnTo>
                  <a:pt x="40335" y="179481"/>
                </a:lnTo>
                <a:lnTo>
                  <a:pt x="62985" y="181340"/>
                </a:lnTo>
                <a:lnTo>
                  <a:pt x="84968" y="185394"/>
                </a:lnTo>
                <a:lnTo>
                  <a:pt x="99278" y="191678"/>
                </a:lnTo>
                <a:lnTo>
                  <a:pt x="100380" y="190576"/>
                </a:lnTo>
                <a:lnTo>
                  <a:pt x="101396" y="190068"/>
                </a:lnTo>
                <a:lnTo>
                  <a:pt x="101396" y="189547"/>
                </a:lnTo>
                <a:lnTo>
                  <a:pt x="102412" y="189039"/>
                </a:lnTo>
                <a:lnTo>
                  <a:pt x="103949" y="187007"/>
                </a:lnTo>
                <a:lnTo>
                  <a:pt x="105473" y="185470"/>
                </a:lnTo>
                <a:lnTo>
                  <a:pt x="105473" y="184454"/>
                </a:lnTo>
                <a:lnTo>
                  <a:pt x="105981" y="183946"/>
                </a:lnTo>
                <a:lnTo>
                  <a:pt x="106489" y="182422"/>
                </a:lnTo>
                <a:lnTo>
                  <a:pt x="107010" y="181394"/>
                </a:lnTo>
                <a:lnTo>
                  <a:pt x="107010" y="176809"/>
                </a:lnTo>
                <a:lnTo>
                  <a:pt x="82041" y="176809"/>
                </a:lnTo>
                <a:lnTo>
                  <a:pt x="82024" y="171673"/>
                </a:lnTo>
                <a:close/>
              </a:path>
              <a:path w="176529" h="382270">
                <a:moveTo>
                  <a:pt x="84073" y="171208"/>
                </a:moveTo>
                <a:lnTo>
                  <a:pt x="82024" y="171673"/>
                </a:lnTo>
                <a:lnTo>
                  <a:pt x="82041" y="176809"/>
                </a:lnTo>
                <a:lnTo>
                  <a:pt x="82912" y="173761"/>
                </a:lnTo>
                <a:lnTo>
                  <a:pt x="82549" y="173761"/>
                </a:lnTo>
                <a:lnTo>
                  <a:pt x="84073" y="171208"/>
                </a:lnTo>
                <a:close/>
              </a:path>
              <a:path w="176529" h="382270">
                <a:moveTo>
                  <a:pt x="107010" y="173253"/>
                </a:moveTo>
                <a:lnTo>
                  <a:pt x="83057" y="173253"/>
                </a:lnTo>
                <a:lnTo>
                  <a:pt x="82041" y="176809"/>
                </a:lnTo>
                <a:lnTo>
                  <a:pt x="107010" y="176809"/>
                </a:lnTo>
                <a:lnTo>
                  <a:pt x="107010" y="173253"/>
                </a:lnTo>
                <a:close/>
              </a:path>
              <a:path w="176529" h="382270">
                <a:moveTo>
                  <a:pt x="107010" y="170192"/>
                </a:moveTo>
                <a:lnTo>
                  <a:pt x="85597" y="170192"/>
                </a:lnTo>
                <a:lnTo>
                  <a:pt x="84073" y="171208"/>
                </a:lnTo>
                <a:lnTo>
                  <a:pt x="82549" y="173761"/>
                </a:lnTo>
                <a:lnTo>
                  <a:pt x="83057" y="173253"/>
                </a:lnTo>
                <a:lnTo>
                  <a:pt x="107010" y="173253"/>
                </a:lnTo>
                <a:lnTo>
                  <a:pt x="107010" y="170192"/>
                </a:lnTo>
                <a:close/>
              </a:path>
              <a:path w="176529" h="382270">
                <a:moveTo>
                  <a:pt x="83057" y="173253"/>
                </a:moveTo>
                <a:lnTo>
                  <a:pt x="82549" y="173761"/>
                </a:lnTo>
                <a:lnTo>
                  <a:pt x="82912" y="173761"/>
                </a:lnTo>
                <a:lnTo>
                  <a:pt x="83057" y="173253"/>
                </a:lnTo>
                <a:close/>
              </a:path>
              <a:path w="176529" h="382270">
                <a:moveTo>
                  <a:pt x="175793" y="0"/>
                </a:moveTo>
                <a:lnTo>
                  <a:pt x="167131" y="507"/>
                </a:lnTo>
                <a:lnTo>
                  <a:pt x="148780" y="1129"/>
                </a:lnTo>
                <a:lnTo>
                  <a:pt x="124402" y="3216"/>
                </a:lnTo>
                <a:lnTo>
                  <a:pt x="101005" y="7898"/>
                </a:lnTo>
                <a:lnTo>
                  <a:pt x="85597" y="16306"/>
                </a:lnTo>
                <a:lnTo>
                  <a:pt x="85089" y="17322"/>
                </a:lnTo>
                <a:lnTo>
                  <a:pt x="83565" y="18846"/>
                </a:lnTo>
                <a:lnTo>
                  <a:pt x="83565" y="19875"/>
                </a:lnTo>
                <a:lnTo>
                  <a:pt x="83057" y="20383"/>
                </a:lnTo>
                <a:lnTo>
                  <a:pt x="82549" y="21907"/>
                </a:lnTo>
                <a:lnTo>
                  <a:pt x="82041" y="22923"/>
                </a:lnTo>
                <a:lnTo>
                  <a:pt x="82041" y="23952"/>
                </a:lnTo>
                <a:lnTo>
                  <a:pt x="81625" y="25984"/>
                </a:lnTo>
                <a:lnTo>
                  <a:pt x="81546" y="33629"/>
                </a:lnTo>
                <a:lnTo>
                  <a:pt x="82024" y="171673"/>
                </a:lnTo>
                <a:lnTo>
                  <a:pt x="84073" y="171208"/>
                </a:lnTo>
                <a:lnTo>
                  <a:pt x="84581" y="170700"/>
                </a:lnTo>
                <a:lnTo>
                  <a:pt x="84835" y="170700"/>
                </a:lnTo>
                <a:lnTo>
                  <a:pt x="85597" y="170192"/>
                </a:lnTo>
                <a:lnTo>
                  <a:pt x="107010" y="170192"/>
                </a:lnTo>
                <a:lnTo>
                  <a:pt x="107010" y="33629"/>
                </a:lnTo>
                <a:lnTo>
                  <a:pt x="104457" y="33629"/>
                </a:lnTo>
                <a:lnTo>
                  <a:pt x="104965" y="33121"/>
                </a:lnTo>
                <a:lnTo>
                  <a:pt x="106186" y="31076"/>
                </a:lnTo>
                <a:lnTo>
                  <a:pt x="105981" y="31076"/>
                </a:lnTo>
                <a:lnTo>
                  <a:pt x="107005" y="27538"/>
                </a:lnTo>
                <a:lnTo>
                  <a:pt x="107010" y="26492"/>
                </a:lnTo>
                <a:lnTo>
                  <a:pt x="153421" y="26486"/>
                </a:lnTo>
                <a:lnTo>
                  <a:pt x="168147" y="25984"/>
                </a:lnTo>
                <a:lnTo>
                  <a:pt x="176301" y="25476"/>
                </a:lnTo>
                <a:lnTo>
                  <a:pt x="175793" y="0"/>
                </a:lnTo>
                <a:close/>
              </a:path>
              <a:path w="176529" h="382270">
                <a:moveTo>
                  <a:pt x="84835" y="170700"/>
                </a:moveTo>
                <a:lnTo>
                  <a:pt x="84581" y="170700"/>
                </a:lnTo>
                <a:lnTo>
                  <a:pt x="84073" y="171208"/>
                </a:lnTo>
                <a:lnTo>
                  <a:pt x="84835" y="170700"/>
                </a:lnTo>
                <a:close/>
              </a:path>
              <a:path w="176529" h="382270">
                <a:moveTo>
                  <a:pt x="107010" y="32613"/>
                </a:moveTo>
                <a:lnTo>
                  <a:pt x="105473" y="32613"/>
                </a:lnTo>
                <a:lnTo>
                  <a:pt x="104457" y="33629"/>
                </a:lnTo>
                <a:lnTo>
                  <a:pt x="105981" y="33121"/>
                </a:lnTo>
                <a:lnTo>
                  <a:pt x="107010" y="32864"/>
                </a:lnTo>
                <a:lnTo>
                  <a:pt x="107010" y="32613"/>
                </a:lnTo>
                <a:close/>
              </a:path>
              <a:path w="176529" h="382270">
                <a:moveTo>
                  <a:pt x="107010" y="32864"/>
                </a:moveTo>
                <a:lnTo>
                  <a:pt x="105981" y="33121"/>
                </a:lnTo>
                <a:lnTo>
                  <a:pt x="104457" y="33629"/>
                </a:lnTo>
                <a:lnTo>
                  <a:pt x="107010" y="33629"/>
                </a:lnTo>
                <a:lnTo>
                  <a:pt x="107010" y="32864"/>
                </a:lnTo>
                <a:close/>
              </a:path>
              <a:path w="176529" h="382270">
                <a:moveTo>
                  <a:pt x="107010" y="30568"/>
                </a:moveTo>
                <a:lnTo>
                  <a:pt x="106489" y="30568"/>
                </a:lnTo>
                <a:lnTo>
                  <a:pt x="104965" y="33121"/>
                </a:lnTo>
                <a:lnTo>
                  <a:pt x="105473" y="32613"/>
                </a:lnTo>
                <a:lnTo>
                  <a:pt x="107010" y="32613"/>
                </a:lnTo>
                <a:lnTo>
                  <a:pt x="107010" y="30568"/>
                </a:lnTo>
                <a:close/>
              </a:path>
              <a:path w="176529" h="382270">
                <a:moveTo>
                  <a:pt x="153335" y="26492"/>
                </a:moveTo>
                <a:lnTo>
                  <a:pt x="107010" y="26492"/>
                </a:lnTo>
                <a:lnTo>
                  <a:pt x="107010" y="32864"/>
                </a:lnTo>
                <a:lnTo>
                  <a:pt x="120072" y="29597"/>
                </a:lnTo>
                <a:lnTo>
                  <a:pt x="136640" y="27538"/>
                </a:lnTo>
                <a:lnTo>
                  <a:pt x="153335" y="26492"/>
                </a:lnTo>
                <a:close/>
              </a:path>
              <a:path w="176529" h="382270">
                <a:moveTo>
                  <a:pt x="107010" y="27520"/>
                </a:moveTo>
                <a:lnTo>
                  <a:pt x="105981" y="31076"/>
                </a:lnTo>
                <a:lnTo>
                  <a:pt x="106489" y="30568"/>
                </a:lnTo>
                <a:lnTo>
                  <a:pt x="107010" y="30568"/>
                </a:lnTo>
                <a:lnTo>
                  <a:pt x="107010" y="27520"/>
                </a:lnTo>
                <a:close/>
              </a:path>
              <a:path w="176529" h="382270">
                <a:moveTo>
                  <a:pt x="106489" y="30568"/>
                </a:moveTo>
                <a:lnTo>
                  <a:pt x="105981" y="31076"/>
                </a:lnTo>
                <a:lnTo>
                  <a:pt x="106186" y="31076"/>
                </a:lnTo>
                <a:lnTo>
                  <a:pt x="106489" y="30568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176227" y="5679233"/>
            <a:ext cx="4233545" cy="73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8298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UHVLVWHQFLD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300" spc="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([SU</a:t>
            </a:r>
            <a:r>
              <a:rPr dirty="0" u="heavy" sz="1300" spc="-3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</a:t>
            </a:r>
            <a:r>
              <a:rPr dirty="0" u="heavy" sz="1300" spc="-36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VLRQH</a:t>
            </a:r>
            <a:r>
              <a:rPr dirty="0" u="heavy" sz="1300" spc="-409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heavy" sz="13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30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26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FiOFXOR</a:t>
            </a:r>
            <a:r>
              <a:rPr dirty="0" u="heavy" sz="13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59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OD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UHVLVWHQFLD</a:t>
            </a:r>
            <a:r>
              <a:rPr dirty="0" u="heavy" sz="1300" spc="2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7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WLHUUD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125232" y="10059314"/>
            <a:ext cx="5394960" cy="0"/>
          </a:xfrm>
          <a:custGeom>
            <a:avLst/>
            <a:gdLst/>
            <a:ahLst/>
            <a:cxnLst/>
            <a:rect l="l" t="t" r="r" b="b"/>
            <a:pathLst>
              <a:path w="5394959" h="0">
                <a:moveTo>
                  <a:pt x="0" y="0"/>
                </a:moveTo>
                <a:lnTo>
                  <a:pt x="5394642" y="0"/>
                </a:lnTo>
              </a:path>
            </a:pathLst>
          </a:custGeom>
          <a:ln w="849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615417" y="9265666"/>
            <a:ext cx="48260" cy="45720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r>
              <a:rPr dirty="0" sz="650" spc="65" b="1">
                <a:solidFill>
                  <a:srgbClr val="231F20"/>
                </a:solidFill>
                <a:latin typeface="Calibri"/>
                <a:cs typeface="Calibri"/>
              </a:rPr>
              <a:t>Z</a:t>
            </a:r>
            <a:endParaRPr sz="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dirty="0" sz="650" spc="-85" b="1">
                <a:solidFill>
                  <a:srgbClr val="231F20"/>
                </a:solidFill>
                <a:latin typeface="Symbol"/>
                <a:cs typeface="Symbol"/>
              </a:rPr>
              <a:t></a:t>
            </a:r>
            <a:endParaRPr sz="6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359"/>
              </a:spcBef>
            </a:pPr>
            <a:r>
              <a:rPr dirty="0" sz="650" spc="-235" b="1">
                <a:solidFill>
                  <a:srgbClr val="231F20"/>
                </a:solidFill>
                <a:latin typeface="Calibri"/>
                <a:cs typeface="Calibri"/>
              </a:rPr>
              <a:t>W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240170" y="9254765"/>
            <a:ext cx="3240405" cy="600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159000">
              <a:lnSpc>
                <a:spcPct val="157400"/>
              </a:lnSpc>
              <a:spcBef>
                <a:spcPts val="95"/>
              </a:spcBef>
            </a:pPr>
            <a:r>
              <a:rPr dirty="0" sz="600" spc="-55">
                <a:solidFill>
                  <a:srgbClr val="231F20"/>
                </a:solidFill>
                <a:latin typeface="Calibri"/>
                <a:cs typeface="Calibri"/>
              </a:rPr>
              <a:t>ZĞƐŝƐƚĞŶĐŝĂ</a:t>
            </a:r>
            <a:r>
              <a:rPr dirty="0" sz="600" spc="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600" spc="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80">
                <a:solidFill>
                  <a:srgbClr val="231F20"/>
                </a:solidFill>
                <a:latin typeface="Calibri"/>
                <a:cs typeface="Calibri"/>
              </a:rPr>
              <a:t>ƚŝĞƌƌĂ</a:t>
            </a:r>
            <a:r>
              <a:rPr dirty="0" sz="600" spc="3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90">
                <a:solidFill>
                  <a:srgbClr val="231F20"/>
                </a:solidFill>
                <a:latin typeface="Calibri"/>
                <a:cs typeface="Calibri"/>
              </a:rPr>
              <a:t>ĚĞů</a:t>
            </a:r>
            <a:r>
              <a:rPr dirty="0" sz="600" spc="3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50">
                <a:solidFill>
                  <a:srgbClr val="231F20"/>
                </a:solidFill>
                <a:latin typeface="Calibri"/>
                <a:cs typeface="Calibri"/>
              </a:rPr>
              <a:t>ĞůĞĐƚƌŽĚŽ</a:t>
            </a:r>
            <a:r>
              <a:rPr dirty="0" sz="600" spc="20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Calibri"/>
                <a:cs typeface="Calibri"/>
              </a:rPr>
              <a:t>ZĞƐŝƐƚŝǀŝĚĂĚ</a:t>
            </a:r>
            <a:r>
              <a:rPr dirty="0" sz="600" spc="3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85">
                <a:solidFill>
                  <a:srgbClr val="231F20"/>
                </a:solidFill>
                <a:latin typeface="Calibri"/>
                <a:cs typeface="Calibri"/>
              </a:rPr>
              <a:t>ĚĞů</a:t>
            </a:r>
            <a:r>
              <a:rPr dirty="0" sz="600" spc="4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45">
                <a:solidFill>
                  <a:srgbClr val="231F20"/>
                </a:solidFill>
                <a:latin typeface="Calibri"/>
                <a:cs typeface="Calibri"/>
              </a:rPr>
              <a:t>ƚĞƌƌĞŶŽ</a:t>
            </a:r>
            <a:r>
              <a:rPr dirty="0" sz="600" spc="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ĞŶ</a:t>
            </a:r>
            <a:r>
              <a:rPr dirty="0" sz="600" spc="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50">
                <a:solidFill>
                  <a:srgbClr val="231F20"/>
                </a:solidFill>
                <a:latin typeface="Symbol"/>
                <a:cs typeface="Symbol"/>
              </a:rPr>
              <a:t></a:t>
            </a:r>
            <a:r>
              <a:rPr dirty="0" sz="600" spc="50">
                <a:solidFill>
                  <a:srgbClr val="231F20"/>
                </a:solidFill>
                <a:latin typeface="Calibri"/>
                <a:cs typeface="Calibri"/>
              </a:rPr>
              <a:t>ͼŵ</a:t>
            </a:r>
            <a:r>
              <a:rPr dirty="0" sz="600" spc="20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65">
                <a:solidFill>
                  <a:srgbClr val="231F20"/>
                </a:solidFill>
                <a:latin typeface="Calibri"/>
                <a:cs typeface="Calibri"/>
              </a:rPr>
              <a:t>WĞƌşŵĞƚƌŽ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60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30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60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00">
                <a:solidFill>
                  <a:srgbClr val="231F20"/>
                </a:solidFill>
                <a:latin typeface="Calibri"/>
                <a:cs typeface="Calibri"/>
              </a:rPr>
              <a:t>ƉůĂĐĂ</a:t>
            </a:r>
            <a:r>
              <a:rPr dirty="0" sz="600" spc="-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Calibri"/>
                <a:cs typeface="Calibri"/>
              </a:rPr>
              <a:t>ĞŶ</a:t>
            </a:r>
            <a:r>
              <a:rPr dirty="0" sz="60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>
                <a:solidFill>
                  <a:srgbClr val="231F20"/>
                </a:solidFill>
                <a:latin typeface="Calibri"/>
                <a:cs typeface="Calibri"/>
              </a:rPr>
              <a:t>ŵ</a:t>
            </a:r>
            <a:endParaRPr sz="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dirty="0" sz="600" spc="-20">
                <a:solidFill>
                  <a:srgbClr val="231F20"/>
                </a:solidFill>
                <a:latin typeface="Calibri"/>
                <a:cs typeface="Calibri"/>
              </a:rPr>
              <a:t>&gt;ŽŶŐŝƚƵĚ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ĞŶ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Calibri"/>
                <a:cs typeface="Calibri"/>
              </a:rPr>
              <a:t>ŵĞƚƌŽƐ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30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60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90">
                <a:solidFill>
                  <a:srgbClr val="231F20"/>
                </a:solidFill>
                <a:latin typeface="Calibri"/>
                <a:cs typeface="Calibri"/>
              </a:rPr>
              <a:t>ƉŝĐĂ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>
                <a:solidFill>
                  <a:srgbClr val="231F20"/>
                </a:solidFill>
                <a:latin typeface="Calibri"/>
                <a:cs typeface="Calibri"/>
              </a:rPr>
              <a:t>Ž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90">
                <a:solidFill>
                  <a:srgbClr val="231F20"/>
                </a:solidFill>
                <a:latin typeface="Calibri"/>
                <a:cs typeface="Calibri"/>
              </a:rPr>
              <a:t>ĚĞů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Calibri"/>
                <a:cs typeface="Calibri"/>
              </a:rPr>
              <a:t>ĐŽŶĚƵĐƚŽƌ͕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ĞŶ</a:t>
            </a:r>
            <a:r>
              <a:rPr dirty="0" sz="60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85">
                <a:solidFill>
                  <a:srgbClr val="231F20"/>
                </a:solidFill>
                <a:latin typeface="Calibri"/>
                <a:cs typeface="Calibri"/>
              </a:rPr>
              <a:t>ŵĂůůĂ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30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ůŽŶŐŝƚƵĚ</a:t>
            </a:r>
            <a:r>
              <a:rPr dirty="0" sz="600" spc="2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Calibri"/>
                <a:cs typeface="Calibri"/>
              </a:rPr>
              <a:t>ƚŽƚĂů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75">
                <a:solidFill>
                  <a:srgbClr val="231F20"/>
                </a:solidFill>
                <a:latin typeface="Calibri"/>
                <a:cs typeface="Calibri"/>
              </a:rPr>
              <a:t>ůŽƐ</a:t>
            </a:r>
            <a:r>
              <a:rPr dirty="0" sz="60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Calibri"/>
                <a:cs typeface="Calibri"/>
              </a:rPr>
              <a:t>ĐŽŶĚƵĐƚŽƌĞƐ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0">
                <a:solidFill>
                  <a:srgbClr val="231F20"/>
                </a:solidFill>
                <a:latin typeface="Calibri"/>
                <a:cs typeface="Calibri"/>
              </a:rPr>
              <a:t>ĞŶƚĞƌƌĂĚŽƐ͘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15417" y="9738840"/>
            <a:ext cx="36195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650" spc="-45" b="1">
                <a:solidFill>
                  <a:srgbClr val="231F20"/>
                </a:solidFill>
                <a:latin typeface="Calibri"/>
                <a:cs typeface="Calibri"/>
              </a:rPr>
              <a:t>&gt;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602717" y="9905972"/>
            <a:ext cx="55880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114" b="1">
                <a:solidFill>
                  <a:srgbClr val="231F20"/>
                </a:solidFill>
                <a:latin typeface="Calibri"/>
                <a:cs typeface="Calibri"/>
              </a:rPr>
              <a:t>ƌ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240170" y="9905453"/>
            <a:ext cx="270319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solidFill>
                  <a:srgbClr val="231F20"/>
                </a:solidFill>
                <a:latin typeface="Calibri"/>
                <a:cs typeface="Calibri"/>
              </a:rPr>
              <a:t>ZĂĚŝŽ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Calibri"/>
                <a:cs typeface="Calibri"/>
              </a:rPr>
              <a:t>ĞŶ</a:t>
            </a:r>
            <a:r>
              <a:rPr dirty="0" sz="60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Calibri"/>
                <a:cs typeface="Calibri"/>
              </a:rPr>
              <a:t>ŵĞƚƌŽƐ</a:t>
            </a:r>
            <a:r>
              <a:rPr dirty="0" sz="60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>
                <a:solidFill>
                  <a:srgbClr val="231F20"/>
                </a:solidFill>
                <a:latin typeface="Calibri"/>
                <a:cs typeface="Calibri"/>
              </a:rPr>
              <a:t>ƵŶ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85">
                <a:solidFill>
                  <a:srgbClr val="231F20"/>
                </a:solidFill>
                <a:latin typeface="Calibri"/>
                <a:cs typeface="Calibri"/>
              </a:rPr>
              <a:t>ĐşƌĐƵůŽ</a:t>
            </a:r>
            <a:r>
              <a:rPr dirty="0" sz="60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5">
                <a:solidFill>
                  <a:srgbClr val="231F20"/>
                </a:solidFill>
                <a:latin typeface="Calibri"/>
                <a:cs typeface="Calibri"/>
              </a:rPr>
              <a:t>ĚĞ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30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Calibri"/>
                <a:cs typeface="Calibri"/>
              </a:rPr>
              <a:t>ŵŝƐŵĂ</a:t>
            </a:r>
            <a:r>
              <a:rPr dirty="0" sz="60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70">
                <a:solidFill>
                  <a:srgbClr val="231F20"/>
                </a:solidFill>
                <a:latin typeface="Calibri"/>
                <a:cs typeface="Calibri"/>
              </a:rPr>
              <a:t>ƐƵƉĞƌĨŝĐŝĞ</a:t>
            </a:r>
            <a:r>
              <a:rPr dirty="0" sz="600" spc="2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Calibri"/>
                <a:cs typeface="Calibri"/>
              </a:rPr>
              <a:t>ƋƵĞ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35">
                <a:solidFill>
                  <a:srgbClr val="231F20"/>
                </a:solidFill>
                <a:latin typeface="Calibri"/>
                <a:cs typeface="Calibri"/>
              </a:rPr>
              <a:t>Ğů</a:t>
            </a:r>
            <a:r>
              <a:rPr dirty="0" sz="600" spc="2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80">
                <a:solidFill>
                  <a:srgbClr val="231F20"/>
                </a:solidFill>
                <a:latin typeface="Calibri"/>
                <a:cs typeface="Calibri"/>
              </a:rPr>
              <a:t>ĄƌĞĂ</a:t>
            </a:r>
            <a:r>
              <a:rPr dirty="0" sz="600" spc="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65">
                <a:solidFill>
                  <a:srgbClr val="231F20"/>
                </a:solidFill>
                <a:latin typeface="Calibri"/>
                <a:cs typeface="Calibri"/>
              </a:rPr>
              <a:t>ĐƵďŝĞƌƚĂ</a:t>
            </a:r>
            <a:r>
              <a:rPr dirty="0" sz="600" spc="1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55">
                <a:solidFill>
                  <a:srgbClr val="231F20"/>
                </a:solidFill>
                <a:latin typeface="Calibri"/>
                <a:cs typeface="Calibri"/>
              </a:rPr>
              <a:t>ƉŽƌ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30">
                <a:solidFill>
                  <a:srgbClr val="231F20"/>
                </a:solidFill>
                <a:latin typeface="Calibri"/>
                <a:cs typeface="Calibri"/>
              </a:rPr>
              <a:t>ůĂ</a:t>
            </a:r>
            <a:r>
              <a:rPr dirty="0" sz="600" spc="1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600" spc="-10">
                <a:solidFill>
                  <a:srgbClr val="231F20"/>
                </a:solidFill>
                <a:latin typeface="Calibri"/>
                <a:cs typeface="Calibri"/>
              </a:rPr>
              <a:t>ŵĂůůĂ͘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4923447" y="7171156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 h="0">
                <a:moveTo>
                  <a:pt x="0" y="0"/>
                </a:moveTo>
                <a:lnTo>
                  <a:pt x="124332" y="0"/>
                </a:lnTo>
              </a:path>
            </a:pathLst>
          </a:custGeom>
          <a:ln w="834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4986629" y="7592555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 h="0">
                <a:moveTo>
                  <a:pt x="0" y="0"/>
                </a:moveTo>
                <a:lnTo>
                  <a:pt x="113626" y="0"/>
                </a:lnTo>
              </a:path>
            </a:pathLst>
          </a:custGeom>
          <a:ln w="76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5132361" y="8074596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2163" y="0"/>
                </a:lnTo>
              </a:path>
            </a:pathLst>
          </a:custGeom>
          <a:ln w="764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5090566" y="8508225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 h="0">
                <a:moveTo>
                  <a:pt x="0" y="0"/>
                </a:moveTo>
                <a:lnTo>
                  <a:pt x="136055" y="0"/>
                </a:lnTo>
              </a:path>
            </a:pathLst>
          </a:custGeom>
          <a:ln w="72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4810315" y="888173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 h="0">
                <a:moveTo>
                  <a:pt x="0" y="0"/>
                </a:moveTo>
                <a:lnTo>
                  <a:pt x="201269" y="0"/>
                </a:lnTo>
              </a:path>
            </a:pathLst>
          </a:custGeom>
          <a:ln w="80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5232222" y="888173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256" y="0"/>
                </a:lnTo>
              </a:path>
            </a:pathLst>
          </a:custGeom>
          <a:ln w="80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5" name="object 25" descr=""/>
          <p:cNvGraphicFramePr>
            <a:graphicFrameLocks noGrp="1"/>
          </p:cNvGraphicFramePr>
          <p:nvPr/>
        </p:nvGraphicFramePr>
        <p:xfrm>
          <a:off x="1120984" y="6602501"/>
          <a:ext cx="5408295" cy="2712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225"/>
                <a:gridCol w="3060700"/>
                <a:gridCol w="2186304"/>
              </a:tblGrid>
              <a:tr h="18669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18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</a:t>
                      </a:r>
                      <a:r>
                        <a:rPr dirty="0" sz="800" spc="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^/^d</a:t>
                      </a:r>
                      <a:r>
                        <a:rPr dirty="0" sz="800" spc="8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800" spc="8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800" spc="33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2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800" spc="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9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d/</a:t>
                      </a:r>
                      <a:r>
                        <a:rPr dirty="0" sz="800" spc="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9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ZZ</a:t>
                      </a:r>
                      <a:r>
                        <a:rPr dirty="0" sz="800" spc="31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2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800" spc="28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8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800" spc="16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8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dZK</a:t>
                      </a:r>
                      <a:r>
                        <a:rPr dirty="0" sz="800" spc="9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R w="9525">
                      <a:solidFill>
                        <a:srgbClr val="231F20"/>
                      </a:solidFill>
                      <a:prstDash val="solid"/>
                    </a:lnR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FABF8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3990">
                <a:tc gridSpan="2"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d/WK</a:t>
                      </a:r>
                      <a:r>
                        <a:rPr dirty="0" sz="800" spc="3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18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800" spc="3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dZK</a:t>
                      </a:r>
                      <a:r>
                        <a:rPr dirty="0" sz="800" spc="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6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727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</a:t>
                      </a:r>
                      <a:r>
                        <a:rPr dirty="0" sz="800" spc="2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^/^d</a:t>
                      </a:r>
                      <a:r>
                        <a:rPr dirty="0" sz="800" spc="7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6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800" spc="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4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800" spc="3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4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M,D/K;ёͿ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39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W/</a:t>
                      </a:r>
                      <a:r>
                        <a:rPr dirty="0" sz="650" spc="34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3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650" spc="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Zd/</a:t>
                      </a:r>
                      <a:r>
                        <a:rPr dirty="0" sz="650" spc="2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ts val="1270"/>
                        </a:lnSpc>
                        <a:spcBef>
                          <a:spcPts val="680"/>
                        </a:spcBef>
                        <a:tabLst>
                          <a:tab pos="434975" algn="l"/>
                        </a:tabLst>
                      </a:pPr>
                      <a:r>
                        <a:rPr dirty="0" sz="1150" spc="-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150" spc="36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</a:t>
                      </a:r>
                      <a:r>
                        <a:rPr dirty="0" sz="1150" spc="2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3333" sz="1875" spc="-75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</a:t>
                      </a:r>
                      <a:endParaRPr baseline="33333" sz="1875">
                        <a:latin typeface="Symbol"/>
                        <a:cs typeface="Symbol"/>
                      </a:endParaRPr>
                    </a:p>
                    <a:p>
                      <a:pPr marL="607060">
                        <a:lnSpc>
                          <a:spcPts val="1150"/>
                        </a:lnSpc>
                      </a:pP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</a:tr>
              <a:tr h="429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KE</a:t>
                      </a:r>
                      <a:r>
                        <a:rPr dirty="0" sz="650" spc="7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5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650" spc="7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dKZ</a:t>
                      </a:r>
                      <a:r>
                        <a:rPr dirty="0" sz="650" spc="32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Ed</a:t>
                      </a:r>
                      <a:r>
                        <a:rPr dirty="0" sz="650" spc="8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5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ZZ</a:t>
                      </a:r>
                      <a:r>
                        <a:rPr dirty="0" sz="650" spc="30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dirty="0" sz="650" spc="-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8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,KZ/KEd</a:t>
                      </a:r>
                      <a:r>
                        <a:rPr dirty="0" sz="650" spc="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3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&gt;D</a:t>
                      </a:r>
                      <a:r>
                        <a:rPr dirty="0" sz="650" spc="6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Ed 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170"/>
                        </a:lnSpc>
                        <a:spcBef>
                          <a:spcPts val="605"/>
                        </a:spcBef>
                      </a:pPr>
                      <a:r>
                        <a:rPr dirty="0" sz="10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50" spc="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050" spc="33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</a:t>
                      </a:r>
                      <a:r>
                        <a:rPr dirty="0" sz="1050" spc="1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05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ā</a:t>
                      </a:r>
                      <a:r>
                        <a:rPr dirty="0" sz="1050" spc="1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33816" sz="1725" spc="-75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</a:t>
                      </a:r>
                      <a:endParaRPr baseline="33816" sz="1725">
                        <a:latin typeface="Symbol"/>
                        <a:cs typeface="Symbol"/>
                      </a:endParaRPr>
                    </a:p>
                    <a:p>
                      <a:pPr marL="668655">
                        <a:lnSpc>
                          <a:spcPts val="1050"/>
                        </a:lnSpc>
                      </a:pPr>
                      <a:r>
                        <a:rPr dirty="0" sz="10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683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1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W&gt;</a:t>
                      </a:r>
                      <a:r>
                        <a:rPr dirty="0" sz="650" spc="34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650" spc="22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Ed</a:t>
                      </a:r>
                      <a:r>
                        <a:rPr dirty="0" sz="650" spc="10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2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ZZ</a:t>
                      </a:r>
                      <a:r>
                        <a:rPr dirty="0" sz="650" spc="30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650" spc="10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WZK&amp;hE</a:t>
                      </a:r>
                      <a:r>
                        <a:rPr dirty="0" sz="650" spc="229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0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650" spc="3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8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Ed</a:t>
                      </a:r>
                      <a:r>
                        <a:rPr dirty="0" sz="650" spc="19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;WK^/</a:t>
                      </a:r>
                      <a:r>
                        <a:rPr dirty="0" sz="650" spc="-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//ME</a:t>
                      </a:r>
                      <a:r>
                        <a:rPr dirty="0" sz="650" spc="-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0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650" spc="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3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Zd/</a:t>
                      </a:r>
                      <a:r>
                        <a:rPr dirty="0" sz="650" spc="27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2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&gt;Ϳ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1435"/>
                        </a:lnSpc>
                        <a:spcBef>
                          <a:spcPts val="805"/>
                        </a:spcBef>
                      </a:pPr>
                      <a:r>
                        <a:rPr dirty="0" sz="1450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50" spc="545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6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</a:t>
                      </a:r>
                      <a:r>
                        <a:rPr dirty="0" sz="1450" spc="4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45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ā</a:t>
                      </a:r>
                      <a:r>
                        <a:rPr dirty="0" sz="1450" spc="9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482" sz="2175" spc="-75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endParaRPr baseline="34482" sz="2175">
                        <a:latin typeface="Times New Roman"/>
                        <a:cs typeface="Times New Roman"/>
                      </a:endParaRPr>
                    </a:p>
                    <a:p>
                      <a:pPr algn="ctr" marR="434975">
                        <a:lnSpc>
                          <a:spcPts val="1430"/>
                        </a:lnSpc>
                      </a:pPr>
                      <a:r>
                        <a:rPr dirty="0" sz="1450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223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1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W&gt;</a:t>
                      </a:r>
                      <a:r>
                        <a:rPr dirty="0" sz="650" spc="3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650" spc="22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Ed</a:t>
                      </a:r>
                      <a:r>
                        <a:rPr dirty="0" sz="650" spc="1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2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ZZ</a:t>
                      </a:r>
                      <a:r>
                        <a:rPr dirty="0" sz="650" spc="31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6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^hW</a:t>
                      </a:r>
                      <a:r>
                        <a:rPr dirty="0" sz="650" spc="1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Z&amp;/</a:t>
                      </a:r>
                      <a:r>
                        <a:rPr dirty="0" sz="650" spc="1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650" spc="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7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&gt;D</a:t>
                      </a:r>
                      <a:r>
                        <a:rPr dirty="0" sz="650" spc="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Ed</a:t>
                      </a:r>
                      <a:r>
                        <a:rPr dirty="0" sz="650" spc="21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;WK^/</a:t>
                      </a:r>
                      <a:r>
                        <a:rPr dirty="0" sz="65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-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/ME</a:t>
                      </a:r>
                      <a:r>
                        <a:rPr dirty="0" sz="650" spc="-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7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,KZ/KEd</a:t>
                      </a:r>
                      <a:r>
                        <a:rPr dirty="0" sz="650" spc="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3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&gt;Ϳ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ts val="1350"/>
                        </a:lnSpc>
                        <a:spcBef>
                          <a:spcPts val="535"/>
                        </a:spcBef>
                      </a:pPr>
                      <a:r>
                        <a:rPr dirty="0" sz="1350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350" spc="375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50" spc="45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</a:t>
                      </a:r>
                      <a:r>
                        <a:rPr dirty="0" sz="1350" spc="44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sz="13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ā</a:t>
                      </a:r>
                      <a:r>
                        <a:rPr dirty="0" sz="1350" spc="1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979" sz="2025" spc="-75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endParaRPr baseline="34979" sz="2025">
                        <a:latin typeface="Times New Roman"/>
                        <a:cs typeface="Times New Roman"/>
                      </a:endParaRPr>
                    </a:p>
                    <a:p>
                      <a:pPr algn="ctr" marR="525145">
                        <a:lnSpc>
                          <a:spcPts val="1090"/>
                        </a:lnSpc>
                      </a:pPr>
                      <a:r>
                        <a:rPr dirty="0" sz="1350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94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18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650" spc="6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1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&gt;&gt;</a:t>
                      </a:r>
                      <a:r>
                        <a:rPr dirty="0" sz="650" spc="39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650" spc="8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d/</a:t>
                      </a:r>
                      <a:r>
                        <a:rPr dirty="0" sz="650" spc="45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50" spc="6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ZZ 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00"/>
                        </a:lnSpc>
                        <a:spcBef>
                          <a:spcPts val="489"/>
                        </a:spcBef>
                        <a:tabLst>
                          <a:tab pos="327025" algn="l"/>
                          <a:tab pos="746760" algn="l"/>
                        </a:tabLst>
                      </a:pPr>
                      <a:r>
                        <a:rPr dirty="0" sz="1150" spc="-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150" spc="33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</a:t>
                      </a:r>
                      <a:r>
                        <a:rPr dirty="0" sz="1150" spc="2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baseline="34722" sz="1800" spc="-75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</a:t>
                      </a:r>
                      <a:r>
                        <a:rPr dirty="0" baseline="34722" sz="18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150" spc="33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</a:t>
                      </a:r>
                      <a:r>
                        <a:rPr dirty="0" sz="1150" spc="26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722" sz="1800" spc="-75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</a:t>
                      </a:r>
                      <a:endParaRPr baseline="34722" sz="1800">
                        <a:latin typeface="Symbol"/>
                        <a:cs typeface="Symbol"/>
                      </a:endParaRPr>
                    </a:p>
                    <a:p>
                      <a:pPr marL="488950">
                        <a:lnSpc>
                          <a:spcPts val="1140"/>
                        </a:lnSpc>
                        <a:tabLst>
                          <a:tab pos="915035" algn="l"/>
                        </a:tabLst>
                      </a:pPr>
                      <a:r>
                        <a:rPr dirty="0" sz="1150" spc="2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ā</a:t>
                      </a:r>
                      <a:r>
                        <a:rPr dirty="0" sz="1150" spc="-2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150" spc="-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2229">
                    <a:lnT w="9525">
                      <a:solidFill>
                        <a:srgbClr val="BFC1C3"/>
                      </a:solidFill>
                      <a:prstDash val="solid"/>
                    </a:lnT>
                  </a:tcPr>
                </a:tc>
              </a:tr>
              <a:tr h="143510">
                <a:tc gridSpan="3"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600" spc="-10" b="1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&gt;ĞǇĞŶĚĂ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ABF8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76227" y="502696"/>
            <a:ext cx="4233545" cy="73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8298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UHVLVWHQFLD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300" spc="-37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5HVLVWLYLGDG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GHO</a:t>
            </a:r>
            <a:r>
              <a:rPr dirty="0" u="heavy" sz="1300" spc="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3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WHUUHQR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098232" y="1537550"/>
            <a:ext cx="3261360" cy="3197860"/>
            <a:chOff x="1098232" y="1537550"/>
            <a:chExt cx="3261360" cy="31978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7587" y="1556410"/>
              <a:ext cx="3222917" cy="315922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98232" y="1537550"/>
              <a:ext cx="3261360" cy="3197860"/>
            </a:xfrm>
            <a:custGeom>
              <a:avLst/>
              <a:gdLst/>
              <a:ahLst/>
              <a:cxnLst/>
              <a:rect l="l" t="t" r="r" b="b"/>
              <a:pathLst>
                <a:path w="3261360" h="3197860">
                  <a:moveTo>
                    <a:pt x="3261144" y="0"/>
                  </a:moveTo>
                  <a:lnTo>
                    <a:pt x="0" y="0"/>
                  </a:lnTo>
                  <a:lnTo>
                    <a:pt x="0" y="3197440"/>
                  </a:lnTo>
                  <a:lnTo>
                    <a:pt x="3261144" y="3197440"/>
                  </a:lnTo>
                  <a:lnTo>
                    <a:pt x="3261144" y="3187763"/>
                  </a:lnTo>
                  <a:lnTo>
                    <a:pt x="19354" y="3187763"/>
                  </a:lnTo>
                  <a:lnTo>
                    <a:pt x="9677" y="3178086"/>
                  </a:lnTo>
                  <a:lnTo>
                    <a:pt x="19354" y="3178086"/>
                  </a:lnTo>
                  <a:lnTo>
                    <a:pt x="19354" y="18859"/>
                  </a:lnTo>
                  <a:lnTo>
                    <a:pt x="9677" y="18859"/>
                  </a:lnTo>
                  <a:lnTo>
                    <a:pt x="19354" y="9690"/>
                  </a:lnTo>
                  <a:lnTo>
                    <a:pt x="3261144" y="9690"/>
                  </a:lnTo>
                  <a:lnTo>
                    <a:pt x="3261144" y="0"/>
                  </a:lnTo>
                  <a:close/>
                </a:path>
                <a:path w="3261360" h="3197860">
                  <a:moveTo>
                    <a:pt x="19354" y="3178086"/>
                  </a:moveTo>
                  <a:lnTo>
                    <a:pt x="9677" y="3178086"/>
                  </a:lnTo>
                  <a:lnTo>
                    <a:pt x="19354" y="3187763"/>
                  </a:lnTo>
                  <a:lnTo>
                    <a:pt x="19354" y="3178086"/>
                  </a:lnTo>
                  <a:close/>
                </a:path>
                <a:path w="3261360" h="3197860">
                  <a:moveTo>
                    <a:pt x="3242284" y="3178086"/>
                  </a:moveTo>
                  <a:lnTo>
                    <a:pt x="19354" y="3178086"/>
                  </a:lnTo>
                  <a:lnTo>
                    <a:pt x="19354" y="3187763"/>
                  </a:lnTo>
                  <a:lnTo>
                    <a:pt x="3242284" y="3187763"/>
                  </a:lnTo>
                  <a:lnTo>
                    <a:pt x="3242284" y="3178086"/>
                  </a:lnTo>
                  <a:close/>
                </a:path>
                <a:path w="3261360" h="3197860">
                  <a:moveTo>
                    <a:pt x="3242284" y="9690"/>
                  </a:moveTo>
                  <a:lnTo>
                    <a:pt x="3242284" y="3187763"/>
                  </a:lnTo>
                  <a:lnTo>
                    <a:pt x="3251962" y="3178086"/>
                  </a:lnTo>
                  <a:lnTo>
                    <a:pt x="3261144" y="3178086"/>
                  </a:lnTo>
                  <a:lnTo>
                    <a:pt x="3261144" y="18859"/>
                  </a:lnTo>
                  <a:lnTo>
                    <a:pt x="3251962" y="18859"/>
                  </a:lnTo>
                  <a:lnTo>
                    <a:pt x="3242284" y="9690"/>
                  </a:lnTo>
                  <a:close/>
                </a:path>
                <a:path w="3261360" h="3197860">
                  <a:moveTo>
                    <a:pt x="3261144" y="3178086"/>
                  </a:moveTo>
                  <a:lnTo>
                    <a:pt x="3251962" y="3178086"/>
                  </a:lnTo>
                  <a:lnTo>
                    <a:pt x="3242284" y="3187763"/>
                  </a:lnTo>
                  <a:lnTo>
                    <a:pt x="3261144" y="3187763"/>
                  </a:lnTo>
                  <a:lnTo>
                    <a:pt x="3261144" y="3178086"/>
                  </a:lnTo>
                  <a:close/>
                </a:path>
                <a:path w="3261360" h="3197860">
                  <a:moveTo>
                    <a:pt x="19354" y="9690"/>
                  </a:moveTo>
                  <a:lnTo>
                    <a:pt x="9677" y="18859"/>
                  </a:lnTo>
                  <a:lnTo>
                    <a:pt x="19354" y="18859"/>
                  </a:lnTo>
                  <a:lnTo>
                    <a:pt x="19354" y="9690"/>
                  </a:lnTo>
                  <a:close/>
                </a:path>
                <a:path w="3261360" h="3197860">
                  <a:moveTo>
                    <a:pt x="3242284" y="9690"/>
                  </a:moveTo>
                  <a:lnTo>
                    <a:pt x="19354" y="9690"/>
                  </a:lnTo>
                  <a:lnTo>
                    <a:pt x="19354" y="18859"/>
                  </a:lnTo>
                  <a:lnTo>
                    <a:pt x="3242284" y="18859"/>
                  </a:lnTo>
                  <a:lnTo>
                    <a:pt x="3242284" y="9690"/>
                  </a:lnTo>
                  <a:close/>
                </a:path>
                <a:path w="3261360" h="3197860">
                  <a:moveTo>
                    <a:pt x="3261144" y="9690"/>
                  </a:moveTo>
                  <a:lnTo>
                    <a:pt x="3242284" y="9690"/>
                  </a:lnTo>
                  <a:lnTo>
                    <a:pt x="3251962" y="18859"/>
                  </a:lnTo>
                  <a:lnTo>
                    <a:pt x="3261144" y="18859"/>
                  </a:lnTo>
                  <a:lnTo>
                    <a:pt x="3261144" y="9690"/>
                  </a:lnTo>
                  <a:close/>
                </a:path>
              </a:pathLst>
            </a:custGeom>
            <a:solidFill>
              <a:srgbClr val="8283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7310" y="1356707"/>
            <a:ext cx="31635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75" b="1">
                <a:solidFill>
                  <a:srgbClr val="BF2026"/>
                </a:solidFill>
                <a:latin typeface="Times New Roman"/>
                <a:cs typeface="Times New Roman"/>
              </a:rPr>
              <a:t>9</a:t>
            </a:r>
            <a:r>
              <a:rPr dirty="0" sz="900" spc="-195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900" spc="-290" b="1">
                <a:solidFill>
                  <a:srgbClr val="BF2026"/>
                </a:solidFill>
                <a:latin typeface="Times New Roman"/>
                <a:cs typeface="Times New Roman"/>
              </a:rPr>
              <a:t>OR</a:t>
            </a:r>
            <a:r>
              <a:rPr dirty="0" sz="900" spc="-305" b="1">
                <a:solidFill>
                  <a:srgbClr val="BF2026"/>
                </a:solidFill>
                <a:latin typeface="Times New Roman"/>
                <a:cs typeface="Times New Roman"/>
              </a:rPr>
              <a:t>U</a:t>
            </a:r>
            <a:r>
              <a:rPr dirty="0" sz="900" spc="-285" b="1">
                <a:solidFill>
                  <a:srgbClr val="BF2026"/>
                </a:solidFill>
                <a:latin typeface="Times New Roman"/>
                <a:cs typeface="Times New Roman"/>
              </a:rPr>
              <a:t>H</a:t>
            </a:r>
            <a:r>
              <a:rPr dirty="0" sz="900" spc="-300" b="1">
                <a:solidFill>
                  <a:srgbClr val="BF2026"/>
                </a:solidFill>
                <a:latin typeface="Times New Roman"/>
                <a:cs typeface="Times New Roman"/>
              </a:rPr>
              <a:t>V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305" b="1">
                <a:solidFill>
                  <a:srgbClr val="BF2026"/>
                </a:solidFill>
                <a:latin typeface="Times New Roman"/>
                <a:cs typeface="Times New Roman"/>
              </a:rPr>
              <a:t>RULHQWDWLYRV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9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320" b="1">
                <a:solidFill>
                  <a:srgbClr val="BF2026"/>
                </a:solidFill>
                <a:latin typeface="Times New Roman"/>
                <a:cs typeface="Times New Roman"/>
              </a:rPr>
              <a:t>OD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95" b="1">
                <a:solidFill>
                  <a:srgbClr val="BF2026"/>
                </a:solidFill>
                <a:latin typeface="Times New Roman"/>
                <a:cs typeface="Times New Roman"/>
              </a:rPr>
              <a:t>UHVLVWLYLGDG</a:t>
            </a:r>
            <a:r>
              <a:rPr dirty="0" sz="9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310" b="1">
                <a:solidFill>
                  <a:srgbClr val="BF2026"/>
                </a:solidFill>
                <a:latin typeface="Times New Roman"/>
                <a:cs typeface="Times New Roman"/>
              </a:rPr>
              <a:t>GHO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95" b="1">
                <a:solidFill>
                  <a:srgbClr val="BF2026"/>
                </a:solidFill>
                <a:latin typeface="Times New Roman"/>
                <a:cs typeface="Times New Roman"/>
              </a:rPr>
              <a:t>WHUUHQR</a:t>
            </a:r>
            <a:r>
              <a:rPr dirty="0" sz="900" spc="3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90" b="1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BF2026"/>
                </a:solidFill>
                <a:latin typeface="Times New Roman"/>
                <a:cs typeface="Times New Roman"/>
              </a:rPr>
              <a:t>%7</a:t>
            </a:r>
            <a:r>
              <a:rPr dirty="0" sz="9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176227" y="5679233"/>
            <a:ext cx="4233545" cy="73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8298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UHVLVWHQFLD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300" spc="-37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5HVLVWLYLGDG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GHO</a:t>
            </a:r>
            <a:r>
              <a:rPr dirty="0" u="heavy" sz="1300" spc="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34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WHUUHQR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97498" y="6563807"/>
            <a:ext cx="360680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75" b="1">
                <a:solidFill>
                  <a:srgbClr val="BF2026"/>
                </a:solidFill>
                <a:latin typeface="Times New Roman"/>
                <a:cs typeface="Times New Roman"/>
              </a:rPr>
              <a:t>9</a:t>
            </a:r>
            <a:r>
              <a:rPr dirty="0" sz="900" spc="-195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900" spc="-290" b="1">
                <a:solidFill>
                  <a:srgbClr val="BF2026"/>
                </a:solidFill>
                <a:latin typeface="Times New Roman"/>
                <a:cs typeface="Times New Roman"/>
              </a:rPr>
              <a:t>OR</a:t>
            </a:r>
            <a:r>
              <a:rPr dirty="0" sz="900" spc="-305" b="1">
                <a:solidFill>
                  <a:srgbClr val="BF2026"/>
                </a:solidFill>
                <a:latin typeface="Times New Roman"/>
                <a:cs typeface="Times New Roman"/>
              </a:rPr>
              <a:t>U</a:t>
            </a:r>
            <a:r>
              <a:rPr dirty="0" sz="900" spc="-285" b="1">
                <a:solidFill>
                  <a:srgbClr val="BF2026"/>
                </a:solidFill>
                <a:latin typeface="Times New Roman"/>
                <a:cs typeface="Times New Roman"/>
              </a:rPr>
              <a:t>H</a:t>
            </a:r>
            <a:r>
              <a:rPr dirty="0" sz="900" spc="-300" b="1">
                <a:solidFill>
                  <a:srgbClr val="BF2026"/>
                </a:solidFill>
                <a:latin typeface="Times New Roman"/>
                <a:cs typeface="Times New Roman"/>
              </a:rPr>
              <a:t>V</a:t>
            </a:r>
            <a:r>
              <a:rPr dirty="0" sz="900" spc="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185" b="1">
                <a:solidFill>
                  <a:srgbClr val="BF2026"/>
                </a:solidFill>
                <a:latin typeface="Times New Roman"/>
                <a:cs typeface="Times New Roman"/>
              </a:rPr>
              <a:t>PHGLRV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135" b="1">
                <a:solidFill>
                  <a:srgbClr val="BF2026"/>
                </a:solidFill>
                <a:latin typeface="Times New Roman"/>
                <a:cs typeface="Times New Roman"/>
              </a:rPr>
              <a:t>DSUR[LPDGRV</a:t>
            </a:r>
            <a:r>
              <a:rPr dirty="0" sz="9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40" b="1">
                <a:solidFill>
                  <a:srgbClr val="BF2026"/>
                </a:solidFill>
                <a:latin typeface="Times New Roman"/>
                <a:cs typeface="Times New Roman"/>
              </a:rPr>
              <a:t>GH</a:t>
            </a:r>
            <a:r>
              <a:rPr dirty="0" sz="900" spc="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320" b="1">
                <a:solidFill>
                  <a:srgbClr val="BF2026"/>
                </a:solidFill>
                <a:latin typeface="Times New Roman"/>
                <a:cs typeface="Times New Roman"/>
              </a:rPr>
              <a:t>OD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95" b="1">
                <a:solidFill>
                  <a:srgbClr val="BF2026"/>
                </a:solidFill>
                <a:latin typeface="Times New Roman"/>
                <a:cs typeface="Times New Roman"/>
              </a:rPr>
              <a:t>UHVLVWLYLGDG</a:t>
            </a:r>
            <a:r>
              <a:rPr dirty="0" sz="9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310" b="1">
                <a:solidFill>
                  <a:srgbClr val="BF2026"/>
                </a:solidFill>
                <a:latin typeface="Times New Roman"/>
                <a:cs typeface="Times New Roman"/>
              </a:rPr>
              <a:t>GHO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295" b="1">
                <a:solidFill>
                  <a:srgbClr val="BF2026"/>
                </a:solidFill>
                <a:latin typeface="Times New Roman"/>
                <a:cs typeface="Times New Roman"/>
              </a:rPr>
              <a:t>WHUUHQR</a:t>
            </a:r>
            <a:r>
              <a:rPr dirty="0" sz="900" spc="3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90" b="1">
                <a:solidFill>
                  <a:srgbClr val="BF2026"/>
                </a:solidFill>
                <a:latin typeface="Times New Roman"/>
                <a:cs typeface="Times New Roman"/>
              </a:rPr>
              <a:t>,7&amp;</a:t>
            </a:r>
            <a:r>
              <a:rPr dirty="0" sz="900" spc="3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-35" b="1">
                <a:solidFill>
                  <a:srgbClr val="BF2026"/>
                </a:solidFill>
                <a:latin typeface="Times New Roman"/>
                <a:cs typeface="Times New Roman"/>
              </a:rPr>
              <a:t>%7</a:t>
            </a:r>
            <a:r>
              <a:rPr dirty="0" sz="9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183335" y="6839445"/>
            <a:ext cx="3968115" cy="1356995"/>
            <a:chOff x="1183335" y="6839445"/>
            <a:chExt cx="3968115" cy="135699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2182" y="6858812"/>
              <a:ext cx="3930180" cy="131820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183335" y="6839445"/>
              <a:ext cx="3968115" cy="1356995"/>
            </a:xfrm>
            <a:custGeom>
              <a:avLst/>
              <a:gdLst/>
              <a:ahLst/>
              <a:cxnLst/>
              <a:rect l="l" t="t" r="r" b="b"/>
              <a:pathLst>
                <a:path w="3968115" h="1356995">
                  <a:moveTo>
                    <a:pt x="3967886" y="0"/>
                  </a:moveTo>
                  <a:lnTo>
                    <a:pt x="0" y="0"/>
                  </a:lnTo>
                  <a:lnTo>
                    <a:pt x="0" y="1356931"/>
                  </a:lnTo>
                  <a:lnTo>
                    <a:pt x="3967886" y="1356931"/>
                  </a:lnTo>
                  <a:lnTo>
                    <a:pt x="3967886" y="1347254"/>
                  </a:lnTo>
                  <a:lnTo>
                    <a:pt x="18846" y="1347254"/>
                  </a:lnTo>
                  <a:lnTo>
                    <a:pt x="9156" y="1337576"/>
                  </a:lnTo>
                  <a:lnTo>
                    <a:pt x="18846" y="1337576"/>
                  </a:lnTo>
                  <a:lnTo>
                    <a:pt x="18846" y="19354"/>
                  </a:lnTo>
                  <a:lnTo>
                    <a:pt x="9156" y="19354"/>
                  </a:lnTo>
                  <a:lnTo>
                    <a:pt x="18846" y="9677"/>
                  </a:lnTo>
                  <a:lnTo>
                    <a:pt x="3967886" y="9677"/>
                  </a:lnTo>
                  <a:lnTo>
                    <a:pt x="3967886" y="0"/>
                  </a:lnTo>
                  <a:close/>
                </a:path>
                <a:path w="3968115" h="1356995">
                  <a:moveTo>
                    <a:pt x="18846" y="1337576"/>
                  </a:moveTo>
                  <a:lnTo>
                    <a:pt x="9156" y="1337576"/>
                  </a:lnTo>
                  <a:lnTo>
                    <a:pt x="18846" y="1347254"/>
                  </a:lnTo>
                  <a:lnTo>
                    <a:pt x="18846" y="1337576"/>
                  </a:lnTo>
                  <a:close/>
                </a:path>
                <a:path w="3968115" h="1356995">
                  <a:moveTo>
                    <a:pt x="3949026" y="1337576"/>
                  </a:moveTo>
                  <a:lnTo>
                    <a:pt x="18846" y="1337576"/>
                  </a:lnTo>
                  <a:lnTo>
                    <a:pt x="18846" y="1347254"/>
                  </a:lnTo>
                  <a:lnTo>
                    <a:pt x="3949026" y="1347254"/>
                  </a:lnTo>
                  <a:lnTo>
                    <a:pt x="3949026" y="1337576"/>
                  </a:lnTo>
                  <a:close/>
                </a:path>
                <a:path w="3968115" h="1356995">
                  <a:moveTo>
                    <a:pt x="3949026" y="9677"/>
                  </a:moveTo>
                  <a:lnTo>
                    <a:pt x="3949026" y="1347254"/>
                  </a:lnTo>
                  <a:lnTo>
                    <a:pt x="3958196" y="1337576"/>
                  </a:lnTo>
                  <a:lnTo>
                    <a:pt x="3967886" y="1337576"/>
                  </a:lnTo>
                  <a:lnTo>
                    <a:pt x="3967886" y="19354"/>
                  </a:lnTo>
                  <a:lnTo>
                    <a:pt x="3958196" y="19354"/>
                  </a:lnTo>
                  <a:lnTo>
                    <a:pt x="3949026" y="9677"/>
                  </a:lnTo>
                  <a:close/>
                </a:path>
                <a:path w="3968115" h="1356995">
                  <a:moveTo>
                    <a:pt x="3967886" y="1337576"/>
                  </a:moveTo>
                  <a:lnTo>
                    <a:pt x="3958196" y="1337576"/>
                  </a:lnTo>
                  <a:lnTo>
                    <a:pt x="3949026" y="1347254"/>
                  </a:lnTo>
                  <a:lnTo>
                    <a:pt x="3967886" y="1347254"/>
                  </a:lnTo>
                  <a:lnTo>
                    <a:pt x="3967886" y="1337576"/>
                  </a:lnTo>
                  <a:close/>
                </a:path>
                <a:path w="3968115" h="1356995">
                  <a:moveTo>
                    <a:pt x="18846" y="9677"/>
                  </a:moveTo>
                  <a:lnTo>
                    <a:pt x="9156" y="19354"/>
                  </a:lnTo>
                  <a:lnTo>
                    <a:pt x="18846" y="19354"/>
                  </a:lnTo>
                  <a:lnTo>
                    <a:pt x="18846" y="9677"/>
                  </a:lnTo>
                  <a:close/>
                </a:path>
                <a:path w="3968115" h="1356995">
                  <a:moveTo>
                    <a:pt x="3949026" y="9677"/>
                  </a:moveTo>
                  <a:lnTo>
                    <a:pt x="18846" y="9677"/>
                  </a:lnTo>
                  <a:lnTo>
                    <a:pt x="18846" y="19354"/>
                  </a:lnTo>
                  <a:lnTo>
                    <a:pt x="3949026" y="19354"/>
                  </a:lnTo>
                  <a:lnTo>
                    <a:pt x="3949026" y="9677"/>
                  </a:lnTo>
                  <a:close/>
                </a:path>
                <a:path w="3968115" h="1356995">
                  <a:moveTo>
                    <a:pt x="3967886" y="9677"/>
                  </a:moveTo>
                  <a:lnTo>
                    <a:pt x="3949026" y="9677"/>
                  </a:lnTo>
                  <a:lnTo>
                    <a:pt x="3958196" y="19354"/>
                  </a:lnTo>
                  <a:lnTo>
                    <a:pt x="3967886" y="19354"/>
                  </a:lnTo>
                  <a:lnTo>
                    <a:pt x="3967886" y="9677"/>
                  </a:lnTo>
                  <a:close/>
                </a:path>
              </a:pathLst>
            </a:custGeom>
            <a:solidFill>
              <a:srgbClr val="646567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79163" y="8957439"/>
            <a:ext cx="1908789" cy="524171"/>
          </a:xfrm>
          <a:prstGeom prst="rect">
            <a:avLst/>
          </a:prstGeom>
        </p:spPr>
      </p:pic>
      <p:grpSp>
        <p:nvGrpSpPr>
          <p:cNvPr id="14" name="object 14" descr=""/>
          <p:cNvGrpSpPr/>
          <p:nvPr/>
        </p:nvGrpSpPr>
        <p:grpSpPr>
          <a:xfrm>
            <a:off x="3698989" y="8941854"/>
            <a:ext cx="222250" cy="443865"/>
            <a:chOff x="3698989" y="8941854"/>
            <a:chExt cx="222250" cy="443865"/>
          </a:xfrm>
        </p:grpSpPr>
        <p:sp>
          <p:nvSpPr>
            <p:cNvPr id="15" name="object 15" descr=""/>
            <p:cNvSpPr/>
            <p:nvPr/>
          </p:nvSpPr>
          <p:spPr>
            <a:xfrm>
              <a:off x="3707142" y="8974975"/>
              <a:ext cx="203835" cy="377190"/>
            </a:xfrm>
            <a:custGeom>
              <a:avLst/>
              <a:gdLst/>
              <a:ahLst/>
              <a:cxnLst/>
              <a:rect l="l" t="t" r="r" b="b"/>
              <a:pathLst>
                <a:path w="203835" h="377190">
                  <a:moveTo>
                    <a:pt x="101917" y="0"/>
                  </a:moveTo>
                  <a:lnTo>
                    <a:pt x="101917" y="94272"/>
                  </a:lnTo>
                  <a:lnTo>
                    <a:pt x="0" y="94272"/>
                  </a:lnTo>
                  <a:lnTo>
                    <a:pt x="0" y="282803"/>
                  </a:lnTo>
                  <a:lnTo>
                    <a:pt x="101917" y="282803"/>
                  </a:lnTo>
                  <a:lnTo>
                    <a:pt x="101917" y="377062"/>
                  </a:lnTo>
                  <a:lnTo>
                    <a:pt x="203822" y="188531"/>
                  </a:lnTo>
                  <a:lnTo>
                    <a:pt x="101917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698989" y="8941854"/>
              <a:ext cx="222250" cy="443865"/>
            </a:xfrm>
            <a:custGeom>
              <a:avLst/>
              <a:gdLst/>
              <a:ahLst/>
              <a:cxnLst/>
              <a:rect l="l" t="t" r="r" b="b"/>
              <a:pathLst>
                <a:path w="222250" h="443865">
                  <a:moveTo>
                    <a:pt x="101917" y="315925"/>
                  </a:moveTo>
                  <a:lnTo>
                    <a:pt x="101917" y="443814"/>
                  </a:lnTo>
                  <a:lnTo>
                    <a:pt x="120042" y="410184"/>
                  </a:lnTo>
                  <a:lnTo>
                    <a:pt x="118732" y="410184"/>
                  </a:lnTo>
                  <a:lnTo>
                    <a:pt x="102933" y="406615"/>
                  </a:lnTo>
                  <a:lnTo>
                    <a:pt x="118732" y="377386"/>
                  </a:lnTo>
                  <a:lnTo>
                    <a:pt x="118732" y="324586"/>
                  </a:lnTo>
                  <a:lnTo>
                    <a:pt x="110070" y="324586"/>
                  </a:lnTo>
                  <a:lnTo>
                    <a:pt x="101917" y="315925"/>
                  </a:lnTo>
                  <a:close/>
                </a:path>
                <a:path w="222250" h="443865">
                  <a:moveTo>
                    <a:pt x="118732" y="377386"/>
                  </a:moveTo>
                  <a:lnTo>
                    <a:pt x="102933" y="406615"/>
                  </a:lnTo>
                  <a:lnTo>
                    <a:pt x="118732" y="410184"/>
                  </a:lnTo>
                  <a:lnTo>
                    <a:pt x="118732" y="377386"/>
                  </a:lnTo>
                  <a:close/>
                </a:path>
                <a:path w="222250" h="443865">
                  <a:moveTo>
                    <a:pt x="202772" y="221907"/>
                  </a:moveTo>
                  <a:lnTo>
                    <a:pt x="118732" y="377386"/>
                  </a:lnTo>
                  <a:lnTo>
                    <a:pt x="118732" y="410184"/>
                  </a:lnTo>
                  <a:lnTo>
                    <a:pt x="120042" y="410184"/>
                  </a:lnTo>
                  <a:lnTo>
                    <a:pt x="219455" y="225729"/>
                  </a:lnTo>
                  <a:lnTo>
                    <a:pt x="204838" y="225729"/>
                  </a:lnTo>
                  <a:lnTo>
                    <a:pt x="202772" y="221907"/>
                  </a:lnTo>
                  <a:close/>
                </a:path>
                <a:path w="222250" h="443865">
                  <a:moveTo>
                    <a:pt x="101917" y="119240"/>
                  </a:moveTo>
                  <a:lnTo>
                    <a:pt x="0" y="119240"/>
                  </a:lnTo>
                  <a:lnTo>
                    <a:pt x="0" y="324586"/>
                  </a:lnTo>
                  <a:lnTo>
                    <a:pt x="101917" y="324586"/>
                  </a:lnTo>
                  <a:lnTo>
                    <a:pt x="101917" y="315925"/>
                  </a:lnTo>
                  <a:lnTo>
                    <a:pt x="16814" y="315925"/>
                  </a:lnTo>
                  <a:lnTo>
                    <a:pt x="8153" y="307771"/>
                  </a:lnTo>
                  <a:lnTo>
                    <a:pt x="16814" y="307771"/>
                  </a:lnTo>
                  <a:lnTo>
                    <a:pt x="16814" y="136055"/>
                  </a:lnTo>
                  <a:lnTo>
                    <a:pt x="8153" y="136055"/>
                  </a:lnTo>
                  <a:lnTo>
                    <a:pt x="16814" y="127393"/>
                  </a:lnTo>
                  <a:lnTo>
                    <a:pt x="101917" y="127393"/>
                  </a:lnTo>
                  <a:lnTo>
                    <a:pt x="101917" y="119240"/>
                  </a:lnTo>
                  <a:close/>
                </a:path>
                <a:path w="222250" h="443865">
                  <a:moveTo>
                    <a:pt x="118732" y="307771"/>
                  </a:moveTo>
                  <a:lnTo>
                    <a:pt x="16814" y="307771"/>
                  </a:lnTo>
                  <a:lnTo>
                    <a:pt x="16814" y="315925"/>
                  </a:lnTo>
                  <a:lnTo>
                    <a:pt x="101917" y="315925"/>
                  </a:lnTo>
                  <a:lnTo>
                    <a:pt x="110070" y="324586"/>
                  </a:lnTo>
                  <a:lnTo>
                    <a:pt x="118732" y="324586"/>
                  </a:lnTo>
                  <a:lnTo>
                    <a:pt x="118732" y="307771"/>
                  </a:lnTo>
                  <a:close/>
                </a:path>
                <a:path w="222250" h="443865">
                  <a:moveTo>
                    <a:pt x="16814" y="307771"/>
                  </a:moveTo>
                  <a:lnTo>
                    <a:pt x="8153" y="307771"/>
                  </a:lnTo>
                  <a:lnTo>
                    <a:pt x="16814" y="315925"/>
                  </a:lnTo>
                  <a:lnTo>
                    <a:pt x="16814" y="307771"/>
                  </a:lnTo>
                  <a:close/>
                </a:path>
                <a:path w="222250" h="443865">
                  <a:moveTo>
                    <a:pt x="204838" y="218084"/>
                  </a:moveTo>
                  <a:lnTo>
                    <a:pt x="202772" y="221907"/>
                  </a:lnTo>
                  <a:lnTo>
                    <a:pt x="204838" y="225729"/>
                  </a:lnTo>
                  <a:lnTo>
                    <a:pt x="204838" y="218084"/>
                  </a:lnTo>
                  <a:close/>
                </a:path>
                <a:path w="222250" h="443865">
                  <a:moveTo>
                    <a:pt x="219725" y="218084"/>
                  </a:moveTo>
                  <a:lnTo>
                    <a:pt x="204838" y="218084"/>
                  </a:lnTo>
                  <a:lnTo>
                    <a:pt x="204838" y="225729"/>
                  </a:lnTo>
                  <a:lnTo>
                    <a:pt x="219455" y="225729"/>
                  </a:lnTo>
                  <a:lnTo>
                    <a:pt x="221653" y="221653"/>
                  </a:lnTo>
                  <a:lnTo>
                    <a:pt x="219725" y="218084"/>
                  </a:lnTo>
                  <a:close/>
                </a:path>
                <a:path w="222250" h="443865">
                  <a:moveTo>
                    <a:pt x="119809" y="33121"/>
                  </a:moveTo>
                  <a:lnTo>
                    <a:pt x="118732" y="33121"/>
                  </a:lnTo>
                  <a:lnTo>
                    <a:pt x="118732" y="66427"/>
                  </a:lnTo>
                  <a:lnTo>
                    <a:pt x="202772" y="221907"/>
                  </a:lnTo>
                  <a:lnTo>
                    <a:pt x="204838" y="218084"/>
                  </a:lnTo>
                  <a:lnTo>
                    <a:pt x="219725" y="218084"/>
                  </a:lnTo>
                  <a:lnTo>
                    <a:pt x="119809" y="33121"/>
                  </a:lnTo>
                  <a:close/>
                </a:path>
                <a:path w="222250" h="443865">
                  <a:moveTo>
                    <a:pt x="16814" y="127393"/>
                  </a:moveTo>
                  <a:lnTo>
                    <a:pt x="8153" y="136055"/>
                  </a:lnTo>
                  <a:lnTo>
                    <a:pt x="16814" y="136055"/>
                  </a:lnTo>
                  <a:lnTo>
                    <a:pt x="16814" y="127393"/>
                  </a:lnTo>
                  <a:close/>
                </a:path>
                <a:path w="222250" h="443865">
                  <a:moveTo>
                    <a:pt x="118732" y="119240"/>
                  </a:moveTo>
                  <a:lnTo>
                    <a:pt x="110070" y="119240"/>
                  </a:lnTo>
                  <a:lnTo>
                    <a:pt x="101917" y="127393"/>
                  </a:lnTo>
                  <a:lnTo>
                    <a:pt x="16814" y="127393"/>
                  </a:lnTo>
                  <a:lnTo>
                    <a:pt x="16814" y="136055"/>
                  </a:lnTo>
                  <a:lnTo>
                    <a:pt x="118732" y="136055"/>
                  </a:lnTo>
                  <a:lnTo>
                    <a:pt x="118732" y="119240"/>
                  </a:lnTo>
                  <a:close/>
                </a:path>
                <a:path w="222250" h="443865">
                  <a:moveTo>
                    <a:pt x="101917" y="0"/>
                  </a:moveTo>
                  <a:lnTo>
                    <a:pt x="101917" y="127393"/>
                  </a:lnTo>
                  <a:lnTo>
                    <a:pt x="110070" y="119240"/>
                  </a:lnTo>
                  <a:lnTo>
                    <a:pt x="118732" y="119240"/>
                  </a:lnTo>
                  <a:lnTo>
                    <a:pt x="118732" y="66427"/>
                  </a:lnTo>
                  <a:lnTo>
                    <a:pt x="102933" y="37198"/>
                  </a:lnTo>
                  <a:lnTo>
                    <a:pt x="118732" y="33121"/>
                  </a:lnTo>
                  <a:lnTo>
                    <a:pt x="119809" y="33121"/>
                  </a:lnTo>
                  <a:lnTo>
                    <a:pt x="101917" y="0"/>
                  </a:lnTo>
                  <a:close/>
                </a:path>
                <a:path w="222250" h="443865">
                  <a:moveTo>
                    <a:pt x="118732" y="33121"/>
                  </a:moveTo>
                  <a:lnTo>
                    <a:pt x="102933" y="37198"/>
                  </a:lnTo>
                  <a:lnTo>
                    <a:pt x="118732" y="66427"/>
                  </a:lnTo>
                  <a:lnTo>
                    <a:pt x="118732" y="3312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166036" y="8371704"/>
            <a:ext cx="5193665" cy="9067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heavy" sz="1300" spc="-1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8VR</a:t>
            </a:r>
            <a:r>
              <a:rPr dirty="0" u="heavy" sz="1300" spc="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2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FRPELQDGR</a:t>
            </a:r>
            <a:r>
              <a:rPr dirty="0" u="heavy" sz="1300" spc="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300" spc="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FRQGXFWRU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9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HQWHUUDGR</a:t>
            </a:r>
            <a:r>
              <a:rPr dirty="0" u="heavy" sz="1300" spc="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3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\</a:t>
            </a:r>
            <a:r>
              <a:rPr dirty="0" u="heavy" sz="1300" spc="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28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SLFDV</a:t>
            </a:r>
            <a:r>
              <a:rPr dirty="0" u="heavy" sz="1300" spc="29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229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6ROXFLyQ</a:t>
            </a:r>
            <a:r>
              <a:rPr dirty="0" u="heavy" sz="1300" spc="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DSUR[LPDGD</a:t>
            </a:r>
            <a:r>
              <a:rPr dirty="0" u="heavy" sz="1300" spc="2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2907665">
              <a:lnSpc>
                <a:spcPct val="100000"/>
              </a:lnSpc>
            </a:pPr>
            <a:r>
              <a:rPr dirty="0" sz="1300" spc="-210" b="1">
                <a:solidFill>
                  <a:srgbClr val="231F20"/>
                </a:solidFill>
                <a:latin typeface="Times New Roman"/>
                <a:cs typeface="Times New Roman"/>
              </a:rPr>
              <a:t>&amp;RQH[LyQ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GH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231F20"/>
                </a:solidFill>
                <a:latin typeface="Times New Roman"/>
                <a:cs typeface="Times New Roman"/>
              </a:rPr>
              <a:t>WLHUUDV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231F20"/>
                </a:solidFill>
                <a:latin typeface="Times New Roman"/>
                <a:cs typeface="Times New Roman"/>
              </a:rPr>
              <a:t>HQ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370" b="1">
                <a:solidFill>
                  <a:srgbClr val="231F20"/>
                </a:solidFill>
                <a:latin typeface="Times New Roman"/>
                <a:cs typeface="Times New Roman"/>
              </a:rPr>
              <a:t>SDUDOHOR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25740" y="2521508"/>
            <a:ext cx="2077720" cy="315595"/>
          </a:xfrm>
          <a:custGeom>
            <a:avLst/>
            <a:gdLst/>
            <a:ahLst/>
            <a:cxnLst/>
            <a:rect l="l" t="t" r="r" b="b"/>
            <a:pathLst>
              <a:path w="2077720" h="315594">
                <a:moveTo>
                  <a:pt x="2076424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04"/>
                </a:lnTo>
                <a:lnTo>
                  <a:pt x="2076424" y="315404"/>
                </a:lnTo>
                <a:lnTo>
                  <a:pt x="2077440" y="313880"/>
                </a:lnTo>
                <a:lnTo>
                  <a:pt x="2077440" y="311835"/>
                </a:lnTo>
                <a:lnTo>
                  <a:pt x="6629" y="311835"/>
                </a:lnTo>
                <a:lnTo>
                  <a:pt x="3060" y="308787"/>
                </a:lnTo>
                <a:lnTo>
                  <a:pt x="6629" y="308787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048"/>
                </a:lnTo>
                <a:lnTo>
                  <a:pt x="2077440" y="3048"/>
                </a:lnTo>
                <a:lnTo>
                  <a:pt x="2077440" y="1524"/>
                </a:lnTo>
                <a:lnTo>
                  <a:pt x="2076424" y="0"/>
                </a:lnTo>
                <a:close/>
              </a:path>
              <a:path w="2077720" h="315594">
                <a:moveTo>
                  <a:pt x="6629" y="308787"/>
                </a:moveTo>
                <a:lnTo>
                  <a:pt x="3060" y="308787"/>
                </a:lnTo>
                <a:lnTo>
                  <a:pt x="6629" y="311835"/>
                </a:lnTo>
                <a:lnTo>
                  <a:pt x="6629" y="308787"/>
                </a:lnTo>
                <a:close/>
              </a:path>
              <a:path w="2077720" h="315594">
                <a:moveTo>
                  <a:pt x="2071331" y="308787"/>
                </a:moveTo>
                <a:lnTo>
                  <a:pt x="6629" y="308787"/>
                </a:lnTo>
                <a:lnTo>
                  <a:pt x="6629" y="311835"/>
                </a:lnTo>
                <a:lnTo>
                  <a:pt x="2071331" y="311835"/>
                </a:lnTo>
                <a:lnTo>
                  <a:pt x="2071331" y="308787"/>
                </a:lnTo>
                <a:close/>
              </a:path>
              <a:path w="2077720" h="315594">
                <a:moveTo>
                  <a:pt x="2071331" y="3048"/>
                </a:moveTo>
                <a:lnTo>
                  <a:pt x="2071331" y="311835"/>
                </a:lnTo>
                <a:lnTo>
                  <a:pt x="2074392" y="308787"/>
                </a:lnTo>
                <a:lnTo>
                  <a:pt x="2077440" y="308787"/>
                </a:lnTo>
                <a:lnTo>
                  <a:pt x="2077440" y="6616"/>
                </a:lnTo>
                <a:lnTo>
                  <a:pt x="2074392" y="6616"/>
                </a:lnTo>
                <a:lnTo>
                  <a:pt x="2071331" y="3048"/>
                </a:lnTo>
                <a:close/>
              </a:path>
              <a:path w="2077720" h="315594">
                <a:moveTo>
                  <a:pt x="2077440" y="308787"/>
                </a:moveTo>
                <a:lnTo>
                  <a:pt x="2074392" y="308787"/>
                </a:lnTo>
                <a:lnTo>
                  <a:pt x="2071331" y="311835"/>
                </a:lnTo>
                <a:lnTo>
                  <a:pt x="2077440" y="311835"/>
                </a:lnTo>
                <a:lnTo>
                  <a:pt x="2077440" y="308787"/>
                </a:lnTo>
                <a:close/>
              </a:path>
              <a:path w="2077720" h="315594">
                <a:moveTo>
                  <a:pt x="6629" y="304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048"/>
                </a:lnTo>
                <a:close/>
              </a:path>
              <a:path w="2077720" h="315594">
                <a:moveTo>
                  <a:pt x="2071331" y="3048"/>
                </a:moveTo>
                <a:lnTo>
                  <a:pt x="6629" y="3048"/>
                </a:lnTo>
                <a:lnTo>
                  <a:pt x="6629" y="6616"/>
                </a:lnTo>
                <a:lnTo>
                  <a:pt x="2071331" y="6616"/>
                </a:lnTo>
                <a:lnTo>
                  <a:pt x="2071331" y="3048"/>
                </a:lnTo>
                <a:close/>
              </a:path>
              <a:path w="2077720" h="315594">
                <a:moveTo>
                  <a:pt x="2077440" y="3048"/>
                </a:moveTo>
                <a:lnTo>
                  <a:pt x="2071331" y="3048"/>
                </a:lnTo>
                <a:lnTo>
                  <a:pt x="2074392" y="6616"/>
                </a:lnTo>
                <a:lnTo>
                  <a:pt x="2077440" y="6616"/>
                </a:lnTo>
                <a:lnTo>
                  <a:pt x="2077440" y="3048"/>
                </a:lnTo>
                <a:close/>
              </a:path>
            </a:pathLst>
          </a:custGeom>
          <a:solidFill>
            <a:srgbClr val="2E31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135938" y="1471828"/>
            <a:ext cx="1150620" cy="315595"/>
          </a:xfrm>
          <a:custGeom>
            <a:avLst/>
            <a:gdLst/>
            <a:ahLst/>
            <a:cxnLst/>
            <a:rect l="l" t="t" r="r" b="b"/>
            <a:pathLst>
              <a:path w="1150620" h="315594">
                <a:moveTo>
                  <a:pt x="1149032" y="0"/>
                </a:moveTo>
                <a:lnTo>
                  <a:pt x="1524" y="0"/>
                </a:lnTo>
                <a:lnTo>
                  <a:pt x="0" y="1523"/>
                </a:lnTo>
                <a:lnTo>
                  <a:pt x="0" y="313880"/>
                </a:lnTo>
                <a:lnTo>
                  <a:pt x="1524" y="315417"/>
                </a:lnTo>
                <a:lnTo>
                  <a:pt x="1149032" y="315417"/>
                </a:lnTo>
                <a:lnTo>
                  <a:pt x="1150569" y="313880"/>
                </a:lnTo>
                <a:lnTo>
                  <a:pt x="1150569" y="311848"/>
                </a:lnTo>
                <a:lnTo>
                  <a:pt x="6629" y="311848"/>
                </a:lnTo>
                <a:lnTo>
                  <a:pt x="3060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1150569" y="3060"/>
                </a:lnTo>
                <a:lnTo>
                  <a:pt x="1150569" y="1523"/>
                </a:lnTo>
                <a:lnTo>
                  <a:pt x="1149032" y="0"/>
                </a:lnTo>
                <a:close/>
              </a:path>
              <a:path w="1150620" h="315594">
                <a:moveTo>
                  <a:pt x="6629" y="308787"/>
                </a:moveTo>
                <a:lnTo>
                  <a:pt x="3060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1150620" h="315594">
                <a:moveTo>
                  <a:pt x="1143939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1143939" y="311848"/>
                </a:lnTo>
                <a:lnTo>
                  <a:pt x="1143939" y="308787"/>
                </a:lnTo>
                <a:close/>
              </a:path>
              <a:path w="1150620" h="315594">
                <a:moveTo>
                  <a:pt x="1143939" y="3060"/>
                </a:moveTo>
                <a:lnTo>
                  <a:pt x="1143939" y="311848"/>
                </a:lnTo>
                <a:lnTo>
                  <a:pt x="1147508" y="308787"/>
                </a:lnTo>
                <a:lnTo>
                  <a:pt x="1150569" y="308787"/>
                </a:lnTo>
                <a:lnTo>
                  <a:pt x="1150569" y="6629"/>
                </a:lnTo>
                <a:lnTo>
                  <a:pt x="1147508" y="6629"/>
                </a:lnTo>
                <a:lnTo>
                  <a:pt x="1143939" y="3060"/>
                </a:lnTo>
                <a:close/>
              </a:path>
              <a:path w="1150620" h="315594">
                <a:moveTo>
                  <a:pt x="1150569" y="308787"/>
                </a:moveTo>
                <a:lnTo>
                  <a:pt x="1147508" y="308787"/>
                </a:lnTo>
                <a:lnTo>
                  <a:pt x="1143939" y="311848"/>
                </a:lnTo>
                <a:lnTo>
                  <a:pt x="1150569" y="311848"/>
                </a:lnTo>
                <a:lnTo>
                  <a:pt x="1150569" y="308787"/>
                </a:lnTo>
                <a:close/>
              </a:path>
              <a:path w="1150620" h="315594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1150620" h="315594">
                <a:moveTo>
                  <a:pt x="1143939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1143939" y="6629"/>
                </a:lnTo>
                <a:lnTo>
                  <a:pt x="1143939" y="3060"/>
                </a:lnTo>
                <a:close/>
              </a:path>
              <a:path w="1150620" h="315594">
                <a:moveTo>
                  <a:pt x="1150569" y="3060"/>
                </a:moveTo>
                <a:lnTo>
                  <a:pt x="1143939" y="3060"/>
                </a:lnTo>
                <a:lnTo>
                  <a:pt x="1147508" y="6629"/>
                </a:lnTo>
                <a:lnTo>
                  <a:pt x="1150569" y="6629"/>
                </a:lnTo>
                <a:lnTo>
                  <a:pt x="1150569" y="3060"/>
                </a:lnTo>
                <a:close/>
              </a:path>
            </a:pathLst>
          </a:custGeom>
          <a:solidFill>
            <a:srgbClr val="2E31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104891" y="502696"/>
            <a:ext cx="5316220" cy="4425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0480">
              <a:lnSpc>
                <a:spcPct val="100000"/>
              </a:lnSpc>
              <a:spcBef>
                <a:spcPts val="105"/>
              </a:spcBef>
            </a:pP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&amp;iOFXOR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UHVLVWHQFLD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300" spc="-3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&amp;RQVLGHUDFLRQHV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27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300" spc="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47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WHQHU</a:t>
            </a:r>
            <a:r>
              <a:rPr dirty="0" u="heavy" sz="13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300" spc="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-38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FXHQWD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dirty="0" sz="1600" spc="-275">
                <a:solidFill>
                  <a:srgbClr val="241F5A"/>
                </a:solidFill>
                <a:latin typeface="Times New Roman"/>
                <a:cs typeface="Times New Roman"/>
              </a:rPr>
              <a:t>3LFD</a:t>
            </a:r>
            <a:r>
              <a:rPr dirty="0" sz="1600" spc="10">
                <a:solidFill>
                  <a:srgbClr val="241F5A"/>
                </a:solidFill>
                <a:latin typeface="Times New Roman"/>
                <a:cs typeface="Times New Roman"/>
              </a:rPr>
              <a:t> </a:t>
            </a:r>
            <a:r>
              <a:rPr dirty="0" sz="1600" spc="-565">
                <a:solidFill>
                  <a:srgbClr val="241F5A"/>
                </a:solidFill>
                <a:latin typeface="Times New Roman"/>
                <a:cs typeface="Times New Roman"/>
              </a:rPr>
              <a:t>YHUWLFDO</a:t>
            </a:r>
            <a:endParaRPr sz="1600">
              <a:latin typeface="Times New Roman"/>
              <a:cs typeface="Times New Roman"/>
            </a:endParaRPr>
          </a:p>
          <a:p>
            <a:pPr marL="84455" marR="5080">
              <a:lnSpc>
                <a:spcPct val="100000"/>
              </a:lnSpc>
              <a:spcBef>
                <a:spcPts val="825"/>
              </a:spcBef>
            </a:pPr>
            <a:r>
              <a:rPr dirty="0" sz="1200" spc="-235" b="1">
                <a:solidFill>
                  <a:srgbClr val="166634"/>
                </a:solidFill>
                <a:latin typeface="Times New Roman"/>
                <a:cs typeface="Times New Roman"/>
              </a:rPr>
              <a:t>&amp;XDQGR</a:t>
            </a:r>
            <a:r>
              <a:rPr dirty="0" sz="1200" spc="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65" b="1">
                <a:solidFill>
                  <a:srgbClr val="166634"/>
                </a:solidFill>
                <a:latin typeface="Times New Roman"/>
                <a:cs typeface="Times New Roman"/>
              </a:rPr>
              <a:t>H[LVWHQ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YDULDV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166634"/>
                </a:solidFill>
                <a:latin typeface="Times New Roman"/>
                <a:cs typeface="Times New Roman"/>
              </a:rPr>
              <a:t>SLFDV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166634"/>
                </a:solidFill>
                <a:latin typeface="Times New Roman"/>
                <a:cs typeface="Times New Roman"/>
              </a:rPr>
              <a:t>SDUDOHOR</a:t>
            </a:r>
            <a:r>
              <a:rPr dirty="0" sz="1200" spc="3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166634"/>
                </a:solidFill>
                <a:latin typeface="Times New Roman"/>
                <a:cs typeface="Times New Roman"/>
              </a:rPr>
              <a:t>VHSDUDFLyQ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166634"/>
                </a:solidFill>
                <a:latin typeface="Times New Roman"/>
                <a:cs typeface="Times New Roman"/>
              </a:rPr>
              <a:t>HQWUH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166634"/>
                </a:solidFill>
                <a:latin typeface="Times New Roman"/>
                <a:cs typeface="Times New Roman"/>
              </a:rPr>
              <a:t>HOODV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195" b="1">
                <a:solidFill>
                  <a:srgbClr val="166634"/>
                </a:solidFill>
                <a:latin typeface="Times New Roman"/>
                <a:cs typeface="Times New Roman"/>
              </a:rPr>
              <a:t>VHUi</a:t>
            </a:r>
            <a:r>
              <a:rPr dirty="0" sz="1200" spc="2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0" b="1">
                <a:solidFill>
                  <a:srgbClr val="166634"/>
                </a:solidFill>
                <a:latin typeface="Times New Roman"/>
                <a:cs typeface="Times New Roman"/>
              </a:rPr>
              <a:t>FRPR </a:t>
            </a:r>
            <a:r>
              <a:rPr dirty="0" sz="1200" spc="-100" b="1">
                <a:solidFill>
                  <a:srgbClr val="166634"/>
                </a:solidFill>
                <a:latin typeface="Times New Roman"/>
                <a:cs typeface="Times New Roman"/>
              </a:rPr>
              <a:t>PtQLPR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166634"/>
                </a:solidFill>
                <a:latin typeface="Times New Roman"/>
                <a:cs typeface="Times New Roman"/>
              </a:rPr>
              <a:t>HO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GREOH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166634"/>
                </a:solidFill>
                <a:latin typeface="Times New Roman"/>
                <a:cs typeface="Times New Roman"/>
              </a:rPr>
              <a:t>ORQJLWXG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45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04" b="1">
                <a:solidFill>
                  <a:srgbClr val="166634"/>
                </a:solidFill>
                <a:latin typeface="Times New Roman"/>
                <a:cs typeface="Times New Roman"/>
              </a:rPr>
              <a:t>SLFD</a:t>
            </a:r>
            <a:r>
              <a:rPr dirty="0" sz="1200" spc="2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110" b="1">
                <a:solidFill>
                  <a:srgbClr val="166634"/>
                </a:solidFill>
                <a:latin typeface="Times New Roman"/>
                <a:cs typeface="Times New Roman"/>
              </a:rPr>
              <a:t>6H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166634"/>
                </a:solidFill>
                <a:latin typeface="Times New Roman"/>
                <a:cs typeface="Times New Roman"/>
              </a:rPr>
              <a:t>UHFRPLHQGD</a:t>
            </a:r>
            <a:r>
              <a:rPr dirty="0" sz="1200" spc="30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YHFHV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50" b="1">
                <a:solidFill>
                  <a:srgbClr val="166634"/>
                </a:solidFill>
                <a:latin typeface="Times New Roman"/>
                <a:cs typeface="Times New Roman"/>
              </a:rPr>
              <a:t>ORQJLWXG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  <a:spcBef>
                <a:spcPts val="1145"/>
              </a:spcBef>
            </a:pPr>
            <a:r>
              <a:rPr dirty="0" sz="1600" spc="-430">
                <a:solidFill>
                  <a:srgbClr val="241F5A"/>
                </a:solidFill>
                <a:latin typeface="Times New Roman"/>
                <a:cs typeface="Times New Roman"/>
              </a:rPr>
              <a:t>&amp;RQGXFWRUHV</a:t>
            </a:r>
            <a:r>
              <a:rPr dirty="0" sz="1600" spc="25">
                <a:solidFill>
                  <a:srgbClr val="241F5A"/>
                </a:solidFill>
                <a:latin typeface="Times New Roman"/>
                <a:cs typeface="Times New Roman"/>
              </a:rPr>
              <a:t> </a:t>
            </a:r>
            <a:r>
              <a:rPr dirty="0" sz="1600" spc="-535">
                <a:solidFill>
                  <a:srgbClr val="241F5A"/>
                </a:solidFill>
                <a:latin typeface="Times New Roman"/>
                <a:cs typeface="Times New Roman"/>
              </a:rPr>
              <a:t>HQWHUUDGRV</a:t>
            </a:r>
            <a:endParaRPr sz="1600">
              <a:latin typeface="Times New Roman"/>
              <a:cs typeface="Times New Roman"/>
            </a:endParaRPr>
          </a:p>
          <a:p>
            <a:pPr marL="74295" marR="15240">
              <a:lnSpc>
                <a:spcPct val="100000"/>
              </a:lnSpc>
              <a:spcBef>
                <a:spcPts val="825"/>
              </a:spcBef>
            </a:pPr>
            <a:r>
              <a:rPr dirty="0" sz="1200" spc="100" b="1">
                <a:solidFill>
                  <a:srgbClr val="166634"/>
                </a:solidFill>
                <a:latin typeface="Times New Roman"/>
                <a:cs typeface="Times New Roman"/>
              </a:rPr>
              <a:t>/D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166634"/>
                </a:solidFill>
                <a:latin typeface="Times New Roman"/>
                <a:cs typeface="Times New Roman"/>
              </a:rPr>
              <a:t>FRORFDFLyQ</a:t>
            </a:r>
            <a:r>
              <a:rPr dirty="0" sz="1200" spc="1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166634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10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166634"/>
                </a:solidFill>
                <a:latin typeface="Times New Roman"/>
                <a:cs typeface="Times New Roman"/>
              </a:rPr>
              <a:t>WUD]DGR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166634"/>
                </a:solidFill>
                <a:latin typeface="Times New Roman"/>
                <a:cs typeface="Times New Roman"/>
              </a:rPr>
              <a:t>VLQXRVR</a:t>
            </a:r>
            <a:r>
              <a:rPr dirty="0" sz="1200" spc="1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166634"/>
                </a:solidFill>
                <a:latin typeface="Times New Roman"/>
                <a:cs typeface="Times New Roman"/>
              </a:rPr>
              <a:t>GHQWUR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spc="1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90" b="1">
                <a:solidFill>
                  <a:srgbClr val="166634"/>
                </a:solidFill>
                <a:latin typeface="Times New Roman"/>
                <a:cs typeface="Times New Roman"/>
              </a:rPr>
              <a:t>]DQMD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166634"/>
                </a:solidFill>
                <a:latin typeface="Times New Roman"/>
                <a:cs typeface="Times New Roman"/>
              </a:rPr>
              <a:t>QR</a:t>
            </a:r>
            <a:r>
              <a:rPr dirty="0" sz="1200" spc="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166634"/>
                </a:solidFill>
                <a:latin typeface="Times New Roman"/>
                <a:cs typeface="Times New Roman"/>
              </a:rPr>
              <a:t>PHMRUD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166634"/>
                </a:solidFill>
                <a:latin typeface="Times New Roman"/>
                <a:cs typeface="Times New Roman"/>
              </a:rPr>
              <a:t>UHVLVWHQFLD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0" b="1">
                <a:solidFill>
                  <a:srgbClr val="166634"/>
                </a:solidFill>
                <a:latin typeface="Times New Roman"/>
                <a:cs typeface="Times New Roman"/>
              </a:rPr>
              <a:t>HOHFWURGR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166634"/>
                </a:solidFill>
                <a:latin typeface="Times New Roman"/>
                <a:cs typeface="Times New Roman"/>
              </a:rPr>
              <a:t>SXHVWD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166634"/>
                </a:solidFill>
                <a:latin typeface="Times New Roman"/>
                <a:cs typeface="Times New Roman"/>
              </a:rPr>
              <a:t>WLHUUD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</a:pPr>
            <a:r>
              <a:rPr dirty="0" sz="1200" spc="60" b="1">
                <a:solidFill>
                  <a:srgbClr val="166634"/>
                </a:solidFill>
                <a:latin typeface="Times New Roman"/>
                <a:cs typeface="Times New Roman"/>
              </a:rPr>
              <a:t>(Q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166634"/>
                </a:solidFill>
                <a:latin typeface="Times New Roman"/>
                <a:cs typeface="Times New Roman"/>
              </a:rPr>
              <a:t>OD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166634"/>
                </a:solidFill>
                <a:latin typeface="Times New Roman"/>
                <a:cs typeface="Times New Roman"/>
              </a:rPr>
              <a:t>SUiFWLFD</a:t>
            </a:r>
            <a:r>
              <a:rPr dirty="0" sz="1200" spc="229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59" b="1">
                <a:solidFill>
                  <a:srgbClr val="166634"/>
                </a:solidFill>
                <a:latin typeface="Times New Roman"/>
                <a:cs typeface="Times New Roman"/>
              </a:rPr>
              <a:t>HVWRV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166634"/>
                </a:solidFill>
                <a:latin typeface="Times New Roman"/>
                <a:cs typeface="Times New Roman"/>
              </a:rPr>
              <a:t>FRQGXFWRUHV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166634"/>
                </a:solidFill>
                <a:latin typeface="Times New Roman"/>
                <a:cs typeface="Times New Roman"/>
              </a:rPr>
              <a:t>VH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166634"/>
                </a:solidFill>
                <a:latin typeface="Times New Roman"/>
                <a:cs typeface="Times New Roman"/>
              </a:rPr>
              <a:t>FRORFDQ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GH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20" b="1">
                <a:solidFill>
                  <a:srgbClr val="166634"/>
                </a:solidFill>
                <a:latin typeface="Times New Roman"/>
                <a:cs typeface="Times New Roman"/>
              </a:rPr>
              <a:t>GRV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54" b="1">
                <a:solidFill>
                  <a:srgbClr val="166634"/>
                </a:solidFill>
                <a:latin typeface="Times New Roman"/>
                <a:cs typeface="Times New Roman"/>
              </a:rPr>
              <a:t>PDQHUDV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75" b="1">
                <a:solidFill>
                  <a:srgbClr val="166634"/>
                </a:solidFill>
                <a:latin typeface="Times New Roman"/>
                <a:cs typeface="Times New Roman"/>
              </a:rPr>
              <a:t>GLIHUHQWHV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571500" marR="14604" indent="-191135">
              <a:lnSpc>
                <a:spcPct val="100000"/>
              </a:lnSpc>
              <a:buFont typeface="Wingdings"/>
              <a:buChar char=""/>
              <a:tabLst>
                <a:tab pos="572135" algn="l"/>
              </a:tabLst>
            </a:pPr>
            <a:r>
              <a:rPr dirty="0" u="heavy" sz="1200" spc="-32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(OHFWURGRV</a:t>
            </a:r>
            <a:r>
              <a:rPr dirty="0" u="heavy" sz="1200" spc="50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34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GH</a:t>
            </a:r>
            <a:r>
              <a:rPr dirty="0" u="heavy" sz="1200" spc="50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35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SXHVWD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27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44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WLHUUD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34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HQ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42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ORV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34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FLPLHQWRV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43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GHO</a:t>
            </a:r>
            <a:r>
              <a:rPr dirty="0" u="heavy" sz="1200" spc="50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33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HGLILFLR</a:t>
            </a:r>
            <a:r>
              <a:rPr dirty="0" sz="1200" spc="305" b="1">
                <a:solidFill>
                  <a:srgbClr val="166634"/>
                </a:solidFill>
                <a:latin typeface="Times New Roman"/>
                <a:cs typeface="Times New Roman"/>
              </a:rPr>
              <a:t>  </a:t>
            </a:r>
            <a:r>
              <a:rPr dirty="0" sz="1200" spc="-470" b="1">
                <a:solidFill>
                  <a:srgbClr val="166634"/>
                </a:solidFill>
                <a:latin typeface="Times New Roman"/>
                <a:cs typeface="Times New Roman"/>
              </a:rPr>
              <a:t>HVWRV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20" b="1">
                <a:solidFill>
                  <a:srgbClr val="166634"/>
                </a:solidFill>
                <a:latin typeface="Times New Roman"/>
                <a:cs typeface="Times New Roman"/>
              </a:rPr>
              <a:t>HOHFWURGRV</a:t>
            </a:r>
            <a:r>
              <a:rPr dirty="0" sz="1200" spc="3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30" b="1">
                <a:solidFill>
                  <a:srgbClr val="166634"/>
                </a:solidFill>
                <a:latin typeface="Times New Roman"/>
                <a:cs typeface="Times New Roman"/>
              </a:rPr>
              <a:t>VH</a:t>
            </a:r>
            <a:r>
              <a:rPr dirty="0" sz="1200" spc="4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55" b="1">
                <a:solidFill>
                  <a:srgbClr val="166634"/>
                </a:solidFill>
                <a:latin typeface="Times New Roman"/>
                <a:cs typeface="Times New Roman"/>
              </a:rPr>
              <a:t>LQVWDODQ</a:t>
            </a:r>
            <a:r>
              <a:rPr dirty="0" sz="1200" spc="3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166634"/>
                </a:solidFill>
                <a:latin typeface="Times New Roman"/>
                <a:cs typeface="Times New Roman"/>
              </a:rPr>
              <a:t>HPEHELGRV</a:t>
            </a:r>
            <a:r>
              <a:rPr dirty="0" sz="1200" spc="17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200" spc="3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15" b="1">
                <a:solidFill>
                  <a:srgbClr val="166634"/>
                </a:solidFill>
                <a:latin typeface="Times New Roman"/>
                <a:cs typeface="Times New Roman"/>
              </a:rPr>
              <a:t>ORV</a:t>
            </a:r>
            <a:r>
              <a:rPr dirty="0" sz="1200" spc="4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FLPLHQWRV</a:t>
            </a:r>
            <a:r>
              <a:rPr dirty="0" sz="1200" spc="2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265" b="1">
                <a:solidFill>
                  <a:srgbClr val="166634"/>
                </a:solidFill>
                <a:latin typeface="Times New Roman"/>
                <a:cs typeface="Times New Roman"/>
              </a:rPr>
              <a:t>\</a:t>
            </a:r>
            <a:r>
              <a:rPr dirty="0" sz="1200" spc="3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HVWiQ</a:t>
            </a:r>
            <a:r>
              <a:rPr dirty="0" sz="1200" spc="3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15" b="1">
                <a:solidFill>
                  <a:srgbClr val="166634"/>
                </a:solidFill>
                <a:latin typeface="Times New Roman"/>
                <a:cs typeface="Times New Roman"/>
              </a:rPr>
              <a:t>FRQVWLWXLGRV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166634"/>
                </a:solidFill>
                <a:latin typeface="Times New Roman"/>
                <a:cs typeface="Times New Roman"/>
              </a:rPr>
              <a:t>SRU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166634"/>
                </a:solidFill>
                <a:latin typeface="Times New Roman"/>
                <a:cs typeface="Times New Roman"/>
              </a:rPr>
              <a:t>XQ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15" b="1">
                <a:solidFill>
                  <a:srgbClr val="166634"/>
                </a:solidFill>
                <a:latin typeface="Times New Roman"/>
                <a:cs typeface="Times New Roman"/>
              </a:rPr>
              <a:t>EXFOH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60" b="1">
                <a:solidFill>
                  <a:srgbClr val="166634"/>
                </a:solidFill>
                <a:latin typeface="Times New Roman"/>
                <a:cs typeface="Times New Roman"/>
              </a:rPr>
              <a:t>DOUHGHGRU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75" b="1">
                <a:solidFill>
                  <a:srgbClr val="166634"/>
                </a:solidFill>
                <a:latin typeface="Times New Roman"/>
                <a:cs typeface="Times New Roman"/>
              </a:rPr>
              <a:t>SHUtPHWUR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166634"/>
                </a:solidFill>
                <a:latin typeface="Times New Roman"/>
                <a:cs typeface="Times New Roman"/>
              </a:rPr>
              <a:t>GHO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35" b="1">
                <a:solidFill>
                  <a:srgbClr val="166634"/>
                </a:solidFill>
                <a:latin typeface="Times New Roman"/>
                <a:cs typeface="Times New Roman"/>
              </a:rPr>
              <a:t>HGLILFLR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571500" marR="13970" indent="-191135">
              <a:lnSpc>
                <a:spcPct val="100000"/>
              </a:lnSpc>
              <a:tabLst>
                <a:tab pos="1176655" algn="l"/>
                <a:tab pos="2181225" algn="l"/>
                <a:tab pos="2515870" algn="l"/>
                <a:tab pos="3458845" algn="l"/>
                <a:tab pos="3954145" algn="l"/>
                <a:tab pos="4815205" algn="l"/>
                <a:tab pos="5046980" algn="l"/>
              </a:tabLst>
            </a:pPr>
            <a:r>
              <a:rPr dirty="0" sz="1200">
                <a:solidFill>
                  <a:srgbClr val="166634"/>
                </a:solidFill>
                <a:latin typeface="Wingdings"/>
                <a:cs typeface="Wingdings"/>
              </a:rPr>
              <a:t></a:t>
            </a:r>
            <a:r>
              <a:rPr dirty="0" sz="1200" spc="130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32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=DQMDV</a:t>
            </a:r>
            <a:r>
              <a:rPr dirty="0" u="heavy" sz="120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sz="1200" spc="-36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KRUL]RQWDOHV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	</a:t>
            </a:r>
            <a:r>
              <a:rPr dirty="0" sz="1200" spc="-455" b="1">
                <a:solidFill>
                  <a:srgbClr val="166634"/>
                </a:solidFill>
                <a:latin typeface="Times New Roman"/>
                <a:cs typeface="Times New Roman"/>
              </a:rPr>
              <a:t>ORV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	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FRQGXFWRUHV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	</a:t>
            </a:r>
            <a:r>
              <a:rPr dirty="0" sz="1200" spc="-345" b="1">
                <a:solidFill>
                  <a:srgbClr val="166634"/>
                </a:solidFill>
                <a:latin typeface="Times New Roman"/>
                <a:cs typeface="Times New Roman"/>
              </a:rPr>
              <a:t>HVWiQ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	</a:t>
            </a:r>
            <a:r>
              <a:rPr dirty="0" sz="1200" spc="-390" b="1">
                <a:solidFill>
                  <a:srgbClr val="166634"/>
                </a:solidFill>
                <a:latin typeface="Times New Roman"/>
                <a:cs typeface="Times New Roman"/>
              </a:rPr>
              <a:t>HQWHUUDGRV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	</a:t>
            </a:r>
            <a:r>
              <a:rPr dirty="0" sz="1200" spc="-320" b="1">
                <a:solidFill>
                  <a:srgbClr val="166634"/>
                </a:solidFill>
                <a:latin typeface="Times New Roman"/>
                <a:cs typeface="Times New Roman"/>
              </a:rPr>
              <a:t>D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	</a:t>
            </a:r>
            <a:r>
              <a:rPr dirty="0" sz="1200" spc="-260" b="1">
                <a:solidFill>
                  <a:srgbClr val="166634"/>
                </a:solidFill>
                <a:latin typeface="Times New Roman"/>
                <a:cs typeface="Times New Roman"/>
              </a:rPr>
              <a:t>XQD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50" b="1">
                <a:solidFill>
                  <a:srgbClr val="ED2024"/>
                </a:solidFill>
                <a:latin typeface="Times New Roman"/>
                <a:cs typeface="Times New Roman"/>
              </a:rPr>
              <a:t>SURIXQGLGDG</a:t>
            </a:r>
            <a:r>
              <a:rPr dirty="0" sz="12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180" b="1">
                <a:solidFill>
                  <a:srgbClr val="ED2024"/>
                </a:solidFill>
                <a:latin typeface="Times New Roman"/>
                <a:cs typeface="Times New Roman"/>
              </a:rPr>
              <a:t>DSUR[LPDGD</a:t>
            </a:r>
            <a:r>
              <a:rPr dirty="0" sz="12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200" spc="434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200" spc="26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2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166634"/>
                </a:solidFill>
                <a:latin typeface="Times New Roman"/>
                <a:cs typeface="Times New Roman"/>
              </a:rPr>
              <a:t>HQ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05" b="1">
                <a:solidFill>
                  <a:srgbClr val="166634"/>
                </a:solidFill>
                <a:latin typeface="Times New Roman"/>
                <a:cs typeface="Times New Roman"/>
              </a:rPr>
              <a:t>]DQMDV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45" b="1">
                <a:solidFill>
                  <a:srgbClr val="166634"/>
                </a:solidFill>
                <a:latin typeface="Times New Roman"/>
                <a:cs typeface="Times New Roman"/>
              </a:rPr>
              <a:t>H[FDYDGDV</a:t>
            </a:r>
            <a:r>
              <a:rPr dirty="0" sz="1200" spc="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166634"/>
                </a:solidFill>
                <a:latin typeface="Times New Roman"/>
                <a:cs typeface="Times New Roman"/>
              </a:rPr>
              <a:t>SDUD</a:t>
            </a:r>
            <a:r>
              <a:rPr dirty="0" sz="1200" spc="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65" b="1">
                <a:solidFill>
                  <a:srgbClr val="166634"/>
                </a:solidFill>
                <a:latin typeface="Times New Roman"/>
                <a:cs typeface="Times New Roman"/>
              </a:rPr>
              <a:t>WDO</a:t>
            </a:r>
            <a:r>
              <a:rPr dirty="0" sz="1200" spc="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166634"/>
                </a:solidFill>
                <a:latin typeface="Times New Roman"/>
                <a:cs typeface="Times New Roman"/>
              </a:rPr>
              <a:t>HIHFWR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21196" y="5679233"/>
            <a:ext cx="37160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15" b="1">
                <a:solidFill>
                  <a:srgbClr val="231F20"/>
                </a:solidFill>
                <a:latin typeface="Arial"/>
                <a:cs typeface="Arial"/>
              </a:rPr>
              <a:t>6HSDUDFLyQ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XQLyQ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WRPDV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87440" y="6407872"/>
            <a:ext cx="12039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315" b="1">
                <a:solidFill>
                  <a:srgbClr val="BF2026"/>
                </a:solidFill>
                <a:latin typeface="Times New Roman"/>
                <a:cs typeface="Times New Roman"/>
              </a:rPr>
              <a:t>352%/(0$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527007" y="6340081"/>
            <a:ext cx="294640" cy="429895"/>
            <a:chOff x="2527007" y="6340081"/>
            <a:chExt cx="294640" cy="429895"/>
          </a:xfrm>
        </p:grpSpPr>
        <p:sp>
          <p:nvSpPr>
            <p:cNvPr id="9" name="object 9" descr=""/>
            <p:cNvSpPr/>
            <p:nvPr/>
          </p:nvSpPr>
          <p:spPr>
            <a:xfrm>
              <a:off x="2535161" y="6366065"/>
              <a:ext cx="275590" cy="377190"/>
            </a:xfrm>
            <a:custGeom>
              <a:avLst/>
              <a:gdLst/>
              <a:ahLst/>
              <a:cxnLst/>
              <a:rect l="l" t="t" r="r" b="b"/>
              <a:pathLst>
                <a:path w="275589" h="377190">
                  <a:moveTo>
                    <a:pt x="137579" y="0"/>
                  </a:moveTo>
                  <a:lnTo>
                    <a:pt x="137579" y="94272"/>
                  </a:lnTo>
                  <a:lnTo>
                    <a:pt x="0" y="94272"/>
                  </a:lnTo>
                  <a:lnTo>
                    <a:pt x="0" y="282803"/>
                  </a:lnTo>
                  <a:lnTo>
                    <a:pt x="137579" y="282803"/>
                  </a:lnTo>
                  <a:lnTo>
                    <a:pt x="137579" y="377075"/>
                  </a:lnTo>
                  <a:lnTo>
                    <a:pt x="275158" y="188531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527007" y="6340081"/>
              <a:ext cx="294640" cy="429895"/>
            </a:xfrm>
            <a:custGeom>
              <a:avLst/>
              <a:gdLst/>
              <a:ahLst/>
              <a:cxnLst/>
              <a:rect l="l" t="t" r="r" b="b"/>
              <a:pathLst>
                <a:path w="294639" h="429895">
                  <a:moveTo>
                    <a:pt x="137579" y="308787"/>
                  </a:moveTo>
                  <a:lnTo>
                    <a:pt x="137579" y="429552"/>
                  </a:lnTo>
                  <a:lnTo>
                    <a:pt x="156852" y="403059"/>
                  </a:lnTo>
                  <a:lnTo>
                    <a:pt x="154393" y="403059"/>
                  </a:lnTo>
                  <a:lnTo>
                    <a:pt x="139115" y="398475"/>
                  </a:lnTo>
                  <a:lnTo>
                    <a:pt x="154393" y="377537"/>
                  </a:lnTo>
                  <a:lnTo>
                    <a:pt x="154393" y="317449"/>
                  </a:lnTo>
                  <a:lnTo>
                    <a:pt x="145732" y="317449"/>
                  </a:lnTo>
                  <a:lnTo>
                    <a:pt x="137579" y="308787"/>
                  </a:lnTo>
                  <a:close/>
                </a:path>
                <a:path w="294639" h="429895">
                  <a:moveTo>
                    <a:pt x="154393" y="377537"/>
                  </a:moveTo>
                  <a:lnTo>
                    <a:pt x="139115" y="398475"/>
                  </a:lnTo>
                  <a:lnTo>
                    <a:pt x="154393" y="403059"/>
                  </a:lnTo>
                  <a:lnTo>
                    <a:pt x="154393" y="377537"/>
                  </a:lnTo>
                  <a:close/>
                </a:path>
                <a:path w="294639" h="429895">
                  <a:moveTo>
                    <a:pt x="273159" y="214776"/>
                  </a:moveTo>
                  <a:lnTo>
                    <a:pt x="154393" y="377537"/>
                  </a:lnTo>
                  <a:lnTo>
                    <a:pt x="154393" y="403059"/>
                  </a:lnTo>
                  <a:lnTo>
                    <a:pt x="156852" y="403059"/>
                  </a:lnTo>
                  <a:lnTo>
                    <a:pt x="290303" y="219621"/>
                  </a:lnTo>
                  <a:lnTo>
                    <a:pt x="276694" y="219621"/>
                  </a:lnTo>
                  <a:lnTo>
                    <a:pt x="273159" y="214776"/>
                  </a:lnTo>
                  <a:close/>
                </a:path>
                <a:path w="294639" h="429895">
                  <a:moveTo>
                    <a:pt x="137579" y="112102"/>
                  </a:moveTo>
                  <a:lnTo>
                    <a:pt x="0" y="112102"/>
                  </a:lnTo>
                  <a:lnTo>
                    <a:pt x="0" y="317449"/>
                  </a:lnTo>
                  <a:lnTo>
                    <a:pt x="137579" y="317449"/>
                  </a:lnTo>
                  <a:lnTo>
                    <a:pt x="137579" y="308787"/>
                  </a:lnTo>
                  <a:lnTo>
                    <a:pt x="16814" y="308787"/>
                  </a:lnTo>
                  <a:lnTo>
                    <a:pt x="8153" y="300634"/>
                  </a:lnTo>
                  <a:lnTo>
                    <a:pt x="16814" y="300634"/>
                  </a:lnTo>
                  <a:lnTo>
                    <a:pt x="16814" y="128917"/>
                  </a:lnTo>
                  <a:lnTo>
                    <a:pt x="8153" y="128917"/>
                  </a:lnTo>
                  <a:lnTo>
                    <a:pt x="16814" y="120256"/>
                  </a:lnTo>
                  <a:lnTo>
                    <a:pt x="137579" y="120256"/>
                  </a:lnTo>
                  <a:lnTo>
                    <a:pt x="137579" y="112102"/>
                  </a:lnTo>
                  <a:close/>
                </a:path>
                <a:path w="294639" h="429895">
                  <a:moveTo>
                    <a:pt x="154393" y="300634"/>
                  </a:moveTo>
                  <a:lnTo>
                    <a:pt x="16814" y="300634"/>
                  </a:lnTo>
                  <a:lnTo>
                    <a:pt x="16814" y="308787"/>
                  </a:lnTo>
                  <a:lnTo>
                    <a:pt x="137579" y="308787"/>
                  </a:lnTo>
                  <a:lnTo>
                    <a:pt x="145732" y="317449"/>
                  </a:lnTo>
                  <a:lnTo>
                    <a:pt x="154393" y="317449"/>
                  </a:lnTo>
                  <a:lnTo>
                    <a:pt x="154393" y="300634"/>
                  </a:lnTo>
                  <a:close/>
                </a:path>
                <a:path w="294639" h="429895">
                  <a:moveTo>
                    <a:pt x="16814" y="300634"/>
                  </a:moveTo>
                  <a:lnTo>
                    <a:pt x="8153" y="300634"/>
                  </a:lnTo>
                  <a:lnTo>
                    <a:pt x="16814" y="308787"/>
                  </a:lnTo>
                  <a:lnTo>
                    <a:pt x="16814" y="300634"/>
                  </a:lnTo>
                  <a:close/>
                </a:path>
                <a:path w="294639" h="429895">
                  <a:moveTo>
                    <a:pt x="276694" y="209930"/>
                  </a:moveTo>
                  <a:lnTo>
                    <a:pt x="273159" y="214776"/>
                  </a:lnTo>
                  <a:lnTo>
                    <a:pt x="276694" y="219621"/>
                  </a:lnTo>
                  <a:lnTo>
                    <a:pt x="276694" y="209930"/>
                  </a:lnTo>
                  <a:close/>
                </a:path>
                <a:path w="294639" h="429895">
                  <a:moveTo>
                    <a:pt x="290674" y="209931"/>
                  </a:moveTo>
                  <a:lnTo>
                    <a:pt x="276694" y="209930"/>
                  </a:lnTo>
                  <a:lnTo>
                    <a:pt x="276694" y="219621"/>
                  </a:lnTo>
                  <a:lnTo>
                    <a:pt x="290303" y="219621"/>
                  </a:lnTo>
                  <a:lnTo>
                    <a:pt x="294017" y="214515"/>
                  </a:lnTo>
                  <a:lnTo>
                    <a:pt x="290674" y="209931"/>
                  </a:lnTo>
                  <a:close/>
                </a:path>
                <a:path w="294639" h="429895">
                  <a:moveTo>
                    <a:pt x="156528" y="25984"/>
                  </a:moveTo>
                  <a:lnTo>
                    <a:pt x="154393" y="25984"/>
                  </a:lnTo>
                  <a:lnTo>
                    <a:pt x="154393" y="52025"/>
                  </a:lnTo>
                  <a:lnTo>
                    <a:pt x="273159" y="214776"/>
                  </a:lnTo>
                  <a:lnTo>
                    <a:pt x="276694" y="209930"/>
                  </a:lnTo>
                  <a:lnTo>
                    <a:pt x="290674" y="209931"/>
                  </a:lnTo>
                  <a:lnTo>
                    <a:pt x="156528" y="25984"/>
                  </a:lnTo>
                  <a:close/>
                </a:path>
                <a:path w="294639" h="429895">
                  <a:moveTo>
                    <a:pt x="16814" y="120256"/>
                  </a:moveTo>
                  <a:lnTo>
                    <a:pt x="8153" y="128917"/>
                  </a:lnTo>
                  <a:lnTo>
                    <a:pt x="16814" y="128917"/>
                  </a:lnTo>
                  <a:lnTo>
                    <a:pt x="16814" y="120256"/>
                  </a:lnTo>
                  <a:close/>
                </a:path>
                <a:path w="294639" h="429895">
                  <a:moveTo>
                    <a:pt x="154393" y="112102"/>
                  </a:moveTo>
                  <a:lnTo>
                    <a:pt x="145732" y="112102"/>
                  </a:lnTo>
                  <a:lnTo>
                    <a:pt x="137579" y="120256"/>
                  </a:lnTo>
                  <a:lnTo>
                    <a:pt x="16814" y="120256"/>
                  </a:lnTo>
                  <a:lnTo>
                    <a:pt x="16814" y="128917"/>
                  </a:lnTo>
                  <a:lnTo>
                    <a:pt x="154393" y="128917"/>
                  </a:lnTo>
                  <a:lnTo>
                    <a:pt x="154393" y="112102"/>
                  </a:lnTo>
                  <a:close/>
                </a:path>
                <a:path w="294639" h="429895">
                  <a:moveTo>
                    <a:pt x="137579" y="0"/>
                  </a:moveTo>
                  <a:lnTo>
                    <a:pt x="137579" y="120256"/>
                  </a:lnTo>
                  <a:lnTo>
                    <a:pt x="145732" y="112102"/>
                  </a:lnTo>
                  <a:lnTo>
                    <a:pt x="154393" y="112102"/>
                  </a:lnTo>
                  <a:lnTo>
                    <a:pt x="154393" y="52025"/>
                  </a:lnTo>
                  <a:lnTo>
                    <a:pt x="139115" y="31089"/>
                  </a:lnTo>
                  <a:lnTo>
                    <a:pt x="154393" y="25984"/>
                  </a:lnTo>
                  <a:lnTo>
                    <a:pt x="156528" y="25984"/>
                  </a:lnTo>
                  <a:lnTo>
                    <a:pt x="137579" y="0"/>
                  </a:lnTo>
                  <a:close/>
                </a:path>
                <a:path w="294639" h="429895">
                  <a:moveTo>
                    <a:pt x="154393" y="25984"/>
                  </a:moveTo>
                  <a:lnTo>
                    <a:pt x="139115" y="31089"/>
                  </a:lnTo>
                  <a:lnTo>
                    <a:pt x="154393" y="52025"/>
                  </a:lnTo>
                  <a:lnTo>
                    <a:pt x="154393" y="2598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2930111" y="6205601"/>
            <a:ext cx="3656329" cy="14522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8Q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ED2024"/>
                </a:solidFill>
                <a:latin typeface="Times New Roman"/>
                <a:cs typeface="Times New Roman"/>
              </a:rPr>
              <a:t>GHIHFWR</a:t>
            </a:r>
            <a:r>
              <a:rPr dirty="0" sz="130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30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30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ED2024"/>
                </a:solidFill>
                <a:latin typeface="Times New Roman"/>
                <a:cs typeface="Times New Roman"/>
              </a:rPr>
              <a:t>OD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ED2024"/>
                </a:solidFill>
                <a:latin typeface="Times New Roman"/>
                <a:cs typeface="Times New Roman"/>
              </a:rPr>
              <a:t>ODGR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300" spc="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225" b="1">
                <a:solidFill>
                  <a:srgbClr val="ED2024"/>
                </a:solidFill>
                <a:latin typeface="Times New Roman"/>
                <a:cs typeface="Times New Roman"/>
              </a:rPr>
              <a:t>$7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ED2024"/>
                </a:solidFill>
                <a:latin typeface="Times New Roman"/>
                <a:cs typeface="Times New Roman"/>
              </a:rPr>
              <a:t>&amp;HQWUR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tabLst>
                <a:tab pos="536575" algn="l"/>
                <a:tab pos="1416050" algn="l"/>
                <a:tab pos="1438275" algn="l"/>
                <a:tab pos="1736089" algn="l"/>
                <a:tab pos="2088514" algn="l"/>
                <a:tab pos="2430145" algn="l"/>
                <a:tab pos="2980055" algn="l"/>
                <a:tab pos="3388360" algn="l"/>
              </a:tabLst>
            </a:pPr>
            <a:r>
              <a:rPr dirty="0" sz="1300" spc="315" b="1">
                <a:solidFill>
                  <a:srgbClr val="ED2024"/>
                </a:solidFill>
                <a:latin typeface="Times New Roman"/>
                <a:cs typeface="Times New Roman"/>
              </a:rPr>
              <a:t>7</a:t>
            </a:r>
            <a:r>
              <a:rPr dirty="0" sz="1300" spc="-215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300" spc="-95" b="1">
                <a:solidFill>
                  <a:srgbClr val="ED2024"/>
                </a:solidFill>
                <a:latin typeface="Times New Roman"/>
                <a:cs typeface="Times New Roman"/>
              </a:rPr>
              <a:t>DQVIRUPDFLyQ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	</a:t>
            </a:r>
            <a:r>
              <a:rPr dirty="0" sz="1300" spc="-270" b="1">
                <a:solidFill>
                  <a:srgbClr val="ED2024"/>
                </a:solidFill>
                <a:latin typeface="Times New Roman"/>
                <a:cs typeface="Times New Roman"/>
              </a:rPr>
              <a:t>SXHGH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	</a:t>
            </a:r>
            <a:r>
              <a:rPr dirty="0" sz="1300" spc="-265" b="1">
                <a:solidFill>
                  <a:srgbClr val="ED2024"/>
                </a:solidFill>
                <a:latin typeface="Times New Roman"/>
                <a:cs typeface="Times New Roman"/>
              </a:rPr>
              <a:t>SURYRFDU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	</a:t>
            </a:r>
            <a:r>
              <a:rPr dirty="0" sz="1300" spc="-445" b="1">
                <a:solidFill>
                  <a:srgbClr val="ED2024"/>
                </a:solidFill>
                <a:latin typeface="Times New Roman"/>
                <a:cs typeface="Times New Roman"/>
              </a:rPr>
              <a:t>WHQVLRQHV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ED2024"/>
                </a:solidFill>
                <a:latin typeface="Times New Roman"/>
                <a:cs typeface="Times New Roman"/>
              </a:rPr>
              <a:t>WUDQVIHULGDV</a:t>
            </a:r>
            <a:r>
              <a:rPr dirty="0" sz="13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ED2024"/>
                </a:solidFill>
                <a:latin typeface="Times New Roman"/>
                <a:cs typeface="Times New Roman"/>
              </a:rPr>
              <a:t>SHOLJURVDV</a:t>
            </a:r>
            <a:r>
              <a:rPr dirty="0" sz="13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3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ED2024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ED2024"/>
                </a:solidFill>
                <a:latin typeface="Times New Roman"/>
                <a:cs typeface="Times New Roman"/>
              </a:rPr>
              <a:t>%</a:t>
            </a:r>
            <a:r>
              <a:rPr dirty="0" sz="1300" spc="145" b="1">
                <a:solidFill>
                  <a:srgbClr val="ED2024"/>
                </a:solidFill>
                <a:latin typeface="Times New Roman"/>
                <a:cs typeface="Times New Roman"/>
              </a:rPr>
              <a:t>7</a:t>
            </a:r>
            <a:r>
              <a:rPr dirty="0" sz="1300" spc="-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6X</a:t>
            </a:r>
            <a:r>
              <a:rPr dirty="0" sz="1300" spc="2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65" b="1">
                <a:solidFill>
                  <a:srgbClr val="00664D"/>
                </a:solidFill>
                <a:latin typeface="Times New Roman"/>
                <a:cs typeface="Times New Roman"/>
              </a:rPr>
              <a:t>GXUDFLyQ</a:t>
            </a:r>
            <a:r>
              <a:rPr dirty="0" sz="1300" spc="29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170" b="1">
                <a:solidFill>
                  <a:srgbClr val="00664D"/>
                </a:solidFill>
                <a:latin typeface="Times New Roman"/>
                <a:cs typeface="Times New Roman"/>
              </a:rPr>
              <a:t>VHUi</a:t>
            </a:r>
            <a:r>
              <a:rPr dirty="0" sz="1300" spc="29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60" b="1">
                <a:solidFill>
                  <a:srgbClr val="00664D"/>
                </a:solidFill>
                <a:latin typeface="Times New Roman"/>
                <a:cs typeface="Times New Roman"/>
              </a:rPr>
              <a:t>FRPR</a:t>
            </a:r>
            <a:r>
              <a:rPr dirty="0" sz="1300" spc="2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664D"/>
                </a:solidFill>
                <a:latin typeface="Times New Roman"/>
                <a:cs typeface="Times New Roman"/>
              </a:rPr>
              <a:t>Pi[LPR</a:t>
            </a:r>
            <a:r>
              <a:rPr dirty="0" sz="1300" spc="29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2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00664D"/>
                </a:solidFill>
                <a:latin typeface="Times New Roman"/>
                <a:cs typeface="Times New Roman"/>
              </a:rPr>
              <a:t>GHFHQDV</a:t>
            </a:r>
            <a:r>
              <a:rPr dirty="0" sz="1300" spc="2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95" b="1">
                <a:solidFill>
                  <a:srgbClr val="00664D"/>
                </a:solidFill>
                <a:latin typeface="Times New Roman"/>
                <a:cs typeface="Times New Roman"/>
              </a:rPr>
              <a:t>VHJXQGRV</a:t>
            </a:r>
            <a:r>
              <a:rPr dirty="0" sz="1300" spc="15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300" spc="-305" b="1">
                <a:solidFill>
                  <a:srgbClr val="00664D"/>
                </a:solidFill>
                <a:latin typeface="Times New Roman"/>
                <a:cs typeface="Times New Roman"/>
              </a:rPr>
              <a:t>GHSHQGH</a:t>
            </a:r>
            <a:r>
              <a:rPr dirty="0" sz="1300" spc="1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1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90" b="1">
                <a:solidFill>
                  <a:srgbClr val="00664D"/>
                </a:solidFill>
                <a:latin typeface="Times New Roman"/>
                <a:cs typeface="Times New Roman"/>
              </a:rPr>
              <a:t>WLHPSR</a:t>
            </a:r>
            <a:r>
              <a:rPr dirty="0" sz="1300" spc="1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664D"/>
                </a:solidFill>
                <a:latin typeface="Times New Roman"/>
                <a:cs typeface="Times New Roman"/>
              </a:rPr>
              <a:t>Pi[LPR</a:t>
            </a:r>
            <a:r>
              <a:rPr dirty="0" sz="1300" spc="1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00664D"/>
                </a:solidFill>
                <a:latin typeface="Times New Roman"/>
                <a:cs typeface="Times New Roman"/>
              </a:rPr>
              <a:t>HQ</a:t>
            </a:r>
            <a:r>
              <a:rPr dirty="0" sz="1300" spc="18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00664D"/>
                </a:solidFill>
                <a:latin typeface="Times New Roman"/>
                <a:cs typeface="Times New Roman"/>
              </a:rPr>
              <a:t>HO</a:t>
            </a:r>
            <a:r>
              <a:rPr dirty="0" sz="1300" spc="1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85" b="1">
                <a:solidFill>
                  <a:srgbClr val="00664D"/>
                </a:solidFill>
                <a:latin typeface="Times New Roman"/>
                <a:cs typeface="Times New Roman"/>
              </a:rPr>
              <a:t>TXH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00664D"/>
                </a:solidFill>
                <a:latin typeface="Times New Roman"/>
                <a:cs typeface="Times New Roman"/>
              </a:rPr>
              <a:t>VHUtD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-365" b="1">
                <a:solidFill>
                  <a:srgbClr val="00664D"/>
                </a:solidFill>
                <a:latin typeface="Times New Roman"/>
                <a:cs typeface="Times New Roman"/>
              </a:rPr>
              <a:t>GHVSHMDGR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	</a:t>
            </a:r>
            <a:r>
              <a:rPr dirty="0" sz="1300" spc="-565" b="1">
                <a:solidFill>
                  <a:srgbClr val="00664D"/>
                </a:solidFill>
                <a:latin typeface="Times New Roman"/>
                <a:cs typeface="Times New Roman"/>
              </a:rPr>
              <a:t>HO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-370" b="1">
                <a:solidFill>
                  <a:srgbClr val="00664D"/>
                </a:solidFill>
                <a:latin typeface="Times New Roman"/>
                <a:cs typeface="Times New Roman"/>
              </a:rPr>
              <a:t>GHIHFWR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 </a:t>
            </a:r>
            <a:r>
              <a:rPr dirty="0" sz="1300" spc="-350" b="1">
                <a:solidFill>
                  <a:srgbClr val="00664D"/>
                </a:solidFill>
                <a:latin typeface="Times New Roman"/>
                <a:cs typeface="Times New Roman"/>
              </a:rPr>
              <a:t>)DFLOLWDGR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-220" b="1">
                <a:solidFill>
                  <a:srgbClr val="00664D"/>
                </a:solidFill>
                <a:latin typeface="Times New Roman"/>
                <a:cs typeface="Times New Roman"/>
              </a:rPr>
              <a:t>SRU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300" spc="-10" b="1">
                <a:solidFill>
                  <a:srgbClr val="00664D"/>
                </a:solidFill>
                <a:latin typeface="Times New Roman"/>
                <a:cs typeface="Times New Roman"/>
              </a:rPr>
              <a:t>&amp;RPSDxtD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24390" y="8573379"/>
            <a:ext cx="154749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¢4Xp</a:t>
            </a:r>
            <a:r>
              <a:rPr dirty="0" sz="1300" spc="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BF2026"/>
                </a:solidFill>
                <a:latin typeface="Times New Roman"/>
                <a:cs typeface="Times New Roman"/>
              </a:rPr>
              <a:t>WLHUUDV</a:t>
            </a:r>
            <a:r>
              <a:rPr dirty="0" sz="1300" spc="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85" b="1">
                <a:solidFill>
                  <a:srgbClr val="BF2026"/>
                </a:solidFill>
                <a:latin typeface="Times New Roman"/>
                <a:cs typeface="Times New Roman"/>
              </a:rPr>
              <a:t>KD\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BF2026"/>
                </a:solidFill>
                <a:latin typeface="Times New Roman"/>
                <a:cs typeface="Times New Roman"/>
              </a:rPr>
              <a:t>TXH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BF2026"/>
                </a:solidFill>
                <a:latin typeface="Times New Roman"/>
                <a:cs typeface="Times New Roman"/>
              </a:rPr>
              <a:t>WHQHU</a:t>
            </a:r>
            <a:r>
              <a:rPr dirty="0" sz="1300" spc="-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BF2026"/>
                </a:solidFill>
                <a:latin typeface="Times New Roman"/>
                <a:cs typeface="Times New Roman"/>
              </a:rPr>
              <a:t>FXHQWD"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601404" y="7852435"/>
            <a:ext cx="288290" cy="2082800"/>
          </a:xfrm>
          <a:custGeom>
            <a:avLst/>
            <a:gdLst/>
            <a:ahLst/>
            <a:cxnLst/>
            <a:rect l="l" t="t" r="r" b="b"/>
            <a:pathLst>
              <a:path w="288289" h="2082800">
                <a:moveTo>
                  <a:pt x="137579" y="1064958"/>
                </a:moveTo>
                <a:lnTo>
                  <a:pt x="137579" y="2048903"/>
                </a:lnTo>
                <a:lnTo>
                  <a:pt x="138087" y="2049919"/>
                </a:lnTo>
                <a:lnTo>
                  <a:pt x="138087" y="2050935"/>
                </a:lnTo>
                <a:lnTo>
                  <a:pt x="138595" y="2051964"/>
                </a:lnTo>
                <a:lnTo>
                  <a:pt x="138595" y="2052980"/>
                </a:lnTo>
                <a:lnTo>
                  <a:pt x="140131" y="2056041"/>
                </a:lnTo>
                <a:lnTo>
                  <a:pt x="141147" y="2057057"/>
                </a:lnTo>
                <a:lnTo>
                  <a:pt x="141655" y="2058073"/>
                </a:lnTo>
                <a:lnTo>
                  <a:pt x="143179" y="2059609"/>
                </a:lnTo>
                <a:lnTo>
                  <a:pt x="208911" y="2078443"/>
                </a:lnTo>
                <a:lnTo>
                  <a:pt x="287896" y="2082533"/>
                </a:lnTo>
                <a:lnTo>
                  <a:pt x="287896" y="2057057"/>
                </a:lnTo>
                <a:lnTo>
                  <a:pt x="274142" y="2056549"/>
                </a:lnTo>
                <a:lnTo>
                  <a:pt x="260388" y="2056549"/>
                </a:lnTo>
                <a:lnTo>
                  <a:pt x="243609" y="2055646"/>
                </a:lnTo>
                <a:lnTo>
                  <a:pt x="226436" y="2054383"/>
                </a:lnTo>
                <a:lnTo>
                  <a:pt x="209294" y="2052673"/>
                </a:lnTo>
                <a:lnTo>
                  <a:pt x="192608" y="2050427"/>
                </a:lnTo>
                <a:lnTo>
                  <a:pt x="188531" y="2049411"/>
                </a:lnTo>
                <a:lnTo>
                  <a:pt x="183946" y="2048903"/>
                </a:lnTo>
                <a:lnTo>
                  <a:pt x="176072" y="2047151"/>
                </a:lnTo>
                <a:lnTo>
                  <a:pt x="175076" y="2046871"/>
                </a:lnTo>
                <a:lnTo>
                  <a:pt x="163055" y="2046871"/>
                </a:lnTo>
                <a:lnTo>
                  <a:pt x="163055" y="2045842"/>
                </a:lnTo>
                <a:lnTo>
                  <a:pt x="162163" y="2043168"/>
                </a:lnTo>
                <a:lnTo>
                  <a:pt x="161023" y="2041258"/>
                </a:lnTo>
                <a:lnTo>
                  <a:pt x="160515" y="2041258"/>
                </a:lnTo>
                <a:lnTo>
                  <a:pt x="160515" y="2040750"/>
                </a:lnTo>
                <a:lnTo>
                  <a:pt x="163055" y="2040750"/>
                </a:lnTo>
                <a:lnTo>
                  <a:pt x="163055" y="1069543"/>
                </a:lnTo>
                <a:lnTo>
                  <a:pt x="139623" y="1069543"/>
                </a:lnTo>
                <a:lnTo>
                  <a:pt x="139109" y="1069035"/>
                </a:lnTo>
                <a:lnTo>
                  <a:pt x="138595" y="1069035"/>
                </a:lnTo>
                <a:lnTo>
                  <a:pt x="138595" y="1068527"/>
                </a:lnTo>
                <a:lnTo>
                  <a:pt x="139009" y="1068527"/>
                </a:lnTo>
                <a:lnTo>
                  <a:pt x="138701" y="1068019"/>
                </a:lnTo>
                <a:lnTo>
                  <a:pt x="138087" y="1067003"/>
                </a:lnTo>
                <a:lnTo>
                  <a:pt x="138257" y="1067003"/>
                </a:lnTo>
                <a:lnTo>
                  <a:pt x="137579" y="1064958"/>
                </a:lnTo>
                <a:close/>
              </a:path>
              <a:path w="288289" h="2082800">
                <a:moveTo>
                  <a:pt x="163055" y="2042687"/>
                </a:moveTo>
                <a:lnTo>
                  <a:pt x="163055" y="2046871"/>
                </a:lnTo>
                <a:lnTo>
                  <a:pt x="175076" y="2046871"/>
                </a:lnTo>
                <a:lnTo>
                  <a:pt x="169506" y="2045309"/>
                </a:lnTo>
                <a:lnTo>
                  <a:pt x="163055" y="2042687"/>
                </a:lnTo>
                <a:close/>
              </a:path>
              <a:path w="288289" h="2082800">
                <a:moveTo>
                  <a:pt x="162163" y="2043168"/>
                </a:moveTo>
                <a:lnTo>
                  <a:pt x="163055" y="2045842"/>
                </a:lnTo>
                <a:lnTo>
                  <a:pt x="163055" y="2043810"/>
                </a:lnTo>
                <a:lnTo>
                  <a:pt x="162547" y="2043810"/>
                </a:lnTo>
                <a:lnTo>
                  <a:pt x="162163" y="2043168"/>
                </a:lnTo>
                <a:close/>
              </a:path>
              <a:path w="288289" h="2082800">
                <a:moveTo>
                  <a:pt x="162039" y="2042795"/>
                </a:moveTo>
                <a:lnTo>
                  <a:pt x="162163" y="2043168"/>
                </a:lnTo>
                <a:lnTo>
                  <a:pt x="162547" y="2043810"/>
                </a:lnTo>
                <a:lnTo>
                  <a:pt x="162039" y="2042795"/>
                </a:lnTo>
                <a:close/>
              </a:path>
              <a:path w="288289" h="2082800">
                <a:moveTo>
                  <a:pt x="163055" y="2042795"/>
                </a:moveTo>
                <a:lnTo>
                  <a:pt x="162039" y="2042795"/>
                </a:lnTo>
                <a:lnTo>
                  <a:pt x="162547" y="2043810"/>
                </a:lnTo>
                <a:lnTo>
                  <a:pt x="163055" y="2043810"/>
                </a:lnTo>
                <a:lnTo>
                  <a:pt x="163055" y="2042795"/>
                </a:lnTo>
                <a:close/>
              </a:path>
              <a:path w="288289" h="2082800">
                <a:moveTo>
                  <a:pt x="161023" y="2041258"/>
                </a:moveTo>
                <a:lnTo>
                  <a:pt x="162163" y="2043168"/>
                </a:lnTo>
                <a:lnTo>
                  <a:pt x="162039" y="2042795"/>
                </a:lnTo>
                <a:lnTo>
                  <a:pt x="163055" y="2042795"/>
                </a:lnTo>
                <a:lnTo>
                  <a:pt x="162039" y="2042274"/>
                </a:lnTo>
                <a:lnTo>
                  <a:pt x="161023" y="2041258"/>
                </a:lnTo>
                <a:close/>
              </a:path>
              <a:path w="288289" h="2082800">
                <a:moveTo>
                  <a:pt x="163055" y="2040750"/>
                </a:moveTo>
                <a:lnTo>
                  <a:pt x="160515" y="2040750"/>
                </a:lnTo>
                <a:lnTo>
                  <a:pt x="162039" y="2042274"/>
                </a:lnTo>
                <a:lnTo>
                  <a:pt x="163055" y="2042687"/>
                </a:lnTo>
                <a:lnTo>
                  <a:pt x="163055" y="2040750"/>
                </a:lnTo>
                <a:close/>
              </a:path>
              <a:path w="288289" h="2082800">
                <a:moveTo>
                  <a:pt x="139009" y="1068527"/>
                </a:moveTo>
                <a:lnTo>
                  <a:pt x="138595" y="1068527"/>
                </a:lnTo>
                <a:lnTo>
                  <a:pt x="139623" y="1069543"/>
                </a:lnTo>
                <a:lnTo>
                  <a:pt x="139009" y="1068527"/>
                </a:lnTo>
                <a:close/>
              </a:path>
              <a:path w="288289" h="2082800">
                <a:moveTo>
                  <a:pt x="163055" y="1063942"/>
                </a:moveTo>
                <a:lnTo>
                  <a:pt x="137579" y="1063942"/>
                </a:lnTo>
                <a:lnTo>
                  <a:pt x="137579" y="1064958"/>
                </a:lnTo>
                <a:lnTo>
                  <a:pt x="138465" y="1067628"/>
                </a:lnTo>
                <a:lnTo>
                  <a:pt x="139623" y="1069543"/>
                </a:lnTo>
                <a:lnTo>
                  <a:pt x="163055" y="1069543"/>
                </a:lnTo>
                <a:lnTo>
                  <a:pt x="163055" y="1063942"/>
                </a:lnTo>
                <a:close/>
              </a:path>
              <a:path w="288289" h="2082800">
                <a:moveTo>
                  <a:pt x="138595" y="1068527"/>
                </a:moveTo>
                <a:lnTo>
                  <a:pt x="138595" y="1069035"/>
                </a:lnTo>
                <a:lnTo>
                  <a:pt x="139109" y="1069035"/>
                </a:lnTo>
                <a:lnTo>
                  <a:pt x="138595" y="1068527"/>
                </a:lnTo>
                <a:close/>
              </a:path>
              <a:path w="288289" h="2082800">
                <a:moveTo>
                  <a:pt x="12738" y="1028268"/>
                </a:moveTo>
                <a:lnTo>
                  <a:pt x="12738" y="1053744"/>
                </a:lnTo>
                <a:lnTo>
                  <a:pt x="51498" y="1054982"/>
                </a:lnTo>
                <a:lnTo>
                  <a:pt x="82202" y="1057109"/>
                </a:lnTo>
                <a:lnTo>
                  <a:pt x="112822" y="1061380"/>
                </a:lnTo>
                <a:lnTo>
                  <a:pt x="137579" y="1068527"/>
                </a:lnTo>
                <a:lnTo>
                  <a:pt x="137579" y="1063942"/>
                </a:lnTo>
                <a:lnTo>
                  <a:pt x="163055" y="1063942"/>
                </a:lnTo>
                <a:lnTo>
                  <a:pt x="163055" y="1061897"/>
                </a:lnTo>
                <a:lnTo>
                  <a:pt x="162547" y="1060881"/>
                </a:lnTo>
                <a:lnTo>
                  <a:pt x="162547" y="1059865"/>
                </a:lnTo>
                <a:lnTo>
                  <a:pt x="162039" y="1058849"/>
                </a:lnTo>
                <a:lnTo>
                  <a:pt x="162039" y="1057821"/>
                </a:lnTo>
                <a:lnTo>
                  <a:pt x="160515" y="1054773"/>
                </a:lnTo>
                <a:lnTo>
                  <a:pt x="159486" y="1053744"/>
                </a:lnTo>
                <a:lnTo>
                  <a:pt x="27012" y="1053744"/>
                </a:lnTo>
                <a:lnTo>
                  <a:pt x="55678" y="1052726"/>
                </a:lnTo>
                <a:lnTo>
                  <a:pt x="91767" y="1050045"/>
                </a:lnTo>
                <a:lnTo>
                  <a:pt x="127450" y="1044121"/>
                </a:lnTo>
                <a:lnTo>
                  <a:pt x="135496" y="1040971"/>
                </a:lnTo>
                <a:lnTo>
                  <a:pt x="133320" y="1039857"/>
                </a:lnTo>
                <a:lnTo>
                  <a:pt x="94251" y="1032775"/>
                </a:lnTo>
                <a:lnTo>
                  <a:pt x="54427" y="1029680"/>
                </a:lnTo>
                <a:lnTo>
                  <a:pt x="12738" y="1028268"/>
                </a:lnTo>
                <a:close/>
              </a:path>
              <a:path w="288289" h="2082800">
                <a:moveTo>
                  <a:pt x="138087" y="1067003"/>
                </a:moveTo>
                <a:lnTo>
                  <a:pt x="138595" y="1068019"/>
                </a:lnTo>
                <a:lnTo>
                  <a:pt x="138465" y="1067628"/>
                </a:lnTo>
                <a:lnTo>
                  <a:pt x="138087" y="1067003"/>
                </a:lnTo>
                <a:close/>
              </a:path>
              <a:path w="288289" h="2082800">
                <a:moveTo>
                  <a:pt x="138465" y="1067628"/>
                </a:moveTo>
                <a:lnTo>
                  <a:pt x="138595" y="1068019"/>
                </a:lnTo>
                <a:lnTo>
                  <a:pt x="138465" y="1067628"/>
                </a:lnTo>
                <a:close/>
              </a:path>
              <a:path w="288289" h="2082800">
                <a:moveTo>
                  <a:pt x="138257" y="1067003"/>
                </a:moveTo>
                <a:lnTo>
                  <a:pt x="138087" y="1067003"/>
                </a:lnTo>
                <a:lnTo>
                  <a:pt x="138465" y="1067628"/>
                </a:lnTo>
                <a:lnTo>
                  <a:pt x="138257" y="1067003"/>
                </a:lnTo>
                <a:close/>
              </a:path>
              <a:path w="288289" h="2082800">
                <a:moveTo>
                  <a:pt x="12738" y="1028268"/>
                </a:moveTo>
                <a:lnTo>
                  <a:pt x="5600" y="1028776"/>
                </a:lnTo>
                <a:lnTo>
                  <a:pt x="0" y="1034389"/>
                </a:lnTo>
                <a:lnTo>
                  <a:pt x="0" y="1048143"/>
                </a:lnTo>
                <a:lnTo>
                  <a:pt x="5600" y="1053744"/>
                </a:lnTo>
                <a:lnTo>
                  <a:pt x="12738" y="1053744"/>
                </a:lnTo>
                <a:lnTo>
                  <a:pt x="12738" y="1028268"/>
                </a:lnTo>
                <a:close/>
              </a:path>
              <a:path w="288289" h="2082800">
                <a:moveTo>
                  <a:pt x="135496" y="1040971"/>
                </a:moveTo>
                <a:lnTo>
                  <a:pt x="127450" y="1044121"/>
                </a:lnTo>
                <a:lnTo>
                  <a:pt x="91767" y="1050045"/>
                </a:lnTo>
                <a:lnTo>
                  <a:pt x="55611" y="1052728"/>
                </a:lnTo>
                <a:lnTo>
                  <a:pt x="27012" y="1053744"/>
                </a:lnTo>
                <a:lnTo>
                  <a:pt x="159486" y="1053744"/>
                </a:lnTo>
                <a:lnTo>
                  <a:pt x="158465" y="1052726"/>
                </a:lnTo>
                <a:lnTo>
                  <a:pt x="135496" y="1040971"/>
                </a:lnTo>
                <a:close/>
              </a:path>
              <a:path w="288289" h="2082800">
                <a:moveTo>
                  <a:pt x="137579" y="1013636"/>
                </a:moveTo>
                <a:lnTo>
                  <a:pt x="114781" y="1020849"/>
                </a:lnTo>
                <a:lnTo>
                  <a:pt x="83381" y="1025277"/>
                </a:lnTo>
                <a:lnTo>
                  <a:pt x="51819" y="1027381"/>
                </a:lnTo>
                <a:lnTo>
                  <a:pt x="26492" y="1028268"/>
                </a:lnTo>
                <a:lnTo>
                  <a:pt x="12738" y="1028268"/>
                </a:lnTo>
                <a:lnTo>
                  <a:pt x="54427" y="1029680"/>
                </a:lnTo>
                <a:lnTo>
                  <a:pt x="94251" y="1032775"/>
                </a:lnTo>
                <a:lnTo>
                  <a:pt x="133320" y="1039857"/>
                </a:lnTo>
                <a:lnTo>
                  <a:pt x="135496" y="1040971"/>
                </a:lnTo>
                <a:lnTo>
                  <a:pt x="154901" y="1033373"/>
                </a:lnTo>
                <a:lnTo>
                  <a:pt x="157454" y="1031328"/>
                </a:lnTo>
                <a:lnTo>
                  <a:pt x="158978" y="1029804"/>
                </a:lnTo>
                <a:lnTo>
                  <a:pt x="159486" y="1028268"/>
                </a:lnTo>
                <a:lnTo>
                  <a:pt x="160515" y="1027760"/>
                </a:lnTo>
                <a:lnTo>
                  <a:pt x="162039" y="1024699"/>
                </a:lnTo>
                <a:lnTo>
                  <a:pt x="162039" y="1023683"/>
                </a:lnTo>
                <a:lnTo>
                  <a:pt x="162547" y="1022667"/>
                </a:lnTo>
                <a:lnTo>
                  <a:pt x="162547" y="1021651"/>
                </a:lnTo>
                <a:lnTo>
                  <a:pt x="163055" y="1020114"/>
                </a:lnTo>
                <a:lnTo>
                  <a:pt x="163055" y="1018082"/>
                </a:lnTo>
                <a:lnTo>
                  <a:pt x="137579" y="1018082"/>
                </a:lnTo>
                <a:lnTo>
                  <a:pt x="137579" y="1013636"/>
                </a:lnTo>
                <a:close/>
              </a:path>
              <a:path w="288289" h="2082800">
                <a:moveTo>
                  <a:pt x="163055" y="1012469"/>
                </a:moveTo>
                <a:lnTo>
                  <a:pt x="140131" y="1012469"/>
                </a:lnTo>
                <a:lnTo>
                  <a:pt x="139620" y="1012995"/>
                </a:lnTo>
                <a:lnTo>
                  <a:pt x="138465" y="1014904"/>
                </a:lnTo>
                <a:lnTo>
                  <a:pt x="137579" y="1017574"/>
                </a:lnTo>
                <a:lnTo>
                  <a:pt x="137579" y="1018082"/>
                </a:lnTo>
                <a:lnTo>
                  <a:pt x="163055" y="1018082"/>
                </a:lnTo>
                <a:lnTo>
                  <a:pt x="163055" y="1012469"/>
                </a:lnTo>
                <a:close/>
              </a:path>
              <a:path w="288289" h="2082800">
                <a:moveTo>
                  <a:pt x="139605" y="1012995"/>
                </a:moveTo>
                <a:lnTo>
                  <a:pt x="137579" y="1013636"/>
                </a:lnTo>
                <a:lnTo>
                  <a:pt x="137579" y="1017574"/>
                </a:lnTo>
                <a:lnTo>
                  <a:pt x="138257" y="1015530"/>
                </a:lnTo>
                <a:lnTo>
                  <a:pt x="138087" y="1015530"/>
                </a:lnTo>
                <a:lnTo>
                  <a:pt x="138595" y="1014514"/>
                </a:lnTo>
                <a:lnTo>
                  <a:pt x="139009" y="1014006"/>
                </a:lnTo>
                <a:lnTo>
                  <a:pt x="138595" y="1014006"/>
                </a:lnTo>
                <a:lnTo>
                  <a:pt x="139605" y="1012995"/>
                </a:lnTo>
                <a:close/>
              </a:path>
              <a:path w="288289" h="2082800">
                <a:moveTo>
                  <a:pt x="138595" y="1014514"/>
                </a:moveTo>
                <a:lnTo>
                  <a:pt x="138087" y="1015530"/>
                </a:lnTo>
                <a:lnTo>
                  <a:pt x="138465" y="1014904"/>
                </a:lnTo>
                <a:lnTo>
                  <a:pt x="138595" y="1014514"/>
                </a:lnTo>
                <a:close/>
              </a:path>
              <a:path w="288289" h="2082800">
                <a:moveTo>
                  <a:pt x="138465" y="1014904"/>
                </a:moveTo>
                <a:lnTo>
                  <a:pt x="138087" y="1015530"/>
                </a:lnTo>
                <a:lnTo>
                  <a:pt x="138257" y="1015530"/>
                </a:lnTo>
                <a:lnTo>
                  <a:pt x="138465" y="1014904"/>
                </a:lnTo>
                <a:close/>
              </a:path>
              <a:path w="288289" h="2082800">
                <a:moveTo>
                  <a:pt x="138701" y="1014514"/>
                </a:moveTo>
                <a:lnTo>
                  <a:pt x="138465" y="1014904"/>
                </a:lnTo>
                <a:lnTo>
                  <a:pt x="138701" y="1014514"/>
                </a:lnTo>
                <a:close/>
              </a:path>
              <a:path w="288289" h="2082800">
                <a:moveTo>
                  <a:pt x="139623" y="1012990"/>
                </a:moveTo>
                <a:lnTo>
                  <a:pt x="138595" y="1014006"/>
                </a:lnTo>
                <a:lnTo>
                  <a:pt x="139009" y="1014006"/>
                </a:lnTo>
                <a:lnTo>
                  <a:pt x="139623" y="1012990"/>
                </a:lnTo>
                <a:close/>
              </a:path>
              <a:path w="288289" h="2082800">
                <a:moveTo>
                  <a:pt x="287896" y="0"/>
                </a:moveTo>
                <a:lnTo>
                  <a:pt x="273634" y="0"/>
                </a:lnTo>
                <a:lnTo>
                  <a:pt x="246378" y="1230"/>
                </a:lnTo>
                <a:lnTo>
                  <a:pt x="206351" y="4433"/>
                </a:lnTo>
                <a:lnTo>
                  <a:pt x="167097" y="11535"/>
                </a:lnTo>
                <a:lnTo>
                  <a:pt x="140639" y="26492"/>
                </a:lnTo>
                <a:lnTo>
                  <a:pt x="139623" y="27508"/>
                </a:lnTo>
                <a:lnTo>
                  <a:pt x="139623" y="28536"/>
                </a:lnTo>
                <a:lnTo>
                  <a:pt x="138087" y="31584"/>
                </a:lnTo>
                <a:lnTo>
                  <a:pt x="138087" y="32613"/>
                </a:lnTo>
                <a:lnTo>
                  <a:pt x="137579" y="33629"/>
                </a:lnTo>
                <a:lnTo>
                  <a:pt x="137579" y="1013636"/>
                </a:lnTo>
                <a:lnTo>
                  <a:pt x="139611" y="1012990"/>
                </a:lnTo>
                <a:lnTo>
                  <a:pt x="140131" y="1012469"/>
                </a:lnTo>
                <a:lnTo>
                  <a:pt x="163055" y="1012469"/>
                </a:lnTo>
                <a:lnTo>
                  <a:pt x="163055" y="41274"/>
                </a:lnTo>
                <a:lnTo>
                  <a:pt x="161023" y="41274"/>
                </a:lnTo>
                <a:lnTo>
                  <a:pt x="162163" y="39364"/>
                </a:lnTo>
                <a:lnTo>
                  <a:pt x="163055" y="36690"/>
                </a:lnTo>
                <a:lnTo>
                  <a:pt x="163055" y="35661"/>
                </a:lnTo>
                <a:lnTo>
                  <a:pt x="178453" y="35661"/>
                </a:lnTo>
                <a:lnTo>
                  <a:pt x="187981" y="33000"/>
                </a:lnTo>
                <a:lnTo>
                  <a:pt x="217662" y="28894"/>
                </a:lnTo>
                <a:lnTo>
                  <a:pt x="247557" y="26771"/>
                </a:lnTo>
                <a:lnTo>
                  <a:pt x="274142" y="25476"/>
                </a:lnTo>
                <a:lnTo>
                  <a:pt x="287896" y="25476"/>
                </a:lnTo>
                <a:lnTo>
                  <a:pt x="287896" y="0"/>
                </a:lnTo>
                <a:close/>
              </a:path>
              <a:path w="288289" h="2082800">
                <a:moveTo>
                  <a:pt x="163055" y="38722"/>
                </a:moveTo>
                <a:lnTo>
                  <a:pt x="162547" y="38722"/>
                </a:lnTo>
                <a:lnTo>
                  <a:pt x="162039" y="39738"/>
                </a:lnTo>
                <a:lnTo>
                  <a:pt x="161023" y="41274"/>
                </a:lnTo>
                <a:lnTo>
                  <a:pt x="162039" y="40246"/>
                </a:lnTo>
                <a:lnTo>
                  <a:pt x="163055" y="39962"/>
                </a:lnTo>
                <a:lnTo>
                  <a:pt x="163055" y="38722"/>
                </a:lnTo>
                <a:close/>
              </a:path>
              <a:path w="288289" h="2082800">
                <a:moveTo>
                  <a:pt x="163055" y="39962"/>
                </a:moveTo>
                <a:lnTo>
                  <a:pt x="162039" y="40246"/>
                </a:lnTo>
                <a:lnTo>
                  <a:pt x="161023" y="41274"/>
                </a:lnTo>
                <a:lnTo>
                  <a:pt x="163055" y="41274"/>
                </a:lnTo>
                <a:lnTo>
                  <a:pt x="163055" y="39962"/>
                </a:lnTo>
                <a:close/>
              </a:path>
              <a:path w="288289" h="2082800">
                <a:moveTo>
                  <a:pt x="178453" y="35661"/>
                </a:moveTo>
                <a:lnTo>
                  <a:pt x="163055" y="35661"/>
                </a:lnTo>
                <a:lnTo>
                  <a:pt x="163055" y="39962"/>
                </a:lnTo>
                <a:lnTo>
                  <a:pt x="178453" y="35661"/>
                </a:lnTo>
                <a:close/>
              </a:path>
              <a:path w="288289" h="2082800">
                <a:moveTo>
                  <a:pt x="162163" y="39364"/>
                </a:moveTo>
                <a:lnTo>
                  <a:pt x="161940" y="39738"/>
                </a:lnTo>
                <a:lnTo>
                  <a:pt x="162163" y="39364"/>
                </a:lnTo>
                <a:close/>
              </a:path>
              <a:path w="288289" h="2082800">
                <a:moveTo>
                  <a:pt x="162547" y="38722"/>
                </a:moveTo>
                <a:lnTo>
                  <a:pt x="162163" y="39364"/>
                </a:lnTo>
                <a:lnTo>
                  <a:pt x="162039" y="39738"/>
                </a:lnTo>
                <a:lnTo>
                  <a:pt x="162547" y="38722"/>
                </a:lnTo>
                <a:close/>
              </a:path>
              <a:path w="288289" h="2082800">
                <a:moveTo>
                  <a:pt x="163055" y="36690"/>
                </a:moveTo>
                <a:lnTo>
                  <a:pt x="162163" y="39364"/>
                </a:lnTo>
                <a:lnTo>
                  <a:pt x="162547" y="38722"/>
                </a:lnTo>
                <a:lnTo>
                  <a:pt x="163055" y="38722"/>
                </a:lnTo>
                <a:lnTo>
                  <a:pt x="163055" y="3669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2996863" y="8002782"/>
            <a:ext cx="296291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 marR="5080" indent="-241300">
              <a:lnSpc>
                <a:spcPct val="102899"/>
              </a:lnSpc>
              <a:spcBef>
                <a:spcPts val="90"/>
              </a:spcBef>
              <a:buFont typeface="Wingdings"/>
              <a:buChar char=""/>
              <a:tabLst>
                <a:tab pos="241300" algn="l"/>
                <a:tab pos="242570" algn="l"/>
              </a:tabLst>
            </a:pPr>
            <a:r>
              <a:rPr dirty="0" sz="1300" spc="295" b="1">
                <a:solidFill>
                  <a:srgbClr val="2E3191"/>
                </a:solidFill>
                <a:latin typeface="Times New Roman"/>
                <a:cs typeface="Times New Roman"/>
              </a:rPr>
              <a:t>7,(55$</a:t>
            </a:r>
            <a:r>
              <a:rPr dirty="0" sz="1300" spc="-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E3191"/>
                </a:solidFill>
                <a:latin typeface="Times New Roman"/>
                <a:cs typeface="Times New Roman"/>
              </a:rPr>
              <a:t>'(</a:t>
            </a:r>
            <a:r>
              <a:rPr dirty="0" sz="1300" spc="3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2E3191"/>
                </a:solidFill>
                <a:latin typeface="Times New Roman"/>
                <a:cs typeface="Times New Roman"/>
              </a:rPr>
              <a:t>3527(&amp;&amp;,Ï1</a:t>
            </a:r>
            <a:r>
              <a:rPr dirty="0" sz="1300" spc="5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2E3191"/>
                </a:solidFill>
                <a:latin typeface="Times New Roman"/>
                <a:cs typeface="Times New Roman"/>
              </a:rPr>
              <a:t>GHO</a:t>
            </a: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2E3191"/>
                </a:solidFill>
                <a:latin typeface="Times New Roman"/>
                <a:cs typeface="Times New Roman"/>
              </a:rPr>
              <a:t>&amp;7</a:t>
            </a:r>
            <a:r>
              <a:rPr dirty="0" sz="1300" spc="-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00664D"/>
                </a:solidFill>
                <a:latin typeface="Times New Roman"/>
                <a:cs typeface="Times New Roman"/>
              </a:rPr>
              <a:t>3XHVWD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664D"/>
                </a:solidFill>
                <a:latin typeface="Times New Roman"/>
                <a:cs typeface="Times New Roman"/>
              </a:rPr>
              <a:t>D</a:t>
            </a:r>
            <a:r>
              <a:rPr dirty="0" sz="1300" spc="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664D"/>
                </a:solidFill>
                <a:latin typeface="Times New Roman"/>
                <a:cs typeface="Times New Roman"/>
              </a:rPr>
              <a:t>WLHUUD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00664D"/>
                </a:solidFill>
                <a:latin typeface="Times New Roman"/>
                <a:cs typeface="Times New Roman"/>
              </a:rPr>
              <a:t>ODV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280" b="1">
                <a:solidFill>
                  <a:srgbClr val="00664D"/>
                </a:solidFill>
                <a:latin typeface="Times New Roman"/>
                <a:cs typeface="Times New Roman"/>
              </a:rPr>
              <a:t>P</a:t>
            </a:r>
            <a:r>
              <a:rPr dirty="0" sz="1300" spc="-355" b="1">
                <a:solidFill>
                  <a:srgbClr val="00664D"/>
                </a:solidFill>
                <a:latin typeface="Times New Roman"/>
                <a:cs typeface="Times New Roman"/>
              </a:rPr>
              <a:t>DVDV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664D"/>
                </a:solidFill>
                <a:latin typeface="Times New Roman"/>
                <a:cs typeface="Times New Roman"/>
              </a:rPr>
              <a:t>&amp;7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996846" y="8614243"/>
            <a:ext cx="269176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 marR="5080" indent="-241300">
              <a:lnSpc>
                <a:spcPct val="102899"/>
              </a:lnSpc>
              <a:spcBef>
                <a:spcPts val="90"/>
              </a:spcBef>
              <a:buFont typeface="Wingdings"/>
              <a:buChar char=""/>
              <a:tabLst>
                <a:tab pos="241300" algn="l"/>
                <a:tab pos="242570" algn="l"/>
              </a:tabLst>
            </a:pPr>
            <a:r>
              <a:rPr dirty="0" sz="1300" spc="295" b="1">
                <a:solidFill>
                  <a:srgbClr val="2E3191"/>
                </a:solidFill>
                <a:latin typeface="Times New Roman"/>
                <a:cs typeface="Times New Roman"/>
              </a:rPr>
              <a:t>7,(55$</a:t>
            </a:r>
            <a:r>
              <a:rPr dirty="0" sz="1300" spc="-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E3191"/>
                </a:solidFill>
                <a:latin typeface="Times New Roman"/>
                <a:cs typeface="Times New Roman"/>
              </a:rPr>
              <a:t>'(</a:t>
            </a:r>
            <a:r>
              <a:rPr dirty="0" sz="1300" spc="3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210" b="1">
                <a:solidFill>
                  <a:srgbClr val="2E3191"/>
                </a:solidFill>
                <a:latin typeface="Times New Roman"/>
                <a:cs typeface="Times New Roman"/>
              </a:rPr>
              <a:t>6(59,&amp;,2</a:t>
            </a:r>
            <a:r>
              <a:rPr dirty="0" sz="1300" spc="3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2E3191"/>
                </a:solidFill>
                <a:latin typeface="Times New Roman"/>
                <a:cs typeface="Times New Roman"/>
              </a:rPr>
              <a:t>GHO</a:t>
            </a:r>
            <a:r>
              <a:rPr dirty="0" sz="1300" spc="2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2E3191"/>
                </a:solidFill>
                <a:latin typeface="Times New Roman"/>
                <a:cs typeface="Times New Roman"/>
              </a:rPr>
              <a:t>&amp;7 </a:t>
            </a:r>
            <a:r>
              <a:rPr dirty="0" sz="1300" spc="-340" b="1">
                <a:solidFill>
                  <a:srgbClr val="00664D"/>
                </a:solidFill>
                <a:latin typeface="Times New Roman"/>
                <a:cs typeface="Times New Roman"/>
              </a:rPr>
              <a:t>3XHVWD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664D"/>
                </a:solidFill>
                <a:latin typeface="Times New Roman"/>
                <a:cs typeface="Times New Roman"/>
              </a:rPr>
              <a:t>D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664D"/>
                </a:solidFill>
                <a:latin typeface="Times New Roman"/>
                <a:cs typeface="Times New Roman"/>
              </a:rPr>
              <a:t>WLHUUD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00664D"/>
                </a:solidFill>
                <a:latin typeface="Times New Roman"/>
                <a:cs typeface="Times New Roman"/>
              </a:rPr>
              <a:t>QHXWUR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664D"/>
                </a:solidFill>
                <a:latin typeface="Times New Roman"/>
                <a:cs typeface="Times New Roman"/>
              </a:rPr>
              <a:t>&amp;7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96846" y="9225705"/>
            <a:ext cx="3278504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"/>
              <a:tabLst>
                <a:tab pos="241935" algn="l"/>
                <a:tab pos="242570" algn="l"/>
              </a:tabLst>
            </a:pPr>
            <a:r>
              <a:rPr dirty="0" sz="1300" spc="300" b="1">
                <a:solidFill>
                  <a:srgbClr val="2E3191"/>
                </a:solidFill>
                <a:latin typeface="Times New Roman"/>
                <a:cs typeface="Times New Roman"/>
              </a:rPr>
              <a:t>7,(55$</a:t>
            </a:r>
            <a:r>
              <a:rPr dirty="0" sz="1300" spc="-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E3191"/>
                </a:solidFill>
                <a:latin typeface="Times New Roman"/>
                <a:cs typeface="Times New Roman"/>
              </a:rPr>
              <a:t>'(</a:t>
            </a:r>
            <a:r>
              <a:rPr dirty="0" sz="1300" spc="3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415" b="1">
                <a:solidFill>
                  <a:srgbClr val="2E3191"/>
                </a:solidFill>
                <a:latin typeface="Times New Roman"/>
                <a:cs typeface="Times New Roman"/>
              </a:rPr>
              <a:t>/$</a:t>
            </a:r>
            <a:r>
              <a:rPr dirty="0" sz="1300" spc="-5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250" b="1">
                <a:solidFill>
                  <a:srgbClr val="2E3191"/>
                </a:solidFill>
                <a:latin typeface="Times New Roman"/>
                <a:cs typeface="Times New Roman"/>
              </a:rPr>
              <a:t>,167$/$&amp;,Ï1</a:t>
            </a:r>
            <a:r>
              <a:rPr dirty="0" sz="1300" spc="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525" b="1">
                <a:solidFill>
                  <a:srgbClr val="2E3191"/>
                </a:solidFill>
                <a:latin typeface="Times New Roman"/>
                <a:cs typeface="Times New Roman"/>
              </a:rPr>
              <a:t>'(</a:t>
            </a:r>
            <a:r>
              <a:rPr dirty="0" sz="1300" spc="3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2E3191"/>
                </a:solidFill>
                <a:latin typeface="Times New Roman"/>
                <a:cs typeface="Times New Roman"/>
              </a:rPr>
              <a:t>%</a:t>
            </a:r>
            <a:r>
              <a:rPr dirty="0" sz="1300" spc="140" b="1">
                <a:solidFill>
                  <a:srgbClr val="2E3191"/>
                </a:solidFill>
                <a:latin typeface="Times New Roman"/>
                <a:cs typeface="Times New Roman"/>
              </a:rPr>
              <a:t>7</a:t>
            </a:r>
            <a:r>
              <a:rPr dirty="0" sz="1300" spc="-3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00664D"/>
                </a:solidFill>
                <a:latin typeface="Times New Roman"/>
                <a:cs typeface="Times New Roman"/>
              </a:rPr>
              <a:t>3XHVWD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664D"/>
                </a:solidFill>
                <a:latin typeface="Times New Roman"/>
                <a:cs typeface="Times New Roman"/>
              </a:rPr>
              <a:t>D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664D"/>
                </a:solidFill>
                <a:latin typeface="Times New Roman"/>
                <a:cs typeface="Times New Roman"/>
              </a:rPr>
              <a:t>WLHUUD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664D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00664D"/>
                </a:solidFill>
                <a:latin typeface="Times New Roman"/>
                <a:cs typeface="Times New Roman"/>
              </a:rPr>
              <a:t>LQVWDODFLyQ</a:t>
            </a:r>
            <a:r>
              <a:rPr dirty="0" sz="13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664D"/>
                </a:solidFill>
                <a:latin typeface="Times New Roman"/>
                <a:cs typeface="Times New Roman"/>
              </a:rPr>
              <a:t>HQ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00664D"/>
                </a:solidFill>
                <a:latin typeface="Times New Roman"/>
                <a:cs typeface="Times New Roman"/>
              </a:rPr>
              <a:t>%</a:t>
            </a:r>
            <a:r>
              <a:rPr dirty="0" sz="1300" spc="140" b="1">
                <a:solidFill>
                  <a:srgbClr val="00664D"/>
                </a:solidFill>
                <a:latin typeface="Times New Roman"/>
                <a:cs typeface="Times New Roman"/>
              </a:rPr>
              <a:t>7</a:t>
            </a:r>
            <a:r>
              <a:rPr dirty="0" sz="1300" spc="-3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9603" y="2782944"/>
            <a:ext cx="147701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-320" b="1">
                <a:solidFill>
                  <a:srgbClr val="BF2026"/>
                </a:solidFill>
                <a:latin typeface="Times New Roman"/>
                <a:cs typeface="Times New Roman"/>
              </a:rPr>
              <a:t>¢6LWXDFLRQHV</a:t>
            </a:r>
            <a:r>
              <a:rPr dirty="0" sz="130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BF2026"/>
                </a:solidFill>
                <a:latin typeface="Times New Roman"/>
                <a:cs typeface="Times New Roman"/>
              </a:rPr>
              <a:t>D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BF2026"/>
                </a:solidFill>
                <a:latin typeface="Times New Roman"/>
                <a:cs typeface="Times New Roman"/>
              </a:rPr>
              <a:t>WHQHU</a:t>
            </a:r>
            <a:r>
              <a:rPr dirty="0" sz="13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BF2026"/>
                </a:solidFill>
                <a:latin typeface="Times New Roman"/>
                <a:cs typeface="Times New Roman"/>
              </a:rPr>
              <a:t>HQ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BF2026"/>
                </a:solidFill>
                <a:latin typeface="Times New Roman"/>
                <a:cs typeface="Times New Roman"/>
              </a:rPr>
              <a:t>FXHQWD"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194788" y="1141628"/>
            <a:ext cx="272415" cy="3761104"/>
          </a:xfrm>
          <a:custGeom>
            <a:avLst/>
            <a:gdLst/>
            <a:ahLst/>
            <a:cxnLst/>
            <a:rect l="l" t="t" r="r" b="b"/>
            <a:pathLst>
              <a:path w="272414" h="3761104">
                <a:moveTo>
                  <a:pt x="129425" y="1906822"/>
                </a:moveTo>
                <a:lnTo>
                  <a:pt x="129425" y="3727894"/>
                </a:lnTo>
                <a:lnTo>
                  <a:pt x="129933" y="3728402"/>
                </a:lnTo>
                <a:lnTo>
                  <a:pt x="129933" y="3730942"/>
                </a:lnTo>
                <a:lnTo>
                  <a:pt x="130441" y="3731971"/>
                </a:lnTo>
                <a:lnTo>
                  <a:pt x="130949" y="3733495"/>
                </a:lnTo>
                <a:lnTo>
                  <a:pt x="131457" y="3734511"/>
                </a:lnTo>
                <a:lnTo>
                  <a:pt x="131965" y="3735019"/>
                </a:lnTo>
                <a:lnTo>
                  <a:pt x="132473" y="3736047"/>
                </a:lnTo>
                <a:lnTo>
                  <a:pt x="132994" y="3736555"/>
                </a:lnTo>
                <a:lnTo>
                  <a:pt x="133502" y="3738079"/>
                </a:lnTo>
                <a:lnTo>
                  <a:pt x="134518" y="3739095"/>
                </a:lnTo>
                <a:lnTo>
                  <a:pt x="135026" y="3739095"/>
                </a:lnTo>
                <a:lnTo>
                  <a:pt x="137579" y="3741648"/>
                </a:lnTo>
                <a:lnTo>
                  <a:pt x="164023" y="3751886"/>
                </a:lnTo>
                <a:lnTo>
                  <a:pt x="197381" y="3757371"/>
                </a:lnTo>
                <a:lnTo>
                  <a:pt x="231156" y="3759836"/>
                </a:lnTo>
                <a:lnTo>
                  <a:pt x="258851" y="3761016"/>
                </a:lnTo>
                <a:lnTo>
                  <a:pt x="272097" y="3761016"/>
                </a:lnTo>
                <a:lnTo>
                  <a:pt x="272097" y="3735539"/>
                </a:lnTo>
                <a:lnTo>
                  <a:pt x="258851" y="3735539"/>
                </a:lnTo>
                <a:lnTo>
                  <a:pt x="234390" y="3734445"/>
                </a:lnTo>
                <a:lnTo>
                  <a:pt x="205430" y="3732564"/>
                </a:lnTo>
                <a:lnTo>
                  <a:pt x="176682" y="3728603"/>
                </a:lnTo>
                <a:lnTo>
                  <a:pt x="171040" y="3726865"/>
                </a:lnTo>
                <a:lnTo>
                  <a:pt x="154901" y="3726865"/>
                </a:lnTo>
                <a:lnTo>
                  <a:pt x="154901" y="3726357"/>
                </a:lnTo>
                <a:lnTo>
                  <a:pt x="154066" y="3723004"/>
                </a:lnTo>
                <a:lnTo>
                  <a:pt x="153700" y="3722097"/>
                </a:lnTo>
                <a:lnTo>
                  <a:pt x="152349" y="3720757"/>
                </a:lnTo>
                <a:lnTo>
                  <a:pt x="154901" y="3720757"/>
                </a:lnTo>
                <a:lnTo>
                  <a:pt x="154901" y="1908276"/>
                </a:lnTo>
                <a:lnTo>
                  <a:pt x="131965" y="1908276"/>
                </a:lnTo>
                <a:lnTo>
                  <a:pt x="130949" y="1907260"/>
                </a:lnTo>
                <a:lnTo>
                  <a:pt x="129425" y="1906822"/>
                </a:lnTo>
                <a:close/>
              </a:path>
              <a:path w="272414" h="3761104">
                <a:moveTo>
                  <a:pt x="154901" y="3721894"/>
                </a:moveTo>
                <a:lnTo>
                  <a:pt x="154901" y="3726865"/>
                </a:lnTo>
                <a:lnTo>
                  <a:pt x="171040" y="3726865"/>
                </a:lnTo>
                <a:lnTo>
                  <a:pt x="154901" y="3721894"/>
                </a:lnTo>
                <a:close/>
              </a:path>
              <a:path w="272414" h="3761104">
                <a:moveTo>
                  <a:pt x="153460" y="3721450"/>
                </a:moveTo>
                <a:lnTo>
                  <a:pt x="153885" y="3722281"/>
                </a:lnTo>
                <a:lnTo>
                  <a:pt x="154393" y="3723817"/>
                </a:lnTo>
                <a:lnTo>
                  <a:pt x="154901" y="3726357"/>
                </a:lnTo>
                <a:lnTo>
                  <a:pt x="154901" y="3721894"/>
                </a:lnTo>
                <a:lnTo>
                  <a:pt x="153460" y="3721450"/>
                </a:lnTo>
                <a:close/>
              </a:path>
              <a:path w="272414" h="3761104">
                <a:moveTo>
                  <a:pt x="154066" y="3723004"/>
                </a:moveTo>
                <a:lnTo>
                  <a:pt x="154268" y="3723817"/>
                </a:lnTo>
                <a:lnTo>
                  <a:pt x="154066" y="3723004"/>
                </a:lnTo>
                <a:close/>
              </a:path>
              <a:path w="272414" h="3761104">
                <a:moveTo>
                  <a:pt x="153885" y="3722281"/>
                </a:moveTo>
                <a:lnTo>
                  <a:pt x="154066" y="3723004"/>
                </a:lnTo>
                <a:lnTo>
                  <a:pt x="154393" y="3723817"/>
                </a:lnTo>
                <a:lnTo>
                  <a:pt x="153885" y="3722281"/>
                </a:lnTo>
                <a:close/>
              </a:path>
              <a:path w="272414" h="3761104">
                <a:moveTo>
                  <a:pt x="153700" y="3722097"/>
                </a:moveTo>
                <a:lnTo>
                  <a:pt x="154066" y="3723004"/>
                </a:lnTo>
                <a:lnTo>
                  <a:pt x="153885" y="3722281"/>
                </a:lnTo>
                <a:lnTo>
                  <a:pt x="153700" y="3722097"/>
                </a:lnTo>
                <a:close/>
              </a:path>
              <a:path w="272414" h="3761104">
                <a:moveTo>
                  <a:pt x="153437" y="3721443"/>
                </a:moveTo>
                <a:lnTo>
                  <a:pt x="153700" y="3722097"/>
                </a:lnTo>
                <a:lnTo>
                  <a:pt x="153885" y="3722281"/>
                </a:lnTo>
                <a:lnTo>
                  <a:pt x="153460" y="3721450"/>
                </a:lnTo>
                <a:close/>
              </a:path>
              <a:path w="272414" h="3761104">
                <a:moveTo>
                  <a:pt x="152863" y="3721266"/>
                </a:moveTo>
                <a:lnTo>
                  <a:pt x="153700" y="3722097"/>
                </a:lnTo>
                <a:lnTo>
                  <a:pt x="153437" y="3721443"/>
                </a:lnTo>
                <a:lnTo>
                  <a:pt x="152863" y="3721266"/>
                </a:lnTo>
                <a:close/>
              </a:path>
              <a:path w="272414" h="3761104">
                <a:moveTo>
                  <a:pt x="154901" y="3721265"/>
                </a:moveTo>
                <a:lnTo>
                  <a:pt x="153365" y="3721265"/>
                </a:lnTo>
                <a:lnTo>
                  <a:pt x="153460" y="3721450"/>
                </a:lnTo>
                <a:lnTo>
                  <a:pt x="154901" y="3721894"/>
                </a:lnTo>
                <a:lnTo>
                  <a:pt x="154901" y="3721265"/>
                </a:lnTo>
                <a:close/>
              </a:path>
              <a:path w="272414" h="3761104">
                <a:moveTo>
                  <a:pt x="154901" y="3720757"/>
                </a:moveTo>
                <a:lnTo>
                  <a:pt x="152349" y="3720757"/>
                </a:lnTo>
                <a:lnTo>
                  <a:pt x="152863" y="3721266"/>
                </a:lnTo>
                <a:lnTo>
                  <a:pt x="153437" y="3721443"/>
                </a:lnTo>
                <a:lnTo>
                  <a:pt x="153365" y="3721265"/>
                </a:lnTo>
                <a:lnTo>
                  <a:pt x="154901" y="3721265"/>
                </a:lnTo>
                <a:lnTo>
                  <a:pt x="154901" y="3720757"/>
                </a:lnTo>
                <a:close/>
              </a:path>
              <a:path w="272414" h="3761104">
                <a:moveTo>
                  <a:pt x="130949" y="1906752"/>
                </a:moveTo>
                <a:lnTo>
                  <a:pt x="131457" y="1907768"/>
                </a:lnTo>
                <a:lnTo>
                  <a:pt x="131965" y="1908276"/>
                </a:lnTo>
                <a:lnTo>
                  <a:pt x="130949" y="1906752"/>
                </a:lnTo>
                <a:close/>
              </a:path>
              <a:path w="272414" h="3761104">
                <a:moveTo>
                  <a:pt x="154901" y="1906752"/>
                </a:moveTo>
                <a:lnTo>
                  <a:pt x="130949" y="1906752"/>
                </a:lnTo>
                <a:lnTo>
                  <a:pt x="131965" y="1908276"/>
                </a:lnTo>
                <a:lnTo>
                  <a:pt x="154901" y="1908276"/>
                </a:lnTo>
                <a:lnTo>
                  <a:pt x="154901" y="1906752"/>
                </a:lnTo>
                <a:close/>
              </a:path>
              <a:path w="272414" h="3761104">
                <a:moveTo>
                  <a:pt x="129425" y="1903183"/>
                </a:moveTo>
                <a:lnTo>
                  <a:pt x="129425" y="1906822"/>
                </a:lnTo>
                <a:lnTo>
                  <a:pt x="130949" y="1907260"/>
                </a:lnTo>
                <a:lnTo>
                  <a:pt x="131457" y="1907768"/>
                </a:lnTo>
                <a:lnTo>
                  <a:pt x="130695" y="1906752"/>
                </a:lnTo>
                <a:lnTo>
                  <a:pt x="130441" y="1906752"/>
                </a:lnTo>
                <a:lnTo>
                  <a:pt x="129933" y="1905736"/>
                </a:lnTo>
                <a:lnTo>
                  <a:pt x="130152" y="1905736"/>
                </a:lnTo>
                <a:lnTo>
                  <a:pt x="129425" y="1903183"/>
                </a:lnTo>
                <a:close/>
              </a:path>
              <a:path w="272414" h="3761104">
                <a:moveTo>
                  <a:pt x="129425" y="1903183"/>
                </a:moveTo>
                <a:lnTo>
                  <a:pt x="130286" y="1906206"/>
                </a:lnTo>
                <a:lnTo>
                  <a:pt x="131457" y="1907768"/>
                </a:lnTo>
                <a:lnTo>
                  <a:pt x="130949" y="1906752"/>
                </a:lnTo>
                <a:lnTo>
                  <a:pt x="154901" y="1906752"/>
                </a:lnTo>
                <a:lnTo>
                  <a:pt x="154901" y="1904199"/>
                </a:lnTo>
                <a:lnTo>
                  <a:pt x="129933" y="1904199"/>
                </a:lnTo>
                <a:lnTo>
                  <a:pt x="129425" y="1903183"/>
                </a:lnTo>
                <a:close/>
              </a:path>
              <a:path w="272414" h="3761104">
                <a:moveTo>
                  <a:pt x="130047" y="1880676"/>
                </a:moveTo>
                <a:lnTo>
                  <a:pt x="122126" y="1883919"/>
                </a:lnTo>
                <a:lnTo>
                  <a:pt x="87453" y="1889655"/>
                </a:lnTo>
                <a:lnTo>
                  <a:pt x="52364" y="1892347"/>
                </a:lnTo>
                <a:lnTo>
                  <a:pt x="25984" y="1893506"/>
                </a:lnTo>
                <a:lnTo>
                  <a:pt x="25476" y="1893506"/>
                </a:lnTo>
                <a:lnTo>
                  <a:pt x="50100" y="1894575"/>
                </a:lnTo>
                <a:lnTo>
                  <a:pt x="78546" y="1896473"/>
                </a:lnTo>
                <a:lnTo>
                  <a:pt x="106825" y="1900326"/>
                </a:lnTo>
                <a:lnTo>
                  <a:pt x="129425" y="1906822"/>
                </a:lnTo>
                <a:lnTo>
                  <a:pt x="129425" y="1902167"/>
                </a:lnTo>
                <a:lnTo>
                  <a:pt x="154901" y="1902167"/>
                </a:lnTo>
                <a:lnTo>
                  <a:pt x="154901" y="1899615"/>
                </a:lnTo>
                <a:lnTo>
                  <a:pt x="154393" y="1898091"/>
                </a:lnTo>
                <a:lnTo>
                  <a:pt x="154393" y="1897075"/>
                </a:lnTo>
                <a:lnTo>
                  <a:pt x="153885" y="1895538"/>
                </a:lnTo>
                <a:lnTo>
                  <a:pt x="153365" y="1894522"/>
                </a:lnTo>
                <a:lnTo>
                  <a:pt x="152857" y="1894014"/>
                </a:lnTo>
                <a:lnTo>
                  <a:pt x="152349" y="1892998"/>
                </a:lnTo>
                <a:lnTo>
                  <a:pt x="150825" y="1891461"/>
                </a:lnTo>
                <a:lnTo>
                  <a:pt x="150825" y="1890953"/>
                </a:lnTo>
                <a:lnTo>
                  <a:pt x="149809" y="1889937"/>
                </a:lnTo>
                <a:lnTo>
                  <a:pt x="148272" y="1888921"/>
                </a:lnTo>
                <a:lnTo>
                  <a:pt x="130047" y="1880676"/>
                </a:lnTo>
                <a:close/>
              </a:path>
              <a:path w="272414" h="3761104">
                <a:moveTo>
                  <a:pt x="129933" y="1905736"/>
                </a:moveTo>
                <a:lnTo>
                  <a:pt x="130441" y="1906752"/>
                </a:lnTo>
                <a:lnTo>
                  <a:pt x="130286" y="1906206"/>
                </a:lnTo>
                <a:lnTo>
                  <a:pt x="129933" y="1905736"/>
                </a:lnTo>
                <a:close/>
              </a:path>
              <a:path w="272414" h="3761104">
                <a:moveTo>
                  <a:pt x="130286" y="1906206"/>
                </a:moveTo>
                <a:lnTo>
                  <a:pt x="130441" y="1906752"/>
                </a:lnTo>
                <a:lnTo>
                  <a:pt x="130695" y="1906752"/>
                </a:lnTo>
                <a:lnTo>
                  <a:pt x="130286" y="1906206"/>
                </a:lnTo>
                <a:close/>
              </a:path>
              <a:path w="272414" h="3761104">
                <a:moveTo>
                  <a:pt x="130152" y="1905736"/>
                </a:moveTo>
                <a:lnTo>
                  <a:pt x="129933" y="1905736"/>
                </a:lnTo>
                <a:lnTo>
                  <a:pt x="130286" y="1906206"/>
                </a:lnTo>
                <a:lnTo>
                  <a:pt x="130152" y="1905736"/>
                </a:lnTo>
                <a:close/>
              </a:path>
              <a:path w="272414" h="3761104">
                <a:moveTo>
                  <a:pt x="129425" y="1902167"/>
                </a:moveTo>
                <a:lnTo>
                  <a:pt x="129425" y="1903183"/>
                </a:lnTo>
                <a:lnTo>
                  <a:pt x="129933" y="1904199"/>
                </a:lnTo>
                <a:lnTo>
                  <a:pt x="129425" y="1902167"/>
                </a:lnTo>
                <a:close/>
              </a:path>
              <a:path w="272414" h="3761104">
                <a:moveTo>
                  <a:pt x="154901" y="1902167"/>
                </a:moveTo>
                <a:lnTo>
                  <a:pt x="129425" y="1902167"/>
                </a:lnTo>
                <a:lnTo>
                  <a:pt x="129933" y="1904199"/>
                </a:lnTo>
                <a:lnTo>
                  <a:pt x="154901" y="1904199"/>
                </a:lnTo>
                <a:lnTo>
                  <a:pt x="154901" y="1902167"/>
                </a:lnTo>
                <a:close/>
              </a:path>
              <a:path w="272414" h="3761104">
                <a:moveTo>
                  <a:pt x="12738" y="1868030"/>
                </a:moveTo>
                <a:lnTo>
                  <a:pt x="5600" y="1868030"/>
                </a:lnTo>
                <a:lnTo>
                  <a:pt x="0" y="1873630"/>
                </a:lnTo>
                <a:lnTo>
                  <a:pt x="0" y="1887905"/>
                </a:lnTo>
                <a:lnTo>
                  <a:pt x="5600" y="1893506"/>
                </a:lnTo>
                <a:lnTo>
                  <a:pt x="12738" y="1893506"/>
                </a:lnTo>
                <a:lnTo>
                  <a:pt x="12738" y="1868030"/>
                </a:lnTo>
                <a:close/>
              </a:path>
              <a:path w="272414" h="3761104">
                <a:moveTo>
                  <a:pt x="26492" y="1868030"/>
                </a:moveTo>
                <a:lnTo>
                  <a:pt x="12738" y="1868030"/>
                </a:lnTo>
                <a:lnTo>
                  <a:pt x="12738" y="1893506"/>
                </a:lnTo>
                <a:lnTo>
                  <a:pt x="25984" y="1893506"/>
                </a:lnTo>
                <a:lnTo>
                  <a:pt x="52364" y="1892347"/>
                </a:lnTo>
                <a:lnTo>
                  <a:pt x="87453" y="1889655"/>
                </a:lnTo>
                <a:lnTo>
                  <a:pt x="122126" y="1883919"/>
                </a:lnTo>
                <a:lnTo>
                  <a:pt x="130047" y="1880676"/>
                </a:lnTo>
                <a:lnTo>
                  <a:pt x="124249" y="1878052"/>
                </a:lnTo>
                <a:lnTo>
                  <a:pt x="88368" y="1871932"/>
                </a:lnTo>
                <a:lnTo>
                  <a:pt x="51994" y="1869083"/>
                </a:lnTo>
                <a:lnTo>
                  <a:pt x="26492" y="1868030"/>
                </a:lnTo>
                <a:close/>
              </a:path>
              <a:path w="272414" h="3761104">
                <a:moveTo>
                  <a:pt x="129425" y="1854686"/>
                </a:moveTo>
                <a:lnTo>
                  <a:pt x="106201" y="1861129"/>
                </a:lnTo>
                <a:lnTo>
                  <a:pt x="78886" y="1865004"/>
                </a:lnTo>
                <a:lnTo>
                  <a:pt x="51361" y="1866950"/>
                </a:lnTo>
                <a:lnTo>
                  <a:pt x="25984" y="1868030"/>
                </a:lnTo>
                <a:lnTo>
                  <a:pt x="26492" y="1868030"/>
                </a:lnTo>
                <a:lnTo>
                  <a:pt x="51994" y="1869083"/>
                </a:lnTo>
                <a:lnTo>
                  <a:pt x="88368" y="1871932"/>
                </a:lnTo>
                <a:lnTo>
                  <a:pt x="124249" y="1878052"/>
                </a:lnTo>
                <a:lnTo>
                  <a:pt x="130047" y="1880676"/>
                </a:lnTo>
                <a:lnTo>
                  <a:pt x="147256" y="1873630"/>
                </a:lnTo>
                <a:lnTo>
                  <a:pt x="149809" y="1871598"/>
                </a:lnTo>
                <a:lnTo>
                  <a:pt x="150317" y="1871078"/>
                </a:lnTo>
                <a:lnTo>
                  <a:pt x="150317" y="1870570"/>
                </a:lnTo>
                <a:lnTo>
                  <a:pt x="152349" y="1868538"/>
                </a:lnTo>
                <a:lnTo>
                  <a:pt x="154393" y="1864461"/>
                </a:lnTo>
                <a:lnTo>
                  <a:pt x="154393" y="1863445"/>
                </a:lnTo>
                <a:lnTo>
                  <a:pt x="154901" y="1861908"/>
                </a:lnTo>
                <a:lnTo>
                  <a:pt x="154901" y="1858860"/>
                </a:lnTo>
                <a:lnTo>
                  <a:pt x="129425" y="1858860"/>
                </a:lnTo>
                <a:lnTo>
                  <a:pt x="129425" y="1854686"/>
                </a:lnTo>
                <a:close/>
              </a:path>
              <a:path w="272414" h="3761104">
                <a:moveTo>
                  <a:pt x="129933" y="1857324"/>
                </a:moveTo>
                <a:lnTo>
                  <a:pt x="129425" y="1858340"/>
                </a:lnTo>
                <a:lnTo>
                  <a:pt x="129425" y="1858860"/>
                </a:lnTo>
                <a:lnTo>
                  <a:pt x="129933" y="1857324"/>
                </a:lnTo>
                <a:close/>
              </a:path>
              <a:path w="272414" h="3761104">
                <a:moveTo>
                  <a:pt x="154901" y="1857324"/>
                </a:moveTo>
                <a:lnTo>
                  <a:pt x="129933" y="1857324"/>
                </a:lnTo>
                <a:lnTo>
                  <a:pt x="129425" y="1858860"/>
                </a:lnTo>
                <a:lnTo>
                  <a:pt x="154901" y="1858860"/>
                </a:lnTo>
                <a:lnTo>
                  <a:pt x="154901" y="1857324"/>
                </a:lnTo>
                <a:close/>
              </a:path>
              <a:path w="272414" h="3761104">
                <a:moveTo>
                  <a:pt x="131457" y="1853755"/>
                </a:moveTo>
                <a:lnTo>
                  <a:pt x="130949" y="1854263"/>
                </a:lnTo>
                <a:lnTo>
                  <a:pt x="129425" y="1854686"/>
                </a:lnTo>
                <a:lnTo>
                  <a:pt x="129425" y="1858340"/>
                </a:lnTo>
                <a:lnTo>
                  <a:pt x="130151" y="1855800"/>
                </a:lnTo>
                <a:lnTo>
                  <a:pt x="129933" y="1855800"/>
                </a:lnTo>
                <a:lnTo>
                  <a:pt x="130441" y="1854784"/>
                </a:lnTo>
                <a:lnTo>
                  <a:pt x="130690" y="1854784"/>
                </a:lnTo>
                <a:lnTo>
                  <a:pt x="131457" y="1853755"/>
                </a:lnTo>
                <a:close/>
              </a:path>
              <a:path w="272414" h="3761104">
                <a:moveTo>
                  <a:pt x="131457" y="1853755"/>
                </a:moveTo>
                <a:lnTo>
                  <a:pt x="130286" y="1855326"/>
                </a:lnTo>
                <a:lnTo>
                  <a:pt x="129425" y="1858340"/>
                </a:lnTo>
                <a:lnTo>
                  <a:pt x="129933" y="1857324"/>
                </a:lnTo>
                <a:lnTo>
                  <a:pt x="154901" y="1857324"/>
                </a:lnTo>
                <a:lnTo>
                  <a:pt x="154901" y="1854784"/>
                </a:lnTo>
                <a:lnTo>
                  <a:pt x="130949" y="1854784"/>
                </a:lnTo>
                <a:lnTo>
                  <a:pt x="131457" y="1853755"/>
                </a:lnTo>
                <a:close/>
              </a:path>
              <a:path w="272414" h="3761104">
                <a:moveTo>
                  <a:pt x="130441" y="1854784"/>
                </a:moveTo>
                <a:lnTo>
                  <a:pt x="129933" y="1855800"/>
                </a:lnTo>
                <a:lnTo>
                  <a:pt x="130286" y="1855326"/>
                </a:lnTo>
                <a:lnTo>
                  <a:pt x="130441" y="1854784"/>
                </a:lnTo>
                <a:close/>
              </a:path>
              <a:path w="272414" h="3761104">
                <a:moveTo>
                  <a:pt x="130286" y="1855326"/>
                </a:moveTo>
                <a:lnTo>
                  <a:pt x="129933" y="1855800"/>
                </a:lnTo>
                <a:lnTo>
                  <a:pt x="130151" y="1855800"/>
                </a:lnTo>
                <a:lnTo>
                  <a:pt x="130286" y="1855326"/>
                </a:lnTo>
                <a:close/>
              </a:path>
              <a:path w="272414" h="3761104">
                <a:moveTo>
                  <a:pt x="130690" y="1854784"/>
                </a:moveTo>
                <a:lnTo>
                  <a:pt x="130441" y="1854784"/>
                </a:lnTo>
                <a:lnTo>
                  <a:pt x="130286" y="1855326"/>
                </a:lnTo>
                <a:lnTo>
                  <a:pt x="130690" y="1854784"/>
                </a:lnTo>
                <a:close/>
              </a:path>
              <a:path w="272414" h="3761104">
                <a:moveTo>
                  <a:pt x="131965" y="1853247"/>
                </a:moveTo>
                <a:lnTo>
                  <a:pt x="131457" y="1853755"/>
                </a:lnTo>
                <a:lnTo>
                  <a:pt x="130949" y="1854784"/>
                </a:lnTo>
                <a:lnTo>
                  <a:pt x="131965" y="1853247"/>
                </a:lnTo>
                <a:close/>
              </a:path>
              <a:path w="272414" h="3761104">
                <a:moveTo>
                  <a:pt x="154901" y="1853247"/>
                </a:moveTo>
                <a:lnTo>
                  <a:pt x="131965" y="1853247"/>
                </a:lnTo>
                <a:lnTo>
                  <a:pt x="130949" y="1854784"/>
                </a:lnTo>
                <a:lnTo>
                  <a:pt x="154901" y="1854784"/>
                </a:lnTo>
                <a:lnTo>
                  <a:pt x="154901" y="1853247"/>
                </a:lnTo>
                <a:close/>
              </a:path>
              <a:path w="272414" h="3761104">
                <a:moveTo>
                  <a:pt x="272097" y="0"/>
                </a:moveTo>
                <a:lnTo>
                  <a:pt x="231345" y="1399"/>
                </a:lnTo>
                <a:lnTo>
                  <a:pt x="161633" y="10098"/>
                </a:lnTo>
                <a:lnTo>
                  <a:pt x="132473" y="25476"/>
                </a:lnTo>
                <a:lnTo>
                  <a:pt x="131965" y="25996"/>
                </a:lnTo>
                <a:lnTo>
                  <a:pt x="130441" y="29044"/>
                </a:lnTo>
                <a:lnTo>
                  <a:pt x="129933" y="30568"/>
                </a:lnTo>
                <a:lnTo>
                  <a:pt x="129933" y="32613"/>
                </a:lnTo>
                <a:lnTo>
                  <a:pt x="129425" y="33121"/>
                </a:lnTo>
                <a:lnTo>
                  <a:pt x="129425" y="1854686"/>
                </a:lnTo>
                <a:lnTo>
                  <a:pt x="130949" y="1854263"/>
                </a:lnTo>
                <a:lnTo>
                  <a:pt x="131965" y="1853247"/>
                </a:lnTo>
                <a:lnTo>
                  <a:pt x="154901" y="1853247"/>
                </a:lnTo>
                <a:lnTo>
                  <a:pt x="154901" y="40766"/>
                </a:lnTo>
                <a:lnTo>
                  <a:pt x="152349" y="40766"/>
                </a:lnTo>
                <a:lnTo>
                  <a:pt x="153700" y="39426"/>
                </a:lnTo>
                <a:lnTo>
                  <a:pt x="153875" y="38993"/>
                </a:lnTo>
                <a:lnTo>
                  <a:pt x="153885" y="38734"/>
                </a:lnTo>
                <a:lnTo>
                  <a:pt x="154901" y="35166"/>
                </a:lnTo>
                <a:lnTo>
                  <a:pt x="154901" y="34658"/>
                </a:lnTo>
                <a:lnTo>
                  <a:pt x="168870" y="34658"/>
                </a:lnTo>
                <a:lnTo>
                  <a:pt x="174777" y="33121"/>
                </a:lnTo>
                <a:lnTo>
                  <a:pt x="178333" y="32613"/>
                </a:lnTo>
                <a:lnTo>
                  <a:pt x="182410" y="31597"/>
                </a:lnTo>
                <a:lnTo>
                  <a:pt x="198551" y="29599"/>
                </a:lnTo>
                <a:lnTo>
                  <a:pt x="214363" y="27982"/>
                </a:lnTo>
                <a:lnTo>
                  <a:pt x="230251" y="26773"/>
                </a:lnTo>
                <a:lnTo>
                  <a:pt x="246621" y="25996"/>
                </a:lnTo>
                <a:lnTo>
                  <a:pt x="259359" y="25996"/>
                </a:lnTo>
                <a:lnTo>
                  <a:pt x="272097" y="25476"/>
                </a:lnTo>
                <a:lnTo>
                  <a:pt x="272097" y="0"/>
                </a:lnTo>
                <a:close/>
              </a:path>
              <a:path w="272414" h="3761104">
                <a:moveTo>
                  <a:pt x="153700" y="39426"/>
                </a:moveTo>
                <a:lnTo>
                  <a:pt x="152349" y="40766"/>
                </a:lnTo>
                <a:lnTo>
                  <a:pt x="154901" y="40766"/>
                </a:lnTo>
                <a:lnTo>
                  <a:pt x="154901" y="40258"/>
                </a:lnTo>
                <a:lnTo>
                  <a:pt x="153365" y="40258"/>
                </a:lnTo>
                <a:lnTo>
                  <a:pt x="153700" y="39426"/>
                </a:lnTo>
                <a:close/>
              </a:path>
              <a:path w="272414" h="3761104">
                <a:moveTo>
                  <a:pt x="153885" y="39242"/>
                </a:moveTo>
                <a:lnTo>
                  <a:pt x="153700" y="39426"/>
                </a:lnTo>
                <a:lnTo>
                  <a:pt x="153365" y="40258"/>
                </a:lnTo>
                <a:lnTo>
                  <a:pt x="153885" y="39242"/>
                </a:lnTo>
                <a:close/>
              </a:path>
              <a:path w="272414" h="3761104">
                <a:moveTo>
                  <a:pt x="154901" y="38993"/>
                </a:moveTo>
                <a:lnTo>
                  <a:pt x="154393" y="39242"/>
                </a:lnTo>
                <a:lnTo>
                  <a:pt x="153885" y="39242"/>
                </a:lnTo>
                <a:lnTo>
                  <a:pt x="153365" y="40258"/>
                </a:lnTo>
                <a:lnTo>
                  <a:pt x="154901" y="40258"/>
                </a:lnTo>
                <a:lnTo>
                  <a:pt x="154901" y="38993"/>
                </a:lnTo>
                <a:close/>
              </a:path>
              <a:path w="272414" h="3761104">
                <a:moveTo>
                  <a:pt x="154901" y="37706"/>
                </a:moveTo>
                <a:lnTo>
                  <a:pt x="154393" y="37706"/>
                </a:lnTo>
                <a:lnTo>
                  <a:pt x="153700" y="39426"/>
                </a:lnTo>
                <a:lnTo>
                  <a:pt x="153885" y="39242"/>
                </a:lnTo>
                <a:lnTo>
                  <a:pt x="154393" y="39242"/>
                </a:lnTo>
                <a:lnTo>
                  <a:pt x="154901" y="38993"/>
                </a:lnTo>
                <a:lnTo>
                  <a:pt x="154901" y="37706"/>
                </a:lnTo>
                <a:close/>
              </a:path>
              <a:path w="272414" h="3761104">
                <a:moveTo>
                  <a:pt x="168870" y="34658"/>
                </a:moveTo>
                <a:lnTo>
                  <a:pt x="154901" y="34658"/>
                </a:lnTo>
                <a:lnTo>
                  <a:pt x="154901" y="38993"/>
                </a:lnTo>
                <a:lnTo>
                  <a:pt x="161505" y="35750"/>
                </a:lnTo>
                <a:lnTo>
                  <a:pt x="167259" y="35077"/>
                </a:lnTo>
                <a:lnTo>
                  <a:pt x="168870" y="34658"/>
                </a:lnTo>
                <a:close/>
              </a:path>
              <a:path w="272414" h="3761104">
                <a:moveTo>
                  <a:pt x="154901" y="35166"/>
                </a:moveTo>
                <a:lnTo>
                  <a:pt x="153885" y="38734"/>
                </a:lnTo>
                <a:lnTo>
                  <a:pt x="154393" y="37706"/>
                </a:lnTo>
                <a:lnTo>
                  <a:pt x="154901" y="37706"/>
                </a:lnTo>
                <a:lnTo>
                  <a:pt x="154901" y="35166"/>
                </a:lnTo>
                <a:close/>
              </a:path>
              <a:path w="272414" h="3761104">
                <a:moveTo>
                  <a:pt x="154393" y="37706"/>
                </a:moveTo>
                <a:lnTo>
                  <a:pt x="153885" y="38734"/>
                </a:lnTo>
                <a:lnTo>
                  <a:pt x="154393" y="37706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604004" y="2719741"/>
            <a:ext cx="4083685" cy="8407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18135" marR="5080" indent="-3060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318770" algn="l"/>
              </a:tabLst>
            </a:pPr>
            <a:r>
              <a:rPr dirty="0" sz="1300" spc="120" b="1">
                <a:solidFill>
                  <a:srgbClr val="00664D"/>
                </a:solidFill>
                <a:latin typeface="Times New Roman"/>
                <a:cs typeface="Times New Roman"/>
              </a:rPr>
              <a:t>/D</a:t>
            </a:r>
            <a:r>
              <a:rPr dirty="0" sz="1300" spc="-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120" b="1">
                <a:solidFill>
                  <a:srgbClr val="00664D"/>
                </a:solidFill>
                <a:latin typeface="Times New Roman"/>
                <a:cs typeface="Times New Roman"/>
              </a:rPr>
              <a:t>7</a:t>
            </a:r>
            <a:r>
              <a:rPr dirty="0" sz="1300" spc="-540" b="1">
                <a:solidFill>
                  <a:srgbClr val="00664D"/>
                </a:solidFill>
                <a:latin typeface="Times New Roman"/>
                <a:cs typeface="Times New Roman"/>
              </a:rPr>
              <a:t>L</a:t>
            </a:r>
            <a:r>
              <a:rPr dirty="0" sz="1300" spc="-365" b="1">
                <a:solidFill>
                  <a:srgbClr val="00664D"/>
                </a:solidFill>
                <a:latin typeface="Times New Roman"/>
                <a:cs typeface="Times New Roman"/>
              </a:rPr>
              <a:t>HUUD</a:t>
            </a:r>
            <a:r>
              <a:rPr dirty="0" sz="1300" spc="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45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00664D"/>
                </a:solidFill>
                <a:latin typeface="Times New Roman"/>
                <a:cs typeface="Times New Roman"/>
              </a:rPr>
              <a:t>3URWHFFLyQ</a:t>
            </a:r>
            <a:r>
              <a:rPr dirty="0" sz="1300" spc="2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605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5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55" b="1">
                <a:solidFill>
                  <a:srgbClr val="00664D"/>
                </a:solidFill>
                <a:latin typeface="Times New Roman"/>
                <a:cs typeface="Times New Roman"/>
              </a:rPr>
              <a:t>&amp;7</a:t>
            </a:r>
            <a:r>
              <a:rPr dirty="0" sz="1300" spc="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125" b="1">
                <a:solidFill>
                  <a:srgbClr val="00664D"/>
                </a:solidFill>
                <a:latin typeface="Times New Roman"/>
                <a:cs typeface="Times New Roman"/>
              </a:rPr>
              <a:t>0DVDV</a:t>
            </a:r>
            <a:r>
              <a:rPr dirty="0" sz="1300" spc="204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535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45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225" b="1">
                <a:solidFill>
                  <a:srgbClr val="00664D"/>
                </a:solidFill>
                <a:latin typeface="Times New Roman"/>
                <a:cs typeface="Times New Roman"/>
              </a:rPr>
              <a:t>$7</a:t>
            </a:r>
            <a:r>
              <a:rPr dirty="0" sz="1300" spc="24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300" spc="300" b="1">
                <a:solidFill>
                  <a:srgbClr val="00664D"/>
                </a:solidFill>
                <a:latin typeface="Times New Roman"/>
                <a:cs typeface="Times New Roman"/>
              </a:rPr>
              <a:t>\</a:t>
            </a:r>
            <a:r>
              <a:rPr dirty="0" sz="1300" spc="2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84" b="1">
                <a:solidFill>
                  <a:srgbClr val="00664D"/>
                </a:solidFill>
                <a:latin typeface="Times New Roman"/>
                <a:cs typeface="Times New Roman"/>
              </a:rPr>
              <a:t>OD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145" b="1">
                <a:solidFill>
                  <a:srgbClr val="00664D"/>
                </a:solidFill>
                <a:latin typeface="Times New Roman"/>
                <a:cs typeface="Times New Roman"/>
              </a:rPr>
              <a:t>7</a:t>
            </a:r>
            <a:r>
              <a:rPr dirty="0" sz="1300" spc="-515" b="1">
                <a:solidFill>
                  <a:srgbClr val="00664D"/>
                </a:solidFill>
                <a:latin typeface="Times New Roman"/>
                <a:cs typeface="Times New Roman"/>
              </a:rPr>
              <a:t>L</a:t>
            </a:r>
            <a:r>
              <a:rPr dirty="0" sz="1300" spc="-340" b="1">
                <a:solidFill>
                  <a:srgbClr val="00664D"/>
                </a:solidFill>
                <a:latin typeface="Times New Roman"/>
                <a:cs typeface="Times New Roman"/>
              </a:rPr>
              <a:t>HUUD</a:t>
            </a:r>
            <a:r>
              <a:rPr dirty="0" sz="1300" spc="4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434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00664D"/>
                </a:solidFill>
                <a:latin typeface="Times New Roman"/>
                <a:cs typeface="Times New Roman"/>
              </a:rPr>
              <a:t>6HUYLFLR</a:t>
            </a:r>
            <a:r>
              <a:rPr dirty="0" sz="1300" spc="43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43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664D"/>
                </a:solidFill>
                <a:latin typeface="Times New Roman"/>
                <a:cs typeface="Times New Roman"/>
              </a:rPr>
              <a:t>&amp;7</a:t>
            </a:r>
            <a:r>
              <a:rPr dirty="0" sz="1300" spc="320" b="1">
                <a:solidFill>
                  <a:srgbClr val="00664D"/>
                </a:solidFill>
                <a:latin typeface="Times New Roman"/>
                <a:cs typeface="Times New Roman"/>
              </a:rPr>
              <a:t>   </a:t>
            </a:r>
            <a:r>
              <a:rPr dirty="0" sz="1300" spc="-340" b="1">
                <a:solidFill>
                  <a:srgbClr val="00664D"/>
                </a:solidFill>
                <a:latin typeface="Times New Roman"/>
                <a:cs typeface="Times New Roman"/>
              </a:rPr>
              <a:t>3XHVWD</a:t>
            </a:r>
            <a:r>
              <a:rPr dirty="0" sz="1300" spc="43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434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00664D"/>
                </a:solidFill>
                <a:latin typeface="Times New Roman"/>
                <a:cs typeface="Times New Roman"/>
              </a:rPr>
              <a:t>1HXWUR</a:t>
            </a:r>
            <a:r>
              <a:rPr dirty="0" sz="1300" spc="38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380" b="1">
                <a:solidFill>
                  <a:srgbClr val="ED2024"/>
                </a:solidFill>
                <a:latin typeface="Times New Roman"/>
                <a:cs typeface="Times New Roman"/>
              </a:rPr>
              <a:t>38('(1</a:t>
            </a:r>
            <a:r>
              <a:rPr dirty="0" sz="1300" spc="1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275" b="1">
                <a:solidFill>
                  <a:srgbClr val="ED2024"/>
                </a:solidFill>
                <a:latin typeface="Times New Roman"/>
                <a:cs typeface="Times New Roman"/>
              </a:rPr>
              <a:t>81,56(</a:t>
            </a:r>
            <a:r>
              <a:rPr dirty="0" sz="1300" spc="3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525" b="1">
                <a:solidFill>
                  <a:srgbClr val="00664D"/>
                </a:solidFill>
                <a:latin typeface="Times New Roman"/>
                <a:cs typeface="Times New Roman"/>
              </a:rPr>
              <a:t>VL</a:t>
            </a:r>
            <a:r>
              <a:rPr dirty="0" sz="1300" spc="4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664D"/>
                </a:solidFill>
                <a:latin typeface="Times New Roman"/>
                <a:cs typeface="Times New Roman"/>
              </a:rPr>
              <a:t>VH</a:t>
            </a:r>
            <a:r>
              <a:rPr dirty="0" sz="1300" spc="36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175" b="1">
                <a:solidFill>
                  <a:srgbClr val="00664D"/>
                </a:solidFill>
                <a:latin typeface="Times New Roman"/>
                <a:cs typeface="Times New Roman"/>
              </a:rPr>
              <a:t>FXPSOHQ</a:t>
            </a:r>
            <a:r>
              <a:rPr dirty="0" sz="1300" spc="33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80" b="1">
                <a:solidFill>
                  <a:srgbClr val="00664D"/>
                </a:solidFill>
                <a:latin typeface="Times New Roman"/>
                <a:cs typeface="Times New Roman"/>
              </a:rPr>
              <a:t>ODV</a:t>
            </a:r>
            <a:r>
              <a:rPr dirty="0" sz="1300" spc="39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664D"/>
                </a:solidFill>
                <a:latin typeface="Times New Roman"/>
                <a:cs typeface="Times New Roman"/>
              </a:rPr>
              <a:t>FRQGLFLRQHV</a:t>
            </a:r>
            <a:r>
              <a:rPr dirty="0" sz="1300" spc="415" b="1">
                <a:solidFill>
                  <a:srgbClr val="00664D"/>
                </a:solidFill>
                <a:latin typeface="Times New Roman"/>
                <a:cs typeface="Times New Roman"/>
              </a:rPr>
              <a:t> 0,(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250" b="1">
                <a:solidFill>
                  <a:srgbClr val="00664D"/>
                </a:solidFill>
                <a:latin typeface="Times New Roman"/>
                <a:cs typeface="Times New Roman"/>
              </a:rPr>
              <a:t>5$7</a:t>
            </a:r>
            <a:r>
              <a:rPr dirty="0" sz="1300" spc="375" b="1">
                <a:solidFill>
                  <a:srgbClr val="00664D"/>
                </a:solidFill>
                <a:latin typeface="Times New Roman"/>
                <a:cs typeface="Times New Roman"/>
              </a:rPr>
              <a:t>    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1R</a:t>
            </a:r>
            <a:r>
              <a:rPr dirty="0" sz="13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30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ED2024"/>
                </a:solidFill>
                <a:latin typeface="Times New Roman"/>
                <a:cs typeface="Times New Roman"/>
              </a:rPr>
              <a:t>HVWXGLD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500" b="1">
                <a:solidFill>
                  <a:srgbClr val="ED2024"/>
                </a:solidFill>
                <a:latin typeface="Times New Roman"/>
                <a:cs typeface="Times New Roman"/>
              </a:rPr>
              <a:t>HVWD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ED2024"/>
                </a:solidFill>
                <a:latin typeface="Times New Roman"/>
                <a:cs typeface="Times New Roman"/>
              </a:rPr>
              <a:t>DVLJQDWXUD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04021" y="3738827"/>
            <a:ext cx="4086225" cy="12484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18135" marR="5080" indent="-3060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318770" algn="l"/>
              </a:tabLst>
            </a:pPr>
            <a:r>
              <a:rPr dirty="0" sz="1300" spc="120" b="1">
                <a:solidFill>
                  <a:srgbClr val="2E3191"/>
                </a:solidFill>
                <a:latin typeface="Times New Roman"/>
                <a:cs typeface="Times New Roman"/>
              </a:rPr>
              <a:t>/D</a:t>
            </a:r>
            <a:r>
              <a:rPr dirty="0" sz="1300" spc="-8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120" b="1">
                <a:solidFill>
                  <a:srgbClr val="2E3191"/>
                </a:solidFill>
                <a:latin typeface="Times New Roman"/>
                <a:cs typeface="Times New Roman"/>
              </a:rPr>
              <a:t>7</a:t>
            </a:r>
            <a:r>
              <a:rPr dirty="0" sz="1300" spc="-540" b="1">
                <a:solidFill>
                  <a:srgbClr val="2E3191"/>
                </a:solidFill>
                <a:latin typeface="Times New Roman"/>
                <a:cs typeface="Times New Roman"/>
              </a:rPr>
              <a:t>L</a:t>
            </a:r>
            <a:r>
              <a:rPr dirty="0" sz="1300" spc="-365" b="1">
                <a:solidFill>
                  <a:srgbClr val="2E3191"/>
                </a:solidFill>
                <a:latin typeface="Times New Roman"/>
                <a:cs typeface="Times New Roman"/>
              </a:rPr>
              <a:t>HUUD</a:t>
            </a:r>
            <a:r>
              <a:rPr dirty="0" sz="1300" spc="20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2E3191"/>
                </a:solidFill>
                <a:latin typeface="Times New Roman"/>
                <a:cs typeface="Times New Roman"/>
              </a:rPr>
              <a:t>GH</a:t>
            </a:r>
            <a:r>
              <a:rPr dirty="0" sz="1300" spc="45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2E3191"/>
                </a:solidFill>
                <a:latin typeface="Times New Roman"/>
                <a:cs typeface="Times New Roman"/>
              </a:rPr>
              <a:t>3URWHFFLyQ</a:t>
            </a:r>
            <a:r>
              <a:rPr dirty="0" sz="1300" spc="2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605" b="1">
                <a:solidFill>
                  <a:srgbClr val="2E3191"/>
                </a:solidFill>
                <a:latin typeface="Times New Roman"/>
                <a:cs typeface="Times New Roman"/>
              </a:rPr>
              <a:t>GHO</a:t>
            </a:r>
            <a:r>
              <a:rPr dirty="0" sz="1300" spc="52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55" b="1">
                <a:solidFill>
                  <a:srgbClr val="2E3191"/>
                </a:solidFill>
                <a:latin typeface="Times New Roman"/>
                <a:cs typeface="Times New Roman"/>
              </a:rPr>
              <a:t>&amp;7</a:t>
            </a:r>
            <a:r>
              <a:rPr dirty="0" sz="1300" spc="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125" b="1">
                <a:solidFill>
                  <a:srgbClr val="2E3191"/>
                </a:solidFill>
                <a:latin typeface="Times New Roman"/>
                <a:cs typeface="Times New Roman"/>
              </a:rPr>
              <a:t>0DVDV</a:t>
            </a:r>
            <a:r>
              <a:rPr dirty="0" sz="1300" spc="204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535" b="1">
                <a:solidFill>
                  <a:srgbClr val="2E3191"/>
                </a:solidFill>
                <a:latin typeface="Times New Roman"/>
                <a:cs typeface="Times New Roman"/>
              </a:rPr>
              <a:t>GH</a:t>
            </a:r>
            <a:r>
              <a:rPr dirty="0" sz="1300" spc="45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225" b="1">
                <a:solidFill>
                  <a:srgbClr val="2E3191"/>
                </a:solidFill>
                <a:latin typeface="Times New Roman"/>
                <a:cs typeface="Times New Roman"/>
              </a:rPr>
              <a:t>$7</a:t>
            </a:r>
            <a:r>
              <a:rPr dirty="0" sz="1300" spc="240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300" b="1">
                <a:solidFill>
                  <a:srgbClr val="2E3191"/>
                </a:solidFill>
                <a:latin typeface="Times New Roman"/>
                <a:cs typeface="Times New Roman"/>
              </a:rPr>
              <a:t>\</a:t>
            </a:r>
            <a:r>
              <a:rPr dirty="0" sz="1300" spc="21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84" b="1">
                <a:solidFill>
                  <a:srgbClr val="2E3191"/>
                </a:solidFill>
                <a:latin typeface="Times New Roman"/>
                <a:cs typeface="Times New Roman"/>
              </a:rPr>
              <a:t>OD</a:t>
            </a:r>
            <a:r>
              <a:rPr dirty="0" sz="130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145" b="1">
                <a:solidFill>
                  <a:srgbClr val="2E3191"/>
                </a:solidFill>
                <a:latin typeface="Times New Roman"/>
                <a:cs typeface="Times New Roman"/>
              </a:rPr>
              <a:t>7</a:t>
            </a:r>
            <a:r>
              <a:rPr dirty="0" sz="1300" spc="-515" b="1">
                <a:solidFill>
                  <a:srgbClr val="2E3191"/>
                </a:solidFill>
                <a:latin typeface="Times New Roman"/>
                <a:cs typeface="Times New Roman"/>
              </a:rPr>
              <a:t>L</a:t>
            </a:r>
            <a:r>
              <a:rPr dirty="0" sz="1300" spc="-340" b="1">
                <a:solidFill>
                  <a:srgbClr val="2E3191"/>
                </a:solidFill>
                <a:latin typeface="Times New Roman"/>
                <a:cs typeface="Times New Roman"/>
              </a:rPr>
              <a:t>HUUD</a:t>
            </a:r>
            <a:r>
              <a:rPr dirty="0" sz="1300" spc="240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-350" b="1">
                <a:solidFill>
                  <a:srgbClr val="2E3191"/>
                </a:solidFill>
                <a:latin typeface="Times New Roman"/>
                <a:cs typeface="Times New Roman"/>
              </a:rPr>
              <a:t>GH</a:t>
            </a:r>
            <a:r>
              <a:rPr dirty="0" sz="1300" spc="245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-455" b="1">
                <a:solidFill>
                  <a:srgbClr val="2E3191"/>
                </a:solidFill>
                <a:latin typeface="Times New Roman"/>
                <a:cs typeface="Times New Roman"/>
              </a:rPr>
              <a:t>ODV</a:t>
            </a:r>
            <a:r>
              <a:rPr dirty="0" sz="1300" spc="240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-415" b="1">
                <a:solidFill>
                  <a:srgbClr val="2E3191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245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-355" b="1">
                <a:solidFill>
                  <a:srgbClr val="2E3191"/>
                </a:solidFill>
                <a:latin typeface="Times New Roman"/>
                <a:cs typeface="Times New Roman"/>
              </a:rPr>
              <a:t>GH</a:t>
            </a:r>
            <a:r>
              <a:rPr dirty="0" sz="1300" spc="245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-405" b="1">
                <a:solidFill>
                  <a:srgbClr val="2E3191"/>
                </a:solidFill>
                <a:latin typeface="Times New Roman"/>
                <a:cs typeface="Times New Roman"/>
              </a:rPr>
              <a:t>%</a:t>
            </a:r>
            <a:r>
              <a:rPr dirty="0" sz="1300" spc="170" b="1">
                <a:solidFill>
                  <a:srgbClr val="2E3191"/>
                </a:solidFill>
                <a:latin typeface="Times New Roman"/>
                <a:cs typeface="Times New Roman"/>
              </a:rPr>
              <a:t>7</a:t>
            </a:r>
            <a:r>
              <a:rPr dirty="0" sz="1300" spc="405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370" b="1">
                <a:solidFill>
                  <a:srgbClr val="ED2024"/>
                </a:solidFill>
                <a:latin typeface="Times New Roman"/>
                <a:cs typeface="Times New Roman"/>
              </a:rPr>
              <a:t>38('(1 </a:t>
            </a:r>
            <a:r>
              <a:rPr dirty="0" sz="1300" spc="275" b="1">
                <a:solidFill>
                  <a:srgbClr val="ED2024"/>
                </a:solidFill>
                <a:latin typeface="Times New Roman"/>
                <a:cs typeface="Times New Roman"/>
              </a:rPr>
              <a:t>81,56(</a:t>
            </a:r>
            <a:r>
              <a:rPr dirty="0" sz="1300" spc="18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Vt</a:t>
            </a:r>
            <a:r>
              <a:rPr dirty="0" sz="1300" spc="18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-275" b="1">
                <a:solidFill>
                  <a:srgbClr val="ED2024"/>
                </a:solidFill>
                <a:latin typeface="Times New Roman"/>
                <a:cs typeface="Times New Roman"/>
              </a:rPr>
              <a:t>QR</a:t>
            </a:r>
            <a:r>
              <a:rPr dirty="0" sz="1300" spc="18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-420" b="1">
                <a:solidFill>
                  <a:srgbClr val="ED2024"/>
                </a:solidFill>
                <a:latin typeface="Times New Roman"/>
                <a:cs typeface="Times New Roman"/>
              </a:rPr>
              <a:t>VH</a:t>
            </a:r>
            <a:r>
              <a:rPr dirty="0" sz="1300" spc="18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-280" b="1">
                <a:solidFill>
                  <a:srgbClr val="ED2024"/>
                </a:solidFill>
                <a:latin typeface="Times New Roman"/>
                <a:cs typeface="Times New Roman"/>
              </a:rPr>
              <a:t>KDQ</a:t>
            </a:r>
            <a:r>
              <a:rPr dirty="0" sz="1300" spc="18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-310" b="1">
                <a:solidFill>
                  <a:srgbClr val="ED2024"/>
                </a:solidFill>
                <a:latin typeface="Times New Roman"/>
                <a:cs typeface="Times New Roman"/>
              </a:rPr>
              <a:t>XQLGR</a:t>
            </a:r>
            <a:r>
              <a:rPr dirty="0" sz="1300" spc="18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-455" b="1">
                <a:solidFill>
                  <a:srgbClr val="ED2024"/>
                </a:solidFill>
                <a:latin typeface="Times New Roman"/>
                <a:cs typeface="Times New Roman"/>
              </a:rPr>
              <a:t>ODV</a:t>
            </a:r>
            <a:r>
              <a:rPr dirty="0" sz="1300" spc="18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160" b="1">
                <a:solidFill>
                  <a:srgbClr val="ED2024"/>
                </a:solidFill>
                <a:latin typeface="Times New Roman"/>
                <a:cs typeface="Times New Roman"/>
              </a:rPr>
              <a:t>7</a:t>
            </a:r>
            <a:r>
              <a:rPr dirty="0" sz="1300" spc="-380" b="1">
                <a:solidFill>
                  <a:srgbClr val="ED2024"/>
                </a:solidFill>
                <a:latin typeface="Times New Roman"/>
                <a:cs typeface="Times New Roman"/>
              </a:rPr>
              <a:t>LHUUDV</a:t>
            </a:r>
            <a:r>
              <a:rPr dirty="0" sz="1300" spc="18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-375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ED2024"/>
                </a:solidFill>
                <a:latin typeface="Times New Roman"/>
                <a:cs typeface="Times New Roman"/>
              </a:rPr>
              <a:t>3URWHFFLyQ</a:t>
            </a:r>
            <a:r>
              <a:rPr dirty="0" sz="1300" spc="2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ED2024"/>
                </a:solidFill>
                <a:latin typeface="Times New Roman"/>
                <a:cs typeface="Times New Roman"/>
              </a:rPr>
              <a:t>\</a:t>
            </a:r>
            <a:r>
              <a:rPr dirty="0" sz="130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ED2024"/>
                </a:solidFill>
                <a:latin typeface="Times New Roman"/>
                <a:cs typeface="Times New Roman"/>
              </a:rPr>
              <a:t>6HUYLFLR</a:t>
            </a:r>
            <a:r>
              <a:rPr dirty="0" sz="1300" spc="2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625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300" spc="5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&amp;7</a:t>
            </a:r>
            <a:r>
              <a:rPr dirty="0" sz="1300" spc="37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305" b="1">
                <a:solidFill>
                  <a:srgbClr val="2E3191"/>
                </a:solidFill>
                <a:latin typeface="Times New Roman"/>
                <a:cs typeface="Times New Roman"/>
              </a:rPr>
              <a:t>(</a:t>
            </a:r>
            <a:r>
              <a:rPr dirty="0" sz="1300" spc="-370" b="1">
                <a:solidFill>
                  <a:srgbClr val="2E3191"/>
                </a:solidFill>
                <a:latin typeface="Times New Roman"/>
                <a:cs typeface="Times New Roman"/>
              </a:rPr>
              <a:t>YLGHQWHPHQWH</a:t>
            </a:r>
            <a:r>
              <a:rPr dirty="0" sz="1300" spc="45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2E3191"/>
                </a:solidFill>
                <a:latin typeface="Times New Roman"/>
                <a:cs typeface="Times New Roman"/>
              </a:rPr>
              <a:t>GHEHQ</a:t>
            </a:r>
            <a:r>
              <a:rPr dirty="0" sz="130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2E3191"/>
                </a:solidFill>
                <a:latin typeface="Times New Roman"/>
                <a:cs typeface="Times New Roman"/>
              </a:rPr>
              <a:t>FXPSOLUVH</a:t>
            </a:r>
            <a:r>
              <a:rPr dirty="0" sz="1300" spc="18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2E3191"/>
                </a:solidFill>
                <a:latin typeface="Times New Roman"/>
                <a:cs typeface="Times New Roman"/>
              </a:rPr>
              <a:t>ODV</a:t>
            </a:r>
            <a:r>
              <a:rPr dirty="0" sz="1300" spc="19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2E3191"/>
                </a:solidFill>
                <a:latin typeface="Times New Roman"/>
                <a:cs typeface="Times New Roman"/>
              </a:rPr>
              <a:t>FRQGLFLRQHV</a:t>
            </a:r>
            <a:r>
              <a:rPr dirty="0" sz="1300" spc="19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2E3191"/>
                </a:solidFill>
                <a:latin typeface="Times New Roman"/>
                <a:cs typeface="Times New Roman"/>
              </a:rPr>
              <a:t>HVWDEOHFLGDV</a:t>
            </a:r>
            <a:r>
              <a:rPr dirty="0" sz="1300" spc="19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2E3191"/>
                </a:solidFill>
                <a:latin typeface="Times New Roman"/>
                <a:cs typeface="Times New Roman"/>
              </a:rPr>
              <a:t>HQ</a:t>
            </a:r>
            <a:r>
              <a:rPr dirty="0" sz="1300" spc="160" b="1">
                <a:solidFill>
                  <a:srgbClr val="2E3191"/>
                </a:solidFill>
                <a:latin typeface="Times New Roman"/>
                <a:cs typeface="Times New Roman"/>
              </a:rPr>
              <a:t>  </a:t>
            </a:r>
            <a:r>
              <a:rPr dirty="0" sz="1300" spc="95" b="1">
                <a:solidFill>
                  <a:srgbClr val="2E3191"/>
                </a:solidFill>
                <a:latin typeface="Times New Roman"/>
                <a:cs typeface="Times New Roman"/>
              </a:rPr>
              <a:t>,7&amp;</a:t>
            </a:r>
            <a:r>
              <a:rPr dirty="0" sz="1300" spc="19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480" b="1">
                <a:solidFill>
                  <a:srgbClr val="2E3191"/>
                </a:solidFill>
                <a:latin typeface="Times New Roman"/>
                <a:cs typeface="Times New Roman"/>
              </a:rPr>
              <a:t>%</a:t>
            </a:r>
            <a:r>
              <a:rPr dirty="0" sz="1300" spc="190" b="1">
                <a:solidFill>
                  <a:srgbClr val="2E3191"/>
                </a:solidFill>
                <a:latin typeface="Times New Roman"/>
                <a:cs typeface="Times New Roman"/>
              </a:rPr>
              <a:t>7</a:t>
            </a:r>
            <a:endParaRPr sz="130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45"/>
              </a:spcBef>
            </a:pPr>
            <a:r>
              <a:rPr dirty="0" sz="130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126001" y="2117940"/>
            <a:ext cx="196850" cy="297180"/>
            <a:chOff x="4126001" y="2117940"/>
            <a:chExt cx="196850" cy="29718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4662" y="2143925"/>
              <a:ext cx="177825" cy="24458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126001" y="2117940"/>
              <a:ext cx="196850" cy="297180"/>
            </a:xfrm>
            <a:custGeom>
              <a:avLst/>
              <a:gdLst/>
              <a:ahLst/>
              <a:cxnLst/>
              <a:rect l="l" t="t" r="r" b="b"/>
              <a:pathLst>
                <a:path w="196850" h="297180">
                  <a:moveTo>
                    <a:pt x="89166" y="209423"/>
                  </a:moveTo>
                  <a:lnTo>
                    <a:pt x="89166" y="296557"/>
                  </a:lnTo>
                  <a:lnTo>
                    <a:pt x="108007" y="270573"/>
                  </a:lnTo>
                  <a:lnTo>
                    <a:pt x="105981" y="270573"/>
                  </a:lnTo>
                  <a:lnTo>
                    <a:pt x="90690" y="265480"/>
                  </a:lnTo>
                  <a:lnTo>
                    <a:pt x="105981" y="244390"/>
                  </a:lnTo>
                  <a:lnTo>
                    <a:pt x="105981" y="218084"/>
                  </a:lnTo>
                  <a:lnTo>
                    <a:pt x="97320" y="218084"/>
                  </a:lnTo>
                  <a:lnTo>
                    <a:pt x="89166" y="209423"/>
                  </a:lnTo>
                  <a:close/>
                </a:path>
                <a:path w="196850" h="297180">
                  <a:moveTo>
                    <a:pt x="105981" y="244390"/>
                  </a:moveTo>
                  <a:lnTo>
                    <a:pt x="90690" y="265480"/>
                  </a:lnTo>
                  <a:lnTo>
                    <a:pt x="105981" y="270573"/>
                  </a:lnTo>
                  <a:lnTo>
                    <a:pt x="105981" y="244390"/>
                  </a:lnTo>
                  <a:close/>
                </a:path>
                <a:path w="196850" h="297180">
                  <a:moveTo>
                    <a:pt x="175665" y="148278"/>
                  </a:moveTo>
                  <a:lnTo>
                    <a:pt x="105981" y="244390"/>
                  </a:lnTo>
                  <a:lnTo>
                    <a:pt x="105981" y="270573"/>
                  </a:lnTo>
                  <a:lnTo>
                    <a:pt x="108007" y="270573"/>
                  </a:lnTo>
                  <a:lnTo>
                    <a:pt x="192983" y="153377"/>
                  </a:lnTo>
                  <a:lnTo>
                    <a:pt x="179362" y="153377"/>
                  </a:lnTo>
                  <a:lnTo>
                    <a:pt x="175665" y="148278"/>
                  </a:lnTo>
                  <a:close/>
                </a:path>
                <a:path w="196850" h="297180">
                  <a:moveTo>
                    <a:pt x="89166" y="78981"/>
                  </a:moveTo>
                  <a:lnTo>
                    <a:pt x="0" y="78981"/>
                  </a:lnTo>
                  <a:lnTo>
                    <a:pt x="0" y="218084"/>
                  </a:lnTo>
                  <a:lnTo>
                    <a:pt x="89166" y="218084"/>
                  </a:lnTo>
                  <a:lnTo>
                    <a:pt x="89166" y="209423"/>
                  </a:lnTo>
                  <a:lnTo>
                    <a:pt x="16814" y="209423"/>
                  </a:lnTo>
                  <a:lnTo>
                    <a:pt x="8661" y="201269"/>
                  </a:lnTo>
                  <a:lnTo>
                    <a:pt x="16814" y="201269"/>
                  </a:lnTo>
                  <a:lnTo>
                    <a:pt x="16814" y="95796"/>
                  </a:lnTo>
                  <a:lnTo>
                    <a:pt x="8661" y="95796"/>
                  </a:lnTo>
                  <a:lnTo>
                    <a:pt x="16814" y="87134"/>
                  </a:lnTo>
                  <a:lnTo>
                    <a:pt x="89166" y="87134"/>
                  </a:lnTo>
                  <a:lnTo>
                    <a:pt x="89166" y="78981"/>
                  </a:lnTo>
                  <a:close/>
                </a:path>
                <a:path w="196850" h="297180">
                  <a:moveTo>
                    <a:pt x="105981" y="201269"/>
                  </a:moveTo>
                  <a:lnTo>
                    <a:pt x="16814" y="201269"/>
                  </a:lnTo>
                  <a:lnTo>
                    <a:pt x="16814" y="209423"/>
                  </a:lnTo>
                  <a:lnTo>
                    <a:pt x="89166" y="209423"/>
                  </a:lnTo>
                  <a:lnTo>
                    <a:pt x="97320" y="218084"/>
                  </a:lnTo>
                  <a:lnTo>
                    <a:pt x="105981" y="218084"/>
                  </a:lnTo>
                  <a:lnTo>
                    <a:pt x="105981" y="201269"/>
                  </a:lnTo>
                  <a:close/>
                </a:path>
                <a:path w="196850" h="297180">
                  <a:moveTo>
                    <a:pt x="16814" y="201269"/>
                  </a:moveTo>
                  <a:lnTo>
                    <a:pt x="8661" y="201269"/>
                  </a:lnTo>
                  <a:lnTo>
                    <a:pt x="16814" y="209423"/>
                  </a:lnTo>
                  <a:lnTo>
                    <a:pt x="16814" y="201269"/>
                  </a:lnTo>
                  <a:close/>
                </a:path>
                <a:path w="196850" h="297180">
                  <a:moveTo>
                    <a:pt x="179362" y="143179"/>
                  </a:moveTo>
                  <a:lnTo>
                    <a:pt x="175665" y="148278"/>
                  </a:lnTo>
                  <a:lnTo>
                    <a:pt x="179362" y="153377"/>
                  </a:lnTo>
                  <a:lnTo>
                    <a:pt x="179362" y="143179"/>
                  </a:lnTo>
                  <a:close/>
                </a:path>
                <a:path w="196850" h="297180">
                  <a:moveTo>
                    <a:pt x="192991" y="143179"/>
                  </a:moveTo>
                  <a:lnTo>
                    <a:pt x="179362" y="143179"/>
                  </a:lnTo>
                  <a:lnTo>
                    <a:pt x="179362" y="153377"/>
                  </a:lnTo>
                  <a:lnTo>
                    <a:pt x="192983" y="153377"/>
                  </a:lnTo>
                  <a:lnTo>
                    <a:pt x="196684" y="148272"/>
                  </a:lnTo>
                  <a:lnTo>
                    <a:pt x="192991" y="143179"/>
                  </a:lnTo>
                  <a:close/>
                </a:path>
                <a:path w="196850" h="297180">
                  <a:moveTo>
                    <a:pt x="108008" y="25984"/>
                  </a:moveTo>
                  <a:lnTo>
                    <a:pt x="105981" y="25984"/>
                  </a:lnTo>
                  <a:lnTo>
                    <a:pt x="105981" y="52166"/>
                  </a:lnTo>
                  <a:lnTo>
                    <a:pt x="175665" y="148278"/>
                  </a:lnTo>
                  <a:lnTo>
                    <a:pt x="179362" y="143179"/>
                  </a:lnTo>
                  <a:lnTo>
                    <a:pt x="192991" y="143179"/>
                  </a:lnTo>
                  <a:lnTo>
                    <a:pt x="108008" y="25984"/>
                  </a:lnTo>
                  <a:close/>
                </a:path>
                <a:path w="196850" h="297180">
                  <a:moveTo>
                    <a:pt x="16814" y="87134"/>
                  </a:moveTo>
                  <a:lnTo>
                    <a:pt x="8661" y="95796"/>
                  </a:lnTo>
                  <a:lnTo>
                    <a:pt x="16814" y="95796"/>
                  </a:lnTo>
                  <a:lnTo>
                    <a:pt x="16814" y="87134"/>
                  </a:lnTo>
                  <a:close/>
                </a:path>
                <a:path w="196850" h="297180">
                  <a:moveTo>
                    <a:pt x="105981" y="78981"/>
                  </a:moveTo>
                  <a:lnTo>
                    <a:pt x="97320" y="78981"/>
                  </a:lnTo>
                  <a:lnTo>
                    <a:pt x="89166" y="87134"/>
                  </a:lnTo>
                  <a:lnTo>
                    <a:pt x="16814" y="87134"/>
                  </a:lnTo>
                  <a:lnTo>
                    <a:pt x="16814" y="95796"/>
                  </a:lnTo>
                  <a:lnTo>
                    <a:pt x="105981" y="95796"/>
                  </a:lnTo>
                  <a:lnTo>
                    <a:pt x="105981" y="78981"/>
                  </a:lnTo>
                  <a:close/>
                </a:path>
                <a:path w="196850" h="297180">
                  <a:moveTo>
                    <a:pt x="89166" y="0"/>
                  </a:moveTo>
                  <a:lnTo>
                    <a:pt x="89166" y="87134"/>
                  </a:lnTo>
                  <a:lnTo>
                    <a:pt x="97320" y="78981"/>
                  </a:lnTo>
                  <a:lnTo>
                    <a:pt x="105981" y="78981"/>
                  </a:lnTo>
                  <a:lnTo>
                    <a:pt x="105981" y="52166"/>
                  </a:lnTo>
                  <a:lnTo>
                    <a:pt x="90690" y="31076"/>
                  </a:lnTo>
                  <a:lnTo>
                    <a:pt x="105981" y="25984"/>
                  </a:lnTo>
                  <a:lnTo>
                    <a:pt x="108008" y="25984"/>
                  </a:lnTo>
                  <a:lnTo>
                    <a:pt x="89166" y="0"/>
                  </a:lnTo>
                  <a:close/>
                </a:path>
                <a:path w="196850" h="297180">
                  <a:moveTo>
                    <a:pt x="105981" y="25984"/>
                  </a:moveTo>
                  <a:lnTo>
                    <a:pt x="90690" y="31076"/>
                  </a:lnTo>
                  <a:lnTo>
                    <a:pt x="105981" y="52166"/>
                  </a:lnTo>
                  <a:lnTo>
                    <a:pt x="105981" y="2598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921196" y="502696"/>
            <a:ext cx="4766310" cy="1969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15" b="1">
                <a:solidFill>
                  <a:srgbClr val="231F20"/>
                </a:solidFill>
                <a:latin typeface="Arial"/>
                <a:cs typeface="Arial"/>
              </a:rPr>
              <a:t>6HSDUDFLyQ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XQLyQ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WRPDV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Arial"/>
              <a:cs typeface="Arial"/>
            </a:endParaRPr>
          </a:p>
          <a:p>
            <a:pPr marL="1000760" indent="-306070">
              <a:lnSpc>
                <a:spcPct val="100000"/>
              </a:lnSpc>
              <a:buFont typeface="Wingdings"/>
              <a:buChar char=""/>
              <a:tabLst>
                <a:tab pos="1000760" algn="l"/>
                <a:tab pos="1001394" algn="l"/>
              </a:tabLst>
            </a:pPr>
            <a:r>
              <a:rPr dirty="0" sz="1300" spc="-185" b="1">
                <a:solidFill>
                  <a:srgbClr val="00664D"/>
                </a:solidFill>
                <a:latin typeface="Times New Roman"/>
                <a:cs typeface="Times New Roman"/>
              </a:rPr>
              <a:t>9iOLGR</a:t>
            </a:r>
            <a:r>
              <a:rPr dirty="0" sz="1300" spc="3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00664D"/>
                </a:solidFill>
                <a:latin typeface="Times New Roman"/>
                <a:cs typeface="Times New Roman"/>
              </a:rPr>
              <a:t>SDUD</a:t>
            </a:r>
            <a:r>
              <a:rPr dirty="0" sz="1300" spc="4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540" b="1">
                <a:solidFill>
                  <a:srgbClr val="00664D"/>
                </a:solidFill>
                <a:latin typeface="Times New Roman"/>
                <a:cs typeface="Times New Roman"/>
              </a:rPr>
              <a:t>HO</a:t>
            </a:r>
            <a:r>
              <a:rPr dirty="0" sz="1300" spc="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105" b="1">
                <a:solidFill>
                  <a:srgbClr val="ED2024"/>
                </a:solidFill>
                <a:latin typeface="Times New Roman"/>
                <a:cs typeface="Times New Roman"/>
              </a:rPr>
              <a:t>(VTXHPD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60" b="1">
                <a:solidFill>
                  <a:srgbClr val="ED2024"/>
                </a:solidFill>
                <a:latin typeface="Times New Roman"/>
                <a:cs typeface="Times New Roman"/>
              </a:rPr>
              <a:t>77</a:t>
            </a:r>
            <a:r>
              <a:rPr dirty="0" sz="1300" spc="16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664D"/>
              </a:buClr>
              <a:buFont typeface="Wingdings"/>
              <a:buChar char=""/>
            </a:pPr>
            <a:endParaRPr sz="1450">
              <a:latin typeface="Times New Roman"/>
              <a:cs typeface="Times New Roman"/>
            </a:endParaRPr>
          </a:p>
          <a:p>
            <a:pPr algn="just" marL="1000760" marR="5080" indent="-306070">
              <a:lnSpc>
                <a:spcPts val="1600"/>
              </a:lnSpc>
              <a:spcBef>
                <a:spcPts val="5"/>
              </a:spcBef>
              <a:buFont typeface="Wingdings"/>
              <a:buChar char=""/>
              <a:tabLst>
                <a:tab pos="1001394" algn="l"/>
              </a:tabLst>
            </a:pPr>
            <a:r>
              <a:rPr dirty="0" sz="1300" spc="120" b="1">
                <a:solidFill>
                  <a:srgbClr val="00664D"/>
                </a:solidFill>
                <a:latin typeface="Times New Roman"/>
                <a:cs typeface="Times New Roman"/>
              </a:rPr>
              <a:t>/D</a:t>
            </a:r>
            <a:r>
              <a:rPr dirty="0" sz="1300" spc="-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135" b="1">
                <a:solidFill>
                  <a:srgbClr val="00664D"/>
                </a:solidFill>
                <a:latin typeface="Times New Roman"/>
                <a:cs typeface="Times New Roman"/>
              </a:rPr>
              <a:t>7</a:t>
            </a:r>
            <a:r>
              <a:rPr dirty="0" sz="1300" spc="-525" b="1">
                <a:solidFill>
                  <a:srgbClr val="00664D"/>
                </a:solidFill>
                <a:latin typeface="Times New Roman"/>
                <a:cs typeface="Times New Roman"/>
              </a:rPr>
              <a:t>L</a:t>
            </a:r>
            <a:r>
              <a:rPr dirty="0" sz="1300" spc="-350" b="1">
                <a:solidFill>
                  <a:srgbClr val="00664D"/>
                </a:solidFill>
                <a:latin typeface="Times New Roman"/>
                <a:cs typeface="Times New Roman"/>
              </a:rPr>
              <a:t>HUUD</a:t>
            </a:r>
            <a:r>
              <a:rPr dirty="0" sz="1300" spc="1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7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39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00664D"/>
                </a:solidFill>
                <a:latin typeface="Times New Roman"/>
                <a:cs typeface="Times New Roman"/>
              </a:rPr>
              <a:t>6HUYLFLR</a:t>
            </a:r>
            <a:r>
              <a:rPr dirty="0" sz="1300" spc="23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565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484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664D"/>
                </a:solidFill>
                <a:latin typeface="Times New Roman"/>
                <a:cs typeface="Times New Roman"/>
              </a:rPr>
              <a:t>&amp;7</a:t>
            </a:r>
            <a:r>
              <a:rPr dirty="0" sz="1300" spc="54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00664D"/>
                </a:solidFill>
                <a:latin typeface="Times New Roman"/>
                <a:cs typeface="Times New Roman"/>
              </a:rPr>
              <a:t>1HXWUR</a:t>
            </a:r>
            <a:r>
              <a:rPr dirty="0" sz="1300" spc="24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560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300" spc="47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664D"/>
                </a:solidFill>
                <a:latin typeface="Times New Roman"/>
                <a:cs typeface="Times New Roman"/>
              </a:rPr>
              <a:t>&amp;7</a:t>
            </a:r>
            <a:r>
              <a:rPr dirty="0" sz="1300" spc="235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300" spc="300" b="1">
                <a:solidFill>
                  <a:srgbClr val="00664D"/>
                </a:solidFill>
                <a:latin typeface="Times New Roman"/>
                <a:cs typeface="Times New Roman"/>
              </a:rPr>
              <a:t>\</a:t>
            </a:r>
            <a:r>
              <a:rPr dirty="0" sz="1300" spc="2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90" b="1">
                <a:solidFill>
                  <a:srgbClr val="00664D"/>
                </a:solidFill>
                <a:latin typeface="Times New Roman"/>
                <a:cs typeface="Times New Roman"/>
              </a:rPr>
              <a:t>OD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145" b="1">
                <a:solidFill>
                  <a:srgbClr val="00664D"/>
                </a:solidFill>
                <a:latin typeface="Times New Roman"/>
                <a:cs typeface="Times New Roman"/>
              </a:rPr>
              <a:t>7</a:t>
            </a:r>
            <a:r>
              <a:rPr dirty="0" sz="1300" spc="-515" b="1">
                <a:solidFill>
                  <a:srgbClr val="00664D"/>
                </a:solidFill>
                <a:latin typeface="Times New Roman"/>
                <a:cs typeface="Times New Roman"/>
              </a:rPr>
              <a:t>L</a:t>
            </a:r>
            <a:r>
              <a:rPr dirty="0" sz="1300" spc="-340" b="1">
                <a:solidFill>
                  <a:srgbClr val="00664D"/>
                </a:solidFill>
                <a:latin typeface="Times New Roman"/>
                <a:cs typeface="Times New Roman"/>
              </a:rPr>
              <a:t>HUUD</a:t>
            </a:r>
            <a:r>
              <a:rPr dirty="0" sz="1300" spc="3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36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65" b="1">
                <a:solidFill>
                  <a:srgbClr val="00664D"/>
                </a:solidFill>
                <a:latin typeface="Times New Roman"/>
                <a:cs typeface="Times New Roman"/>
              </a:rPr>
              <a:t>ODV</a:t>
            </a:r>
            <a:r>
              <a:rPr dirty="0" sz="1300" spc="38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00664D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36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300" spc="37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00664D"/>
                </a:solidFill>
                <a:latin typeface="Times New Roman"/>
                <a:cs typeface="Times New Roman"/>
              </a:rPr>
              <a:t>%</a:t>
            </a:r>
            <a:r>
              <a:rPr dirty="0" sz="1300" spc="165" b="1">
                <a:solidFill>
                  <a:srgbClr val="00664D"/>
                </a:solidFill>
                <a:latin typeface="Times New Roman"/>
                <a:cs typeface="Times New Roman"/>
              </a:rPr>
              <a:t>7</a:t>
            </a:r>
            <a:r>
              <a:rPr dirty="0" sz="1300" spc="19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300" spc="350" b="1">
                <a:solidFill>
                  <a:srgbClr val="ED2024"/>
                </a:solidFill>
                <a:latin typeface="Times New Roman"/>
                <a:cs typeface="Times New Roman"/>
              </a:rPr>
              <a:t>12</a:t>
            </a:r>
            <a:r>
              <a:rPr dirty="0" sz="1300" spc="3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370" b="1">
                <a:solidFill>
                  <a:srgbClr val="ED2024"/>
                </a:solidFill>
                <a:latin typeface="Times New Roman"/>
                <a:cs typeface="Times New Roman"/>
              </a:rPr>
              <a:t>38('(1 </a:t>
            </a:r>
            <a:r>
              <a:rPr dirty="0" sz="1300" spc="240" b="1">
                <a:solidFill>
                  <a:srgbClr val="ED2024"/>
                </a:solidFill>
                <a:latin typeface="Times New Roman"/>
                <a:cs typeface="Times New Roman"/>
              </a:rPr>
              <a:t>81,56( </a:t>
            </a:r>
            <a:endParaRPr sz="1300">
              <a:latin typeface="Times New Roman"/>
              <a:cs typeface="Times New Roman"/>
            </a:endParaRPr>
          </a:p>
          <a:p>
            <a:pPr algn="ctr" marL="1739264">
              <a:lnSpc>
                <a:spcPts val="1015"/>
              </a:lnSpc>
            </a:pPr>
            <a:r>
              <a:rPr dirty="0" sz="1300" spc="254" b="1">
                <a:solidFill>
                  <a:srgbClr val="BF2026"/>
                </a:solidFill>
                <a:latin typeface="Times New Roman"/>
                <a:cs typeface="Times New Roman"/>
              </a:rPr>
              <a:t>7,(55$6</a:t>
            </a:r>
            <a:endParaRPr sz="1300">
              <a:latin typeface="Times New Roman"/>
              <a:cs typeface="Times New Roman"/>
            </a:endParaRPr>
          </a:p>
          <a:p>
            <a:pPr algn="ctr" marL="1739264">
              <a:lnSpc>
                <a:spcPct val="100000"/>
              </a:lnSpc>
              <a:spcBef>
                <a:spcPts val="45"/>
              </a:spcBef>
            </a:pPr>
            <a:r>
              <a:rPr dirty="0" sz="1300" spc="335" b="1">
                <a:solidFill>
                  <a:srgbClr val="BF2026"/>
                </a:solidFill>
                <a:latin typeface="Times New Roman"/>
                <a:cs typeface="Times New Roman"/>
              </a:rPr>
              <a:t>,1'(3(1',(17(6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1031989" y="6374218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25" y="0"/>
                </a:lnTo>
                <a:lnTo>
                  <a:pt x="3629025" y="8153"/>
                </a:lnTo>
                <a:lnTo>
                  <a:pt x="3629025" y="308787"/>
                </a:lnTo>
                <a:lnTo>
                  <a:pt x="8661" y="308787"/>
                </a:lnTo>
                <a:lnTo>
                  <a:pt x="8661" y="8153"/>
                </a:lnTo>
                <a:lnTo>
                  <a:pt x="3629025" y="8153"/>
                </a:lnTo>
                <a:lnTo>
                  <a:pt x="3629025" y="0"/>
                </a:lnTo>
                <a:lnTo>
                  <a:pt x="0" y="0"/>
                </a:lnTo>
                <a:lnTo>
                  <a:pt x="0" y="316941"/>
                </a:lnTo>
                <a:lnTo>
                  <a:pt x="3637699" y="316941"/>
                </a:lnTo>
                <a:lnTo>
                  <a:pt x="3637699" y="312864"/>
                </a:lnTo>
                <a:lnTo>
                  <a:pt x="3637699" y="308787"/>
                </a:lnTo>
                <a:lnTo>
                  <a:pt x="3637699" y="8153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084508" y="5679233"/>
            <a:ext cx="5408295" cy="4429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0795">
              <a:lnSpc>
                <a:spcPct val="100000"/>
              </a:lnSpc>
              <a:spcBef>
                <a:spcPts val="105"/>
              </a:spcBef>
            </a:pPr>
            <a:r>
              <a:rPr dirty="0" sz="1600" spc="-215" b="1">
                <a:solidFill>
                  <a:srgbClr val="231F20"/>
                </a:solidFill>
                <a:latin typeface="Arial"/>
                <a:cs typeface="Arial"/>
              </a:rPr>
              <a:t>6HSDUDFLyQ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XQLyQ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WRPDV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65" b="1">
                <a:solidFill>
                  <a:srgbClr val="231F20"/>
                </a:solidFill>
                <a:latin typeface="Arial"/>
                <a:cs typeface="Arial"/>
              </a:rPr>
              <a:t>7RPDV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3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LQGHSHQGLHQWHV</a:t>
            </a:r>
            <a:endParaRPr sz="1600">
              <a:latin typeface="Arial"/>
              <a:cs typeface="Arial"/>
            </a:endParaRPr>
          </a:p>
          <a:p>
            <a:pPr algn="just" marL="13335" marR="5715">
              <a:lnSpc>
                <a:spcPct val="102899"/>
              </a:lnSpc>
              <a:spcBef>
                <a:spcPts val="1455"/>
              </a:spcBef>
            </a:pPr>
            <a:r>
              <a:rPr dirty="0" sz="1300" spc="-105" b="1">
                <a:solidFill>
                  <a:srgbClr val="ED2024"/>
                </a:solidFill>
                <a:latin typeface="Times New Roman"/>
                <a:cs typeface="Times New Roman"/>
              </a:rPr>
              <a:t>6HJ~Q</a:t>
            </a:r>
            <a:r>
              <a:rPr dirty="0" sz="130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90" b="1">
                <a:solidFill>
                  <a:srgbClr val="ED2024"/>
                </a:solidFill>
                <a:latin typeface="Times New Roman"/>
                <a:cs typeface="Times New Roman"/>
              </a:rPr>
              <a:t>,</a:t>
            </a:r>
            <a:r>
              <a:rPr dirty="0" sz="1300" spc="60" b="1">
                <a:solidFill>
                  <a:srgbClr val="ED2024"/>
                </a:solidFill>
                <a:latin typeface="Times New Roman"/>
                <a:cs typeface="Times New Roman"/>
              </a:rPr>
              <a:t>7&amp;</a:t>
            </a:r>
            <a:r>
              <a:rPr dirty="0" sz="130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85" b="1">
                <a:solidFill>
                  <a:srgbClr val="ED2024"/>
                </a:solidFill>
                <a:latin typeface="Times New Roman"/>
                <a:cs typeface="Times New Roman"/>
              </a:rPr>
              <a:t>%7</a:t>
            </a:r>
            <a:r>
              <a:rPr dirty="0" sz="1300" spc="9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30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ED2024"/>
                </a:solidFill>
                <a:latin typeface="Times New Roman"/>
                <a:cs typeface="Times New Roman"/>
              </a:rPr>
              <a:t>GRV</a:t>
            </a:r>
            <a:r>
              <a:rPr dirty="0" sz="130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865" b="1">
                <a:solidFill>
                  <a:srgbClr val="ED2024"/>
                </a:solidFill>
                <a:latin typeface="Times New Roman"/>
                <a:cs typeface="Times New Roman"/>
              </a:rPr>
              <a:t>W</a:t>
            </a:r>
            <a:r>
              <a:rPr dirty="0" sz="1300" spc="-385" b="1">
                <a:solidFill>
                  <a:srgbClr val="ED2024"/>
                </a:solidFill>
                <a:latin typeface="Times New Roman"/>
                <a:cs typeface="Times New Roman"/>
              </a:rPr>
              <a:t>LHUUDV</a:t>
            </a:r>
            <a:r>
              <a:rPr dirty="0" sz="1300" spc="1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300" spc="-270" b="1">
                <a:solidFill>
                  <a:srgbClr val="ED2024"/>
                </a:solidFill>
                <a:latin typeface="Times New Roman"/>
                <a:cs typeface="Times New Roman"/>
              </a:rPr>
              <a:t>RQ</a:t>
            </a:r>
            <a:r>
              <a:rPr dirty="0" sz="130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ED2024"/>
                </a:solidFill>
                <a:latin typeface="Times New Roman"/>
                <a:cs typeface="Times New Roman"/>
              </a:rPr>
              <a:t>LQGHSHQGLHQWHV</a:t>
            </a:r>
            <a:r>
              <a:rPr dirty="0" sz="1300" spc="114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ED2024"/>
                </a:solidFill>
                <a:latin typeface="Times New Roman"/>
                <a:cs typeface="Times New Roman"/>
              </a:rPr>
              <a:t>F</a:t>
            </a:r>
            <a:r>
              <a:rPr dirty="0" sz="1300" spc="-254" b="1">
                <a:solidFill>
                  <a:srgbClr val="ED2024"/>
                </a:solidFill>
                <a:latin typeface="Times New Roman"/>
                <a:cs typeface="Times New Roman"/>
              </a:rPr>
              <a:t>XDQGR</a:t>
            </a:r>
            <a:r>
              <a:rPr dirty="0" sz="1300" spc="1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300" spc="-240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G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90" b="1">
                <a:solidFill>
                  <a:srgbClr val="32659A"/>
                </a:solidFill>
                <a:latin typeface="Times New Roman"/>
                <a:cs typeface="Times New Roman"/>
              </a:rPr>
              <a:t>HOOD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r>
              <a:rPr dirty="0" sz="1300" spc="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32659A"/>
                </a:solidFill>
                <a:latin typeface="Times New Roman"/>
                <a:cs typeface="Times New Roman"/>
              </a:rPr>
              <a:t>Q</a:t>
            </a:r>
            <a:r>
              <a:rPr dirty="0" sz="1300" spc="-185" b="1">
                <a:solidFill>
                  <a:srgbClr val="32659A"/>
                </a:solidFill>
                <a:latin typeface="Times New Roman"/>
                <a:cs typeface="Times New Roman"/>
              </a:rPr>
              <a:t>R </a:t>
            </a:r>
            <a:r>
              <a:rPr dirty="0" sz="1300" spc="-285" b="1">
                <a:solidFill>
                  <a:srgbClr val="32659A"/>
                </a:solidFill>
                <a:latin typeface="Times New Roman"/>
                <a:cs typeface="Times New Roman"/>
              </a:rPr>
              <a:t>DOFDQFH </a:t>
            </a:r>
            <a:r>
              <a:rPr dirty="0" sz="13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VSHFWR</a:t>
            </a:r>
            <a:r>
              <a:rPr dirty="0" sz="13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35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300" spc="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32659A"/>
                </a:solidFill>
                <a:latin typeface="Times New Roman"/>
                <a:cs typeface="Times New Roman"/>
              </a:rPr>
              <a:t>SRWHQFLDO</a:t>
            </a:r>
            <a:r>
              <a:rPr dirty="0" sz="13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FH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R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ED2024"/>
                </a:solidFill>
                <a:latin typeface="Times New Roman"/>
                <a:cs typeface="Times New Roman"/>
              </a:rPr>
              <a:t>XQ</a:t>
            </a:r>
            <a:r>
              <a:rPr dirty="0" sz="1300" spc="-240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300" spc="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ED2024"/>
                </a:solidFill>
                <a:latin typeface="Times New Roman"/>
                <a:cs typeface="Times New Roman"/>
              </a:rPr>
              <a:t>WHQVLy</a:t>
            </a:r>
            <a:r>
              <a:rPr dirty="0" sz="1300" spc="-405" b="1">
                <a:solidFill>
                  <a:srgbClr val="ED2024"/>
                </a:solidFill>
                <a:latin typeface="Times New Roman"/>
                <a:cs typeface="Times New Roman"/>
              </a:rPr>
              <a:t>Q</a:t>
            </a:r>
            <a:r>
              <a:rPr dirty="0" sz="13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ED2024"/>
                </a:solidFill>
                <a:latin typeface="Times New Roman"/>
                <a:cs typeface="Times New Roman"/>
              </a:rPr>
              <a:t>VXSHULR</a:t>
            </a:r>
            <a:r>
              <a:rPr dirty="0" sz="1300" spc="-320" b="1">
                <a:solidFill>
                  <a:srgbClr val="ED2024"/>
                </a:solidFill>
                <a:latin typeface="Times New Roman"/>
                <a:cs typeface="Times New Roman"/>
              </a:rPr>
              <a:t>U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ED2024"/>
                </a:solidFill>
                <a:latin typeface="Times New Roman"/>
                <a:cs typeface="Times New Roman"/>
              </a:rPr>
              <a:t>D</a:t>
            </a:r>
            <a:r>
              <a:rPr dirty="0" sz="1300" spc="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340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300" spc="4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310" b="1">
                <a:solidFill>
                  <a:srgbClr val="ED2024"/>
                </a:solidFill>
                <a:latin typeface="Times New Roman"/>
                <a:cs typeface="Times New Roman"/>
              </a:rPr>
              <a:t>9</a:t>
            </a:r>
            <a:r>
              <a:rPr dirty="0" sz="1300" spc="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25" b="1">
                <a:solidFill>
                  <a:srgbClr val="32659A"/>
                </a:solidFill>
                <a:latin typeface="Times New Roman"/>
                <a:cs typeface="Times New Roman"/>
              </a:rPr>
              <a:t>FXDQGR </a:t>
            </a:r>
            <a:r>
              <a:rPr dirty="0" sz="1300" spc="-200" b="1">
                <a:solidFill>
                  <a:srgbClr val="32659A"/>
                </a:solidFill>
                <a:latin typeface="Times New Roman"/>
                <a:cs typeface="Times New Roman"/>
              </a:rPr>
              <a:t>SRU</a:t>
            </a:r>
            <a:r>
              <a:rPr dirty="0" sz="130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4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spc="-495" b="1">
                <a:solidFill>
                  <a:srgbClr val="32659A"/>
                </a:solidFill>
                <a:latin typeface="Times New Roman"/>
                <a:cs typeface="Times New Roman"/>
              </a:rPr>
              <a:t>WUD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32659A"/>
                </a:solidFill>
                <a:latin typeface="Times New Roman"/>
                <a:cs typeface="Times New Roman"/>
              </a:rPr>
              <a:t>FL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330" b="1">
                <a:solidFill>
                  <a:srgbClr val="32659A"/>
                </a:solidFill>
                <a:latin typeface="Times New Roman"/>
                <a:cs typeface="Times New Roman"/>
              </a:rPr>
              <a:t>FXOD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65" b="1">
                <a:solidFill>
                  <a:srgbClr val="32659A"/>
                </a:solidFill>
                <a:latin typeface="Times New Roman"/>
                <a:cs typeface="Times New Roman"/>
              </a:rPr>
              <a:t>Pi[LPD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32659A"/>
                </a:solidFill>
                <a:latin typeface="Times New Roman"/>
                <a:cs typeface="Times New Roman"/>
              </a:rPr>
              <a:t>FRUULHQWH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GHIHFWR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14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300" spc="-21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-390" b="1">
                <a:solidFill>
                  <a:srgbClr val="32659A"/>
                </a:solidFill>
                <a:latin typeface="Times New Roman"/>
                <a:cs typeface="Times New Roman"/>
              </a:rPr>
              <a:t>HYLVWD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3335">
              <a:lnSpc>
                <a:spcPct val="100000"/>
              </a:lnSpc>
            </a:pPr>
            <a:r>
              <a:rPr dirty="0" sz="1300" spc="90" b="1">
                <a:solidFill>
                  <a:srgbClr val="BF2026"/>
                </a:solidFill>
                <a:latin typeface="Times New Roman"/>
                <a:cs typeface="Times New Roman"/>
              </a:rPr>
              <a:t>(Q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BF2026"/>
                </a:solidFill>
                <a:latin typeface="Times New Roman"/>
                <a:cs typeface="Times New Roman"/>
              </a:rPr>
              <a:t>OD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0" b="1">
                <a:solidFill>
                  <a:srgbClr val="BF2026"/>
                </a:solidFill>
                <a:latin typeface="Times New Roman"/>
                <a:cs typeface="Times New Roman"/>
              </a:rPr>
              <a:t>*XtD</a:t>
            </a:r>
            <a:r>
              <a:rPr dirty="0" sz="1300" spc="-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195" b="1">
                <a:solidFill>
                  <a:srgbClr val="BF2026"/>
                </a:solidFill>
                <a:latin typeface="Times New Roman"/>
                <a:cs typeface="Times New Roman"/>
              </a:rPr>
              <a:t>7pFQLFD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BF2026"/>
                </a:solidFill>
                <a:latin typeface="Times New Roman"/>
                <a:cs typeface="Times New Roman"/>
              </a:rPr>
              <a:t>%</a:t>
            </a:r>
            <a:r>
              <a:rPr dirty="0" sz="1300" spc="220" b="1">
                <a:solidFill>
                  <a:srgbClr val="BF2026"/>
                </a:solidFill>
                <a:latin typeface="Times New Roman"/>
                <a:cs typeface="Times New Roman"/>
              </a:rPr>
              <a:t>7</a:t>
            </a:r>
            <a:r>
              <a:rPr dirty="0" sz="1300" spc="470" b="1">
                <a:solidFill>
                  <a:srgbClr val="BF2026"/>
                </a:solidFill>
                <a:latin typeface="Times New Roman"/>
                <a:cs typeface="Times New Roman"/>
              </a:rPr>
              <a:t>   </a:t>
            </a:r>
            <a:r>
              <a:rPr dirty="0" sz="1300" spc="-420" b="1">
                <a:solidFill>
                  <a:srgbClr val="BF2026"/>
                </a:solidFill>
                <a:latin typeface="Times New Roman"/>
                <a:cs typeface="Times New Roman"/>
              </a:rPr>
              <a:t>VH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BF2026"/>
                </a:solidFill>
                <a:latin typeface="Times New Roman"/>
                <a:cs typeface="Times New Roman"/>
              </a:rPr>
              <a:t>LQGLFDQ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BF2026"/>
                </a:solidFill>
                <a:latin typeface="Times New Roman"/>
                <a:cs typeface="Times New Roman"/>
              </a:rPr>
              <a:t>ORV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BF2026"/>
                </a:solidFill>
                <a:latin typeface="Times New Roman"/>
                <a:cs typeface="Times New Roman"/>
              </a:rPr>
              <a:t>SDVRV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229" b="1">
                <a:solidFill>
                  <a:srgbClr val="BF2026"/>
                </a:solidFill>
                <a:latin typeface="Times New Roman"/>
                <a:cs typeface="Times New Roman"/>
              </a:rPr>
              <a:t>SDUD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340" b="1">
                <a:solidFill>
                  <a:srgbClr val="BF2026"/>
                </a:solidFill>
                <a:latin typeface="Times New Roman"/>
                <a:cs typeface="Times New Roman"/>
              </a:rPr>
              <a:t>UHDOL]DU</a:t>
            </a:r>
            <a:r>
              <a:rPr dirty="0" sz="1300" spc="-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95" b="1">
                <a:solidFill>
                  <a:srgbClr val="BF2026"/>
                </a:solidFill>
                <a:latin typeface="Times New Roman"/>
                <a:cs typeface="Times New Roman"/>
              </a:rPr>
              <a:t>HVWD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-40" b="1">
                <a:solidFill>
                  <a:srgbClr val="BF2026"/>
                </a:solidFill>
                <a:latin typeface="Times New Roman"/>
                <a:cs typeface="Times New Roman"/>
              </a:rPr>
              <a:t>PHGLGD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3335" marR="7620">
              <a:lnSpc>
                <a:spcPct val="102899"/>
              </a:lnSpc>
            </a:pPr>
            <a:r>
              <a:rPr dirty="0" sz="1300" spc="-240" b="1">
                <a:solidFill>
                  <a:srgbClr val="32659A"/>
                </a:solidFill>
                <a:latin typeface="Times New Roman"/>
                <a:cs typeface="Times New Roman"/>
              </a:rPr>
              <a:t>6L</a:t>
            </a:r>
            <a:r>
              <a:rPr dirty="0" sz="1300" spc="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QR</a:t>
            </a:r>
            <a:r>
              <a:rPr dirty="0" sz="1300" spc="2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7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13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40" b="1">
                <a:solidFill>
                  <a:srgbClr val="32659A"/>
                </a:solidFill>
                <a:latin typeface="Times New Roman"/>
                <a:cs typeface="Times New Roman"/>
              </a:rPr>
              <a:t>KDFH</a:t>
            </a:r>
            <a:r>
              <a:rPr dirty="0" sz="130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05" b="1">
                <a:solidFill>
                  <a:srgbClr val="32659A"/>
                </a:solidFill>
                <a:latin typeface="Times New Roman"/>
                <a:cs typeface="Times New Roman"/>
              </a:rPr>
              <a:t>HVWD</a:t>
            </a:r>
            <a:r>
              <a:rPr dirty="0" sz="1300" spc="5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60" b="1">
                <a:solidFill>
                  <a:srgbClr val="32659A"/>
                </a:solidFill>
                <a:latin typeface="Times New Roman"/>
                <a:cs typeface="Times New Roman"/>
              </a:rPr>
              <a:t>PHGLGD</a:t>
            </a:r>
            <a:r>
              <a:rPr dirty="0" sz="1300" spc="1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2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300" spc="43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509" b="1">
                <a:solidFill>
                  <a:srgbClr val="32659A"/>
                </a:solidFill>
                <a:latin typeface="Times New Roman"/>
                <a:cs typeface="Times New Roman"/>
              </a:rPr>
              <a:t>WLHUUDV</a:t>
            </a:r>
            <a:r>
              <a:rPr dirty="0" sz="1300" spc="4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32659A"/>
                </a:solidFill>
                <a:latin typeface="Times New Roman"/>
                <a:cs typeface="Times New Roman"/>
              </a:rPr>
              <a:t>LQGHSHQGLHQWHV</a:t>
            </a:r>
            <a:r>
              <a:rPr dirty="0" sz="1300" spc="3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67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13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300" spc="-370" b="1">
                <a:solidFill>
                  <a:srgbClr val="32659A"/>
                </a:solidFill>
                <a:latin typeface="Times New Roman"/>
                <a:cs typeface="Times New Roman"/>
              </a:rPr>
              <a:t>FRQVLGHUD</a:t>
            </a:r>
            <a:r>
              <a:rPr dirty="0" sz="1300" spc="3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300" spc="3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VRQ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85" b="1">
                <a:solidFill>
                  <a:srgbClr val="32659A"/>
                </a:solidFill>
                <a:latin typeface="Times New Roman"/>
                <a:cs typeface="Times New Roman"/>
              </a:rPr>
              <a:t>LQGHSHQGLHQWHV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54" b="1">
                <a:solidFill>
                  <a:srgbClr val="32659A"/>
                </a:solidFill>
                <a:latin typeface="Times New Roman"/>
                <a:cs typeface="Times New Roman"/>
              </a:rPr>
              <a:t>FXDQGR</a:t>
            </a:r>
            <a:r>
              <a:rPr dirty="0" sz="130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215" b="1">
                <a:solidFill>
                  <a:srgbClr val="32659A"/>
                </a:solidFill>
                <a:latin typeface="Times New Roman"/>
                <a:cs typeface="Times New Roman"/>
              </a:rPr>
              <a:t>FXPSOHQ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32659A"/>
                </a:solidFill>
                <a:latin typeface="Times New Roman"/>
                <a:cs typeface="Times New Roman"/>
              </a:rPr>
              <a:t>WRGDV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84" b="1">
                <a:solidFill>
                  <a:srgbClr val="32659A"/>
                </a:solidFill>
                <a:latin typeface="Times New Roman"/>
                <a:cs typeface="Times New Roman"/>
              </a:rPr>
              <a:t>HVWDV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32659A"/>
                </a:solidFill>
                <a:latin typeface="Times New Roman"/>
                <a:cs typeface="Times New Roman"/>
              </a:rPr>
              <a:t>FRQGLFLRQHV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624840" marR="5715" indent="-306070">
              <a:lnSpc>
                <a:spcPct val="102899"/>
              </a:lnSpc>
              <a:spcBef>
                <a:spcPts val="5"/>
              </a:spcBef>
            </a:pPr>
            <a:r>
              <a:rPr dirty="0" sz="1300" spc="52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1R</a:t>
            </a:r>
            <a:r>
              <a:rPr dirty="0" sz="1300" spc="1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9A72"/>
                </a:solidFill>
                <a:latin typeface="Times New Roman"/>
                <a:cs typeface="Times New Roman"/>
              </a:rPr>
              <a:t>H[LVWH</a:t>
            </a:r>
            <a:r>
              <a:rPr dirty="0" sz="1300" spc="38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90" b="1">
                <a:solidFill>
                  <a:srgbClr val="009A72"/>
                </a:solidFill>
                <a:latin typeface="Times New Roman"/>
                <a:cs typeface="Times New Roman"/>
              </a:rPr>
              <a:t>FDQDOL]DFLyQ</a:t>
            </a:r>
            <a:r>
              <a:rPr dirty="0" sz="1300" spc="2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90" b="1">
                <a:solidFill>
                  <a:srgbClr val="009A72"/>
                </a:solidFill>
                <a:latin typeface="Times New Roman"/>
                <a:cs typeface="Times New Roman"/>
              </a:rPr>
              <a:t>PHWiOLFD</a:t>
            </a:r>
            <a:r>
              <a:rPr dirty="0" sz="1300" spc="3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10" b="1">
                <a:solidFill>
                  <a:srgbClr val="009A72"/>
                </a:solidFill>
                <a:latin typeface="Times New Roman"/>
                <a:cs typeface="Times New Roman"/>
              </a:rPr>
              <a:t>FDQDOL]DFLRQHV</a:t>
            </a:r>
            <a:r>
              <a:rPr dirty="0" sz="1300" spc="229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4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459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90" b="1">
                <a:solidFill>
                  <a:srgbClr val="009A72"/>
                </a:solidFill>
                <a:latin typeface="Times New Roman"/>
                <a:cs typeface="Times New Roman"/>
              </a:rPr>
              <a:t>DJXD</a:t>
            </a:r>
            <a:r>
              <a:rPr dirty="0" sz="1300" spc="39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114" b="1">
                <a:solidFill>
                  <a:srgbClr val="009A72"/>
                </a:solidFill>
                <a:latin typeface="Times New Roman"/>
                <a:cs typeface="Times New Roman"/>
              </a:rPr>
              <a:t>JDV</a:t>
            </a:r>
            <a:r>
              <a:rPr dirty="0" sz="1300" spc="36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09" b="1">
                <a:solidFill>
                  <a:srgbClr val="009A72"/>
                </a:solidFill>
                <a:latin typeface="Times New Roman"/>
                <a:cs typeface="Times New Roman"/>
              </a:rPr>
              <a:t>HWF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009A72"/>
                </a:solidFill>
                <a:latin typeface="Times New Roman"/>
                <a:cs typeface="Times New Roman"/>
              </a:rPr>
              <a:t>HQWUH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9A72"/>
                </a:solidFill>
                <a:latin typeface="Times New Roman"/>
                <a:cs typeface="Times New Roman"/>
              </a:rPr>
              <a:t>OD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120" b="1">
                <a:solidFill>
                  <a:srgbClr val="009A72"/>
                </a:solidFill>
                <a:latin typeface="Times New Roman"/>
                <a:cs typeface="Times New Roman"/>
              </a:rPr>
              <a:t>]RQD</a:t>
            </a:r>
            <a:r>
              <a:rPr dirty="0" sz="1300" spc="26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5" b="1">
                <a:solidFill>
                  <a:srgbClr val="009A72"/>
                </a:solidFill>
                <a:latin typeface="Times New Roman"/>
                <a:cs typeface="Times New Roman"/>
              </a:rPr>
              <a:t>WLHUUDV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009A72"/>
                </a:solidFill>
                <a:latin typeface="Times New Roman"/>
                <a:cs typeface="Times New Roman"/>
              </a:rPr>
              <a:t>GHO</a:t>
            </a:r>
            <a:r>
              <a:rPr dirty="0" sz="1300" spc="-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9A72"/>
                </a:solidFill>
                <a:latin typeface="Times New Roman"/>
                <a:cs typeface="Times New Roman"/>
              </a:rPr>
              <a:t>&amp;7</a:t>
            </a:r>
            <a:r>
              <a:rPr dirty="0" sz="1300" spc="-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009A72"/>
                </a:solidFill>
                <a:latin typeface="Times New Roman"/>
                <a:cs typeface="Times New Roman"/>
              </a:rPr>
              <a:t>\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009A72"/>
                </a:solidFill>
                <a:latin typeface="Times New Roman"/>
                <a:cs typeface="Times New Roman"/>
              </a:rPr>
              <a:t>ODV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-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5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009A72"/>
                </a:solidFill>
                <a:latin typeface="Times New Roman"/>
                <a:cs typeface="Times New Roman"/>
              </a:rPr>
              <a:t>%</a:t>
            </a:r>
            <a:r>
              <a:rPr dirty="0" sz="1300" spc="145" b="1">
                <a:solidFill>
                  <a:srgbClr val="009A72"/>
                </a:solidFill>
                <a:latin typeface="Times New Roman"/>
                <a:cs typeface="Times New Roman"/>
              </a:rPr>
              <a:t>7</a:t>
            </a:r>
            <a:r>
              <a:rPr dirty="0" sz="1300" spc="-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624840" marR="5080" indent="-306070">
              <a:lnSpc>
                <a:spcPct val="102899"/>
              </a:lnSpc>
            </a:pPr>
            <a:r>
              <a:rPr dirty="0" sz="1300" spc="22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229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 </a:t>
            </a:r>
            <a:r>
              <a:rPr dirty="0" sz="1300" spc="-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60" b="1">
                <a:solidFill>
                  <a:srgbClr val="009A72"/>
                </a:solidFill>
                <a:latin typeface="Times New Roman"/>
                <a:cs typeface="Times New Roman"/>
              </a:rPr>
              <a:t>(</a:t>
            </a:r>
            <a:r>
              <a:rPr dirty="0" sz="1300" spc="-130" b="1">
                <a:solidFill>
                  <a:srgbClr val="009A72"/>
                </a:solidFill>
                <a:latin typeface="Times New Roman"/>
                <a:cs typeface="Times New Roman"/>
              </a:rPr>
              <a:t>O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70" b="1">
                <a:solidFill>
                  <a:srgbClr val="009A72"/>
                </a:solidFill>
                <a:latin typeface="Times New Roman"/>
                <a:cs typeface="Times New Roman"/>
              </a:rPr>
              <a:t>&amp;</a:t>
            </a:r>
            <a:r>
              <a:rPr dirty="0" sz="1300" spc="45" b="1">
                <a:solidFill>
                  <a:srgbClr val="009A72"/>
                </a:solidFill>
                <a:latin typeface="Times New Roman"/>
                <a:cs typeface="Times New Roman"/>
              </a:rPr>
              <a:t>7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6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009A72"/>
                </a:solidFill>
                <a:latin typeface="Times New Roman"/>
                <a:cs typeface="Times New Roman"/>
              </a:rPr>
              <a:t>HVWi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009A72"/>
                </a:solidFill>
                <a:latin typeface="Times New Roman"/>
                <a:cs typeface="Times New Roman"/>
              </a:rPr>
              <a:t>VLWXDG</a:t>
            </a:r>
            <a:r>
              <a:rPr dirty="0" sz="1300" spc="-380" b="1">
                <a:solidFill>
                  <a:srgbClr val="009A72"/>
                </a:solidFill>
                <a:latin typeface="Times New Roman"/>
                <a:cs typeface="Times New Roman"/>
              </a:rPr>
              <a:t>R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270" b="1">
                <a:solidFill>
                  <a:srgbClr val="009A72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04" b="1">
                <a:solidFill>
                  <a:srgbClr val="009A72"/>
                </a:solidFill>
                <a:latin typeface="Times New Roman"/>
                <a:cs typeface="Times New Roman"/>
              </a:rPr>
              <a:t>X</a:t>
            </a:r>
            <a:r>
              <a:rPr dirty="0" sz="1300" spc="-270" b="1">
                <a:solidFill>
                  <a:srgbClr val="009A72"/>
                </a:solidFill>
                <a:latin typeface="Times New Roman"/>
                <a:cs typeface="Times New Roman"/>
              </a:rPr>
              <a:t>Q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4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009A72"/>
                </a:solidFill>
                <a:latin typeface="Times New Roman"/>
                <a:cs typeface="Times New Roman"/>
              </a:rPr>
              <a:t>U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HFLQWR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80" b="1">
                <a:solidFill>
                  <a:srgbClr val="009A72"/>
                </a:solidFill>
                <a:latin typeface="Times New Roman"/>
                <a:cs typeface="Times New Roman"/>
              </a:rPr>
              <a:t>D</a:t>
            </a:r>
            <a:r>
              <a:rPr dirty="0" sz="1300" spc="-395" b="1">
                <a:solidFill>
                  <a:srgbClr val="009A72"/>
                </a:solidFill>
                <a:latin typeface="Times New Roman"/>
                <a:cs typeface="Times New Roman"/>
              </a:rPr>
              <a:t>LVODGR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4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009A72"/>
                </a:solidFill>
                <a:latin typeface="Times New Roman"/>
                <a:cs typeface="Times New Roman"/>
              </a:rPr>
              <a:t>G</a:t>
            </a:r>
            <a:r>
              <a:rPr dirty="0" sz="1300" spc="-345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4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9A72"/>
                </a:solidFill>
                <a:latin typeface="Times New Roman"/>
                <a:cs typeface="Times New Roman"/>
              </a:rPr>
              <a:t>ORV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4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640" b="1">
                <a:solidFill>
                  <a:srgbClr val="009A72"/>
                </a:solidFill>
                <a:latin typeface="Times New Roman"/>
                <a:cs typeface="Times New Roman"/>
              </a:rPr>
              <a:t>O</a:t>
            </a:r>
            <a:r>
              <a:rPr dirty="0" sz="1300" spc="-375" b="1">
                <a:solidFill>
                  <a:srgbClr val="009A72"/>
                </a:solidFill>
                <a:latin typeface="Times New Roman"/>
                <a:cs typeface="Times New Roman"/>
              </a:rPr>
              <a:t>RFDOH</a:t>
            </a:r>
            <a:r>
              <a:rPr dirty="0" sz="1300" spc="-370" b="1">
                <a:solidFill>
                  <a:srgbClr val="009A72"/>
                </a:solidFill>
                <a:latin typeface="Times New Roman"/>
                <a:cs typeface="Times New Roman"/>
              </a:rPr>
              <a:t>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9A72"/>
                </a:solidFill>
                <a:latin typeface="Times New Roman"/>
                <a:cs typeface="Times New Roman"/>
              </a:rPr>
              <a:t>GH </a:t>
            </a:r>
            <a:r>
              <a:rPr dirty="0" sz="1300" spc="-335" b="1">
                <a:solidFill>
                  <a:srgbClr val="009A72"/>
                </a:solidFill>
                <a:latin typeface="Times New Roman"/>
                <a:cs typeface="Times New Roman"/>
              </a:rPr>
              <a:t>XWLOL]DFLyQ</a:t>
            </a:r>
            <a:r>
              <a:rPr dirty="0" sz="1300" spc="-12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9A72"/>
                </a:solidFill>
                <a:latin typeface="Times New Roman"/>
                <a:cs typeface="Times New Roman"/>
              </a:rPr>
              <a:t>R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009A72"/>
                </a:solidFill>
                <a:latin typeface="Times New Roman"/>
                <a:cs typeface="Times New Roman"/>
              </a:rPr>
              <a:t>ELHQ</a:t>
            </a:r>
            <a:r>
              <a:rPr dirty="0" sz="1300" spc="-10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009A72"/>
                </a:solidFill>
                <a:latin typeface="Times New Roman"/>
                <a:cs typeface="Times New Roman"/>
              </a:rPr>
              <a:t>V</a:t>
            </a:r>
            <a:r>
              <a:rPr dirty="0" sz="1300" spc="-500" b="1">
                <a:solidFill>
                  <a:srgbClr val="009A72"/>
                </a:solidFill>
                <a:latin typeface="Times New Roman"/>
                <a:cs typeface="Times New Roman"/>
              </a:rPr>
              <a:t>L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425" b="1">
                <a:solidFill>
                  <a:srgbClr val="009A72"/>
                </a:solidFill>
                <a:latin typeface="Times New Roman"/>
                <a:cs typeface="Times New Roman"/>
              </a:rPr>
              <a:t>VW</a:t>
            </a:r>
            <a:r>
              <a:rPr dirty="0" sz="1300" spc="-135" b="1">
                <a:solidFill>
                  <a:srgbClr val="009A72"/>
                </a:solidFill>
                <a:latin typeface="Times New Roman"/>
                <a:cs typeface="Times New Roman"/>
              </a:rPr>
              <a:t>i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10" b="1">
                <a:solidFill>
                  <a:srgbClr val="009A72"/>
                </a:solidFill>
                <a:latin typeface="Times New Roman"/>
                <a:cs typeface="Times New Roman"/>
              </a:rPr>
              <a:t>F</a:t>
            </a:r>
            <a:r>
              <a:rPr dirty="0" sz="1300" spc="-340" b="1">
                <a:solidFill>
                  <a:srgbClr val="009A72"/>
                </a:solidFill>
                <a:latin typeface="Times New Roman"/>
                <a:cs typeface="Times New Roman"/>
              </a:rPr>
              <a:t>RQWLJX</a:t>
            </a:r>
            <a:r>
              <a:rPr dirty="0" sz="1300" spc="-335" b="1">
                <a:solidFill>
                  <a:srgbClr val="009A72"/>
                </a:solidFill>
                <a:latin typeface="Times New Roman"/>
                <a:cs typeface="Times New Roman"/>
              </a:rPr>
              <a:t>R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9A72"/>
                </a:solidFill>
                <a:latin typeface="Times New Roman"/>
                <a:cs typeface="Times New Roman"/>
              </a:rPr>
              <a:t>R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15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270" b="1">
                <a:solidFill>
                  <a:srgbClr val="009A72"/>
                </a:solidFill>
                <a:latin typeface="Times New Roman"/>
                <a:cs typeface="Times New Roman"/>
              </a:rPr>
              <a:t>Q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640" b="1">
                <a:solidFill>
                  <a:srgbClr val="009A72"/>
                </a:solidFill>
                <a:latin typeface="Times New Roman"/>
                <a:cs typeface="Times New Roman"/>
              </a:rPr>
              <a:t>O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00" b="1">
                <a:solidFill>
                  <a:srgbClr val="009A72"/>
                </a:solidFill>
                <a:latin typeface="Times New Roman"/>
                <a:cs typeface="Times New Roman"/>
              </a:rPr>
              <a:t>L</a:t>
            </a:r>
            <a:r>
              <a:rPr dirty="0" sz="1300" spc="-440" b="1">
                <a:solidFill>
                  <a:srgbClr val="009A72"/>
                </a:solidFill>
                <a:latin typeface="Times New Roman"/>
                <a:cs typeface="Times New Roman"/>
              </a:rPr>
              <a:t>QWHULR</a:t>
            </a:r>
            <a:r>
              <a:rPr dirty="0" sz="1300" spc="-405" b="1">
                <a:solidFill>
                  <a:srgbClr val="009A72"/>
                </a:solidFill>
                <a:latin typeface="Times New Roman"/>
                <a:cs typeface="Times New Roman"/>
              </a:rPr>
              <a:t>U</a:t>
            </a:r>
            <a:r>
              <a:rPr dirty="0" sz="1300" spc="10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75" b="1">
                <a:solidFill>
                  <a:srgbClr val="009A72"/>
                </a:solidFill>
                <a:latin typeface="Times New Roman"/>
                <a:cs typeface="Times New Roman"/>
              </a:rPr>
              <a:t>G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640" b="1">
                <a:solidFill>
                  <a:srgbClr val="009A72"/>
                </a:solidFill>
                <a:latin typeface="Times New Roman"/>
                <a:cs typeface="Times New Roman"/>
              </a:rPr>
              <a:t>O</a:t>
            </a:r>
            <a:r>
              <a:rPr dirty="0" sz="1300" spc="-350" b="1">
                <a:solidFill>
                  <a:srgbClr val="009A72"/>
                </a:solidFill>
                <a:latin typeface="Times New Roman"/>
                <a:cs typeface="Times New Roman"/>
              </a:rPr>
              <a:t>R</a:t>
            </a:r>
            <a:r>
              <a:rPr dirty="0" sz="1300" spc="-345" b="1">
                <a:solidFill>
                  <a:srgbClr val="009A72"/>
                </a:solidFill>
                <a:latin typeface="Times New Roman"/>
                <a:cs typeface="Times New Roman"/>
              </a:rPr>
              <a:t>V</a:t>
            </a:r>
            <a:r>
              <a:rPr dirty="0" sz="1300" spc="13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65" b="1">
                <a:solidFill>
                  <a:srgbClr val="009A72"/>
                </a:solidFill>
                <a:latin typeface="Times New Roman"/>
                <a:cs typeface="Times New Roman"/>
              </a:rPr>
              <a:t>ORFDOHV </a:t>
            </a:r>
            <a:r>
              <a:rPr dirty="0" sz="1300" spc="-445" b="1">
                <a:solidFill>
                  <a:srgbClr val="009A72"/>
                </a:solidFill>
                <a:latin typeface="Times New Roman"/>
                <a:cs typeface="Times New Roman"/>
              </a:rPr>
              <a:t>ORV</a:t>
            </a:r>
            <a:r>
              <a:rPr dirty="0" sz="1300" spc="1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5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375" b="1">
                <a:solidFill>
                  <a:srgbClr val="009A72"/>
                </a:solidFill>
                <a:latin typeface="Times New Roman"/>
                <a:cs typeface="Times New Roman"/>
              </a:rPr>
              <a:t>OHPHQWRV</a:t>
            </a:r>
            <a:r>
              <a:rPr dirty="0" sz="1300" spc="15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05" b="1">
                <a:solidFill>
                  <a:srgbClr val="009A72"/>
                </a:solidFill>
                <a:latin typeface="Times New Roman"/>
                <a:cs typeface="Times New Roman"/>
              </a:rPr>
              <a:t>PHWiOLFR</a:t>
            </a:r>
            <a:r>
              <a:rPr dirty="0" sz="1300" spc="-315" b="1">
                <a:solidFill>
                  <a:srgbClr val="009A72"/>
                </a:solidFill>
                <a:latin typeface="Times New Roman"/>
                <a:cs typeface="Times New Roman"/>
              </a:rPr>
              <a:t>V</a:t>
            </a:r>
            <a:r>
              <a:rPr dirty="0" sz="1300" spc="1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0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-445" b="1">
                <a:solidFill>
                  <a:srgbClr val="009A72"/>
                </a:solidFill>
                <a:latin typeface="Times New Roman"/>
                <a:cs typeface="Times New Roman"/>
              </a:rPr>
              <a:t>O</a:t>
            </a:r>
            <a:r>
              <a:rPr dirty="0" sz="1300" spc="1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120" b="1">
                <a:solidFill>
                  <a:srgbClr val="009A72"/>
                </a:solidFill>
                <a:latin typeface="Times New Roman"/>
                <a:cs typeface="Times New Roman"/>
              </a:rPr>
              <a:t>&amp;</a:t>
            </a:r>
            <a:r>
              <a:rPr dirty="0" sz="1300" spc="240" b="1">
                <a:solidFill>
                  <a:srgbClr val="009A72"/>
                </a:solidFill>
                <a:latin typeface="Times New Roman"/>
                <a:cs typeface="Times New Roman"/>
              </a:rPr>
              <a:t>7</a:t>
            </a:r>
            <a:r>
              <a:rPr dirty="0" sz="1300" spc="1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70" b="1">
                <a:solidFill>
                  <a:srgbClr val="009A72"/>
                </a:solidFill>
                <a:latin typeface="Times New Roman"/>
                <a:cs typeface="Times New Roman"/>
              </a:rPr>
              <a:t>Q</a:t>
            </a:r>
            <a:r>
              <a:rPr dirty="0" sz="1300" spc="-275" b="1">
                <a:solidFill>
                  <a:srgbClr val="009A72"/>
                </a:solidFill>
                <a:latin typeface="Times New Roman"/>
                <a:cs typeface="Times New Roman"/>
              </a:rPr>
              <a:t>R</a:t>
            </a:r>
            <a:r>
              <a:rPr dirty="0" sz="1300" spc="1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305" b="1">
                <a:solidFill>
                  <a:srgbClr val="009A72"/>
                </a:solidFill>
                <a:latin typeface="Times New Roman"/>
                <a:cs typeface="Times New Roman"/>
              </a:rPr>
              <a:t>VWi</a:t>
            </a:r>
            <a:r>
              <a:rPr dirty="0" sz="1300" spc="-350" b="1">
                <a:solidFill>
                  <a:srgbClr val="009A72"/>
                </a:solidFill>
                <a:latin typeface="Times New Roman"/>
                <a:cs typeface="Times New Roman"/>
              </a:rPr>
              <a:t>Q</a:t>
            </a:r>
            <a:r>
              <a:rPr dirty="0" sz="1300" spc="1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30" b="1">
                <a:solidFill>
                  <a:srgbClr val="009A72"/>
                </a:solidFill>
                <a:latin typeface="Times New Roman"/>
                <a:cs typeface="Times New Roman"/>
              </a:rPr>
              <a:t>XQLGR</a:t>
            </a:r>
            <a:r>
              <a:rPr dirty="0" sz="1300" spc="-320" b="1">
                <a:solidFill>
                  <a:srgbClr val="009A72"/>
                </a:solidFill>
                <a:latin typeface="Times New Roman"/>
                <a:cs typeface="Times New Roman"/>
              </a:rPr>
              <a:t>V</a:t>
            </a:r>
            <a:r>
              <a:rPr dirty="0" sz="1300" spc="1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370" b="1">
                <a:solidFill>
                  <a:srgbClr val="009A72"/>
                </a:solidFill>
                <a:latin typeface="Times New Roman"/>
                <a:cs typeface="Times New Roman"/>
              </a:rPr>
              <a:t>OpFWULFDPHQWH</a:t>
            </a:r>
            <a:r>
              <a:rPr dirty="0" sz="1300" spc="15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185" b="1">
                <a:solidFill>
                  <a:srgbClr val="009A72"/>
                </a:solidFill>
                <a:latin typeface="Times New Roman"/>
                <a:cs typeface="Times New Roman"/>
              </a:rPr>
              <a:t>D </a:t>
            </a:r>
            <a:r>
              <a:rPr dirty="0" sz="1300" spc="-445" b="1">
                <a:solidFill>
                  <a:srgbClr val="009A72"/>
                </a:solidFill>
                <a:latin typeface="Times New Roman"/>
                <a:cs typeface="Times New Roman"/>
              </a:rPr>
              <a:t>ORV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20" b="1">
                <a:solidFill>
                  <a:srgbClr val="009A72"/>
                </a:solidFill>
                <a:latin typeface="Times New Roman"/>
                <a:cs typeface="Times New Roman"/>
              </a:rPr>
              <a:t>H</a:t>
            </a:r>
            <a:r>
              <a:rPr dirty="0" sz="1300" spc="-375" b="1">
                <a:solidFill>
                  <a:srgbClr val="009A72"/>
                </a:solidFill>
                <a:latin typeface="Times New Roman"/>
                <a:cs typeface="Times New Roman"/>
              </a:rPr>
              <a:t>OHPHQWRV</a:t>
            </a:r>
            <a:r>
              <a:rPr dirty="0" sz="1300" spc="-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00" b="1">
                <a:solidFill>
                  <a:srgbClr val="009A72"/>
                </a:solidFill>
                <a:latin typeface="Times New Roman"/>
                <a:cs typeface="Times New Roman"/>
              </a:rPr>
              <a:t>PHWiOLFRV</a:t>
            </a:r>
            <a:r>
              <a:rPr dirty="0" sz="1300" spc="-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90" b="1">
                <a:solidFill>
                  <a:srgbClr val="009A72"/>
                </a:solidFill>
                <a:latin typeface="Times New Roman"/>
                <a:cs typeface="Times New Roman"/>
              </a:rPr>
              <a:t>FRQVWUXFWLYRV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9A72"/>
                </a:solidFill>
                <a:latin typeface="Times New Roman"/>
                <a:cs typeface="Times New Roman"/>
              </a:rPr>
              <a:t>ORV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640" b="1">
                <a:solidFill>
                  <a:srgbClr val="009A72"/>
                </a:solidFill>
                <a:latin typeface="Times New Roman"/>
                <a:cs typeface="Times New Roman"/>
              </a:rPr>
              <a:t>O</a:t>
            </a:r>
            <a:r>
              <a:rPr dirty="0" sz="1300" spc="-370" b="1">
                <a:solidFill>
                  <a:srgbClr val="009A72"/>
                </a:solidFill>
                <a:latin typeface="Times New Roman"/>
                <a:cs typeface="Times New Roman"/>
              </a:rPr>
              <a:t>RFDOHV</a:t>
            </a:r>
            <a:r>
              <a:rPr dirty="0" sz="1300" spc="-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4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15" b="1">
                <a:solidFill>
                  <a:srgbClr val="009A72"/>
                </a:solidFill>
                <a:latin typeface="Times New Roman"/>
                <a:cs typeface="Times New Roman"/>
              </a:rPr>
              <a:t>XWLOL]DFLyQ 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91262" y="502696"/>
            <a:ext cx="5100320" cy="149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42290">
              <a:lnSpc>
                <a:spcPct val="100000"/>
              </a:lnSpc>
              <a:spcBef>
                <a:spcPts val="105"/>
              </a:spcBef>
            </a:pPr>
            <a:r>
              <a:rPr dirty="0" sz="1600" spc="-215" b="1">
                <a:solidFill>
                  <a:srgbClr val="231F20"/>
                </a:solidFill>
                <a:latin typeface="Arial"/>
                <a:cs typeface="Arial"/>
              </a:rPr>
              <a:t>6HSDUDFLyQ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XQLyQ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WRPDV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241935" marR="5080" indent="-229870">
              <a:lnSpc>
                <a:spcPct val="102899"/>
              </a:lnSpc>
              <a:spcBef>
                <a:spcPts val="114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120" b="1">
                <a:solidFill>
                  <a:srgbClr val="009A72"/>
                </a:solidFill>
                <a:latin typeface="Times New Roman"/>
                <a:cs typeface="Times New Roman"/>
              </a:rPr>
              <a:t>/D</a:t>
            </a:r>
            <a:r>
              <a:rPr dirty="0" sz="1300" spc="-8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009A72"/>
                </a:solidFill>
                <a:latin typeface="Times New Roman"/>
                <a:cs typeface="Times New Roman"/>
              </a:rPr>
              <a:t>GLVWDQFLD</a:t>
            </a:r>
            <a:r>
              <a:rPr dirty="0" sz="1300" spc="35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55" b="1">
                <a:solidFill>
                  <a:srgbClr val="009A72"/>
                </a:solidFill>
                <a:latin typeface="Times New Roman"/>
                <a:cs typeface="Times New Roman"/>
              </a:rPr>
              <a:t>HQWUH</a:t>
            </a:r>
            <a:r>
              <a:rPr dirty="0" sz="1300" spc="47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755" b="1">
                <a:solidFill>
                  <a:srgbClr val="009A72"/>
                </a:solidFill>
                <a:latin typeface="Times New Roman"/>
                <a:cs typeface="Times New Roman"/>
              </a:rPr>
              <a:t>OD</a:t>
            </a:r>
            <a:r>
              <a:rPr dirty="0" sz="1300" spc="175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325" b="1">
                <a:solidFill>
                  <a:srgbClr val="009A72"/>
                </a:solidFill>
                <a:latin typeface="Times New Roman"/>
                <a:cs typeface="Times New Roman"/>
              </a:rPr>
              <a:t>WRPD</a:t>
            </a:r>
            <a:r>
              <a:rPr dirty="0" sz="1300" spc="24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20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434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30" b="1">
                <a:solidFill>
                  <a:srgbClr val="009A72"/>
                </a:solidFill>
                <a:latin typeface="Times New Roman"/>
                <a:cs typeface="Times New Roman"/>
              </a:rPr>
              <a:t>WLHUUD</a:t>
            </a:r>
            <a:r>
              <a:rPr dirty="0" sz="1300" spc="44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85" b="1">
                <a:solidFill>
                  <a:srgbClr val="009A72"/>
                </a:solidFill>
                <a:latin typeface="Times New Roman"/>
                <a:cs typeface="Times New Roman"/>
              </a:rPr>
              <a:t>GHO</a:t>
            </a:r>
            <a:r>
              <a:rPr dirty="0" sz="1300" spc="50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60" b="1">
                <a:solidFill>
                  <a:srgbClr val="009A72"/>
                </a:solidFill>
                <a:latin typeface="Times New Roman"/>
                <a:cs typeface="Times New Roman"/>
              </a:rPr>
              <a:t>&amp;7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300" b="1">
                <a:solidFill>
                  <a:srgbClr val="009A72"/>
                </a:solidFill>
                <a:latin typeface="Times New Roman"/>
                <a:cs typeface="Times New Roman"/>
              </a:rPr>
              <a:t>\</a:t>
            </a:r>
            <a:r>
              <a:rPr dirty="0" sz="1300" spc="39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750" b="1">
                <a:solidFill>
                  <a:srgbClr val="009A72"/>
                </a:solidFill>
                <a:latin typeface="Times New Roman"/>
                <a:cs typeface="Times New Roman"/>
              </a:rPr>
              <a:t>OD</a:t>
            </a:r>
            <a:r>
              <a:rPr dirty="0" sz="1300" spc="170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320" b="1">
                <a:solidFill>
                  <a:srgbClr val="009A72"/>
                </a:solidFill>
                <a:latin typeface="Times New Roman"/>
                <a:cs typeface="Times New Roman"/>
              </a:rPr>
              <a:t>WRPD</a:t>
            </a:r>
            <a:r>
              <a:rPr dirty="0" sz="1300" spc="38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20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44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30" b="1">
                <a:solidFill>
                  <a:srgbClr val="009A72"/>
                </a:solidFill>
                <a:latin typeface="Times New Roman"/>
                <a:cs typeface="Times New Roman"/>
              </a:rPr>
              <a:t>WLHUUD</a:t>
            </a:r>
            <a:r>
              <a:rPr dirty="0" sz="1300" spc="44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7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575" b="1">
                <a:solidFill>
                  <a:srgbClr val="009A72"/>
                </a:solidFill>
                <a:latin typeface="Times New Roman"/>
                <a:cs typeface="Times New Roman"/>
              </a:rPr>
              <a:t>ODV</a:t>
            </a:r>
            <a:r>
              <a:rPr dirty="0" sz="1300" spc="49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34" b="1">
                <a:solidFill>
                  <a:srgbClr val="009A72"/>
                </a:solidFill>
                <a:latin typeface="Times New Roman"/>
                <a:cs typeface="Times New Roman"/>
              </a:rPr>
              <a:t>LQVWDODFLRQHV</a:t>
            </a:r>
            <a:r>
              <a:rPr dirty="0" sz="1300" spc="3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75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39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9A72"/>
                </a:solidFill>
                <a:latin typeface="Times New Roman"/>
                <a:cs typeface="Times New Roman"/>
              </a:rPr>
              <a:t>%</a:t>
            </a:r>
            <a:r>
              <a:rPr dirty="0" sz="1300" spc="220" b="1">
                <a:solidFill>
                  <a:srgbClr val="009A72"/>
                </a:solidFill>
                <a:latin typeface="Times New Roman"/>
                <a:cs typeface="Times New Roman"/>
              </a:rPr>
              <a:t>7</a:t>
            </a:r>
            <a:r>
              <a:rPr dirty="0" sz="1300" spc="-7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25" b="1">
                <a:solidFill>
                  <a:srgbClr val="009A72"/>
                </a:solidFill>
                <a:latin typeface="Times New Roman"/>
                <a:cs typeface="Times New Roman"/>
              </a:rPr>
              <a:t>VHUi</a:t>
            </a:r>
            <a:r>
              <a:rPr dirty="0" sz="1300" spc="14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80" b="1">
                <a:solidFill>
                  <a:srgbClr val="009A72"/>
                </a:solidFill>
                <a:latin typeface="Times New Roman"/>
                <a:cs typeface="Times New Roman"/>
              </a:rPr>
              <a:t>FRPR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65" b="1">
                <a:solidFill>
                  <a:srgbClr val="009A72"/>
                </a:solidFill>
                <a:latin typeface="Times New Roman"/>
                <a:cs typeface="Times New Roman"/>
              </a:rPr>
              <a:t>PtQLPR</a:t>
            </a:r>
            <a:r>
              <a:rPr dirty="0" sz="1300" spc="7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50" b="1">
                <a:solidFill>
                  <a:srgbClr val="009A72"/>
                </a:solidFill>
                <a:latin typeface="Times New Roman"/>
                <a:cs typeface="Times New Roman"/>
              </a:rPr>
              <a:t>GH</a:t>
            </a:r>
            <a:r>
              <a:rPr dirty="0" sz="1300" spc="509" b="1">
                <a:solidFill>
                  <a:srgbClr val="009A72"/>
                </a:solidFill>
                <a:latin typeface="Times New Roman"/>
                <a:cs typeface="Times New Roman"/>
              </a:rPr>
              <a:t>   </a:t>
            </a:r>
            <a:r>
              <a:rPr dirty="0" sz="1300" spc="315" b="1">
                <a:solidFill>
                  <a:srgbClr val="009A72"/>
                </a:solidFill>
                <a:latin typeface="Times New Roman"/>
                <a:cs typeface="Times New Roman"/>
              </a:rPr>
              <a:t>P</a:t>
            </a:r>
            <a:r>
              <a:rPr dirty="0" sz="1300" spc="2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25" b="1">
                <a:solidFill>
                  <a:srgbClr val="009A72"/>
                </a:solidFill>
                <a:latin typeface="Times New Roman"/>
                <a:cs typeface="Times New Roman"/>
              </a:rPr>
              <a:t>SDUD</a:t>
            </a:r>
            <a:r>
              <a:rPr dirty="0" sz="1300" spc="204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45" b="1">
                <a:solidFill>
                  <a:srgbClr val="009A72"/>
                </a:solidFill>
                <a:latin typeface="Times New Roman"/>
                <a:cs typeface="Times New Roman"/>
              </a:rPr>
              <a:t>WHUUHQRV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FX\D</a:t>
            </a:r>
            <a:r>
              <a:rPr dirty="0" sz="1300" spc="12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30" b="1">
                <a:solidFill>
                  <a:srgbClr val="009A72"/>
                </a:solidFill>
                <a:latin typeface="Times New Roman"/>
                <a:cs typeface="Times New Roman"/>
              </a:rPr>
              <a:t>UHVLVWLYLGDG</a:t>
            </a:r>
            <a:r>
              <a:rPr dirty="0" sz="1300" spc="35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80" b="1">
                <a:solidFill>
                  <a:srgbClr val="009A72"/>
                </a:solidFill>
                <a:latin typeface="Times New Roman"/>
                <a:cs typeface="Times New Roman"/>
              </a:rPr>
              <a:t>VHD</a:t>
            </a:r>
            <a:r>
              <a:rPr dirty="0" sz="1300" spc="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SHTXHxD</a:t>
            </a:r>
            <a:r>
              <a:rPr dirty="0" sz="1300" spc="400" b="1">
                <a:solidFill>
                  <a:srgbClr val="009A72"/>
                </a:solidFill>
                <a:latin typeface="Times New Roman"/>
                <a:cs typeface="Times New Roman"/>
              </a:rPr>
              <a:t>     </a:t>
            </a:r>
            <a:r>
              <a:rPr dirty="0" sz="1300" spc="270" b="1">
                <a:solidFill>
                  <a:srgbClr val="009A72"/>
                </a:solidFill>
                <a:latin typeface="Symbol"/>
                <a:cs typeface="Symbol"/>
              </a:rPr>
              <a:t></a:t>
            </a:r>
            <a:r>
              <a:rPr dirty="0" sz="1300" spc="270" b="1">
                <a:solidFill>
                  <a:srgbClr val="009A72"/>
                </a:solidFill>
                <a:latin typeface="Times New Roman"/>
                <a:cs typeface="Times New Roman"/>
              </a:rPr>
              <a:t>āP</a:t>
            </a:r>
            <a:r>
              <a:rPr dirty="0" sz="1300" spc="245" b="1">
                <a:solidFill>
                  <a:srgbClr val="009A72"/>
                </a:solidFill>
                <a:latin typeface="Times New Roman"/>
                <a:cs typeface="Times New Roman"/>
              </a:rPr>
              <a:t>  </a:t>
            </a:r>
            <a:r>
              <a:rPr dirty="0" sz="1300" spc="-80" b="1">
                <a:solidFill>
                  <a:srgbClr val="009A72"/>
                </a:solidFill>
                <a:latin typeface="Times New Roman"/>
                <a:cs typeface="Times New Roman"/>
              </a:rPr>
              <a:t>3DUD</a:t>
            </a:r>
            <a:r>
              <a:rPr dirty="0" sz="1300" spc="26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40" b="1">
                <a:solidFill>
                  <a:srgbClr val="009A72"/>
                </a:solidFill>
                <a:latin typeface="Times New Roman"/>
                <a:cs typeface="Times New Roman"/>
              </a:rPr>
              <a:t>UHVLVWLYLGDGHV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35" b="1">
                <a:solidFill>
                  <a:srgbClr val="009A72"/>
                </a:solidFill>
                <a:latin typeface="Times New Roman"/>
                <a:cs typeface="Times New Roman"/>
              </a:rPr>
              <a:t>VXSHULRUHV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320" b="1">
                <a:solidFill>
                  <a:srgbClr val="009A72"/>
                </a:solidFill>
                <a:latin typeface="Times New Roman"/>
                <a:cs typeface="Times New Roman"/>
              </a:rPr>
              <a:t>DSOLFDU</a:t>
            </a:r>
            <a:r>
              <a:rPr dirty="0" sz="1300" spc="-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59" b="1">
                <a:solidFill>
                  <a:srgbClr val="009A72"/>
                </a:solidFill>
                <a:latin typeface="Times New Roman"/>
                <a:cs typeface="Times New Roman"/>
              </a:rPr>
              <a:t>OD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405" b="1">
                <a:solidFill>
                  <a:srgbClr val="009A72"/>
                </a:solidFill>
                <a:latin typeface="Times New Roman"/>
                <a:cs typeface="Times New Roman"/>
              </a:rPr>
              <a:t>VLJXLHQWH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100" b="1">
                <a:solidFill>
                  <a:srgbClr val="009A72"/>
                </a:solidFill>
                <a:latin typeface="Times New Roman"/>
                <a:cs typeface="Times New Roman"/>
              </a:rPr>
              <a:t>H[SUHVLyQ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23900" y="3098361"/>
            <a:ext cx="5083175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90" b="1">
                <a:solidFill>
                  <a:srgbClr val="00664D"/>
                </a:solidFill>
                <a:latin typeface="Times New Roman"/>
                <a:cs typeface="Times New Roman"/>
              </a:rPr>
              <a:t>6LHQGR </a:t>
            </a:r>
            <a:endParaRPr sz="1200">
              <a:latin typeface="Times New Roman"/>
              <a:cs typeface="Times New Roman"/>
            </a:endParaRPr>
          </a:p>
          <a:p>
            <a:pPr marL="254000" indent="-1911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54635" algn="l"/>
              </a:tabLst>
            </a:pPr>
            <a:r>
              <a:rPr dirty="0" sz="1200" spc="325" b="1">
                <a:solidFill>
                  <a:srgbClr val="00664D"/>
                </a:solidFill>
                <a:latin typeface="Times New Roman"/>
                <a:cs typeface="Times New Roman"/>
              </a:rPr>
              <a:t>'</a:t>
            </a:r>
            <a:r>
              <a:rPr dirty="0" sz="1200" spc="160" b="1">
                <a:solidFill>
                  <a:srgbClr val="00664D"/>
                </a:solidFill>
                <a:latin typeface="Times New Roman"/>
                <a:cs typeface="Times New Roman"/>
              </a:rPr>
              <a:t>  </a:t>
            </a:r>
            <a:r>
              <a:rPr dirty="0" sz="1200" spc="-295" b="1">
                <a:solidFill>
                  <a:srgbClr val="00664D"/>
                </a:solidFill>
                <a:latin typeface="Times New Roman"/>
                <a:cs typeface="Times New Roman"/>
              </a:rPr>
              <a:t>'LVWDQFLD</a:t>
            </a:r>
            <a:r>
              <a:rPr dirty="0" sz="12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95" b="1">
                <a:solidFill>
                  <a:srgbClr val="00664D"/>
                </a:solidFill>
                <a:latin typeface="Times New Roman"/>
                <a:cs typeface="Times New Roman"/>
              </a:rPr>
              <a:t>PtQLPD</a:t>
            </a:r>
            <a:r>
              <a:rPr dirty="0" sz="12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50" b="1">
                <a:solidFill>
                  <a:srgbClr val="00664D"/>
                </a:solidFill>
                <a:latin typeface="Times New Roman"/>
                <a:cs typeface="Times New Roman"/>
              </a:rPr>
              <a:t>HQWUH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30" b="1">
                <a:solidFill>
                  <a:srgbClr val="00664D"/>
                </a:solidFill>
                <a:latin typeface="Times New Roman"/>
                <a:cs typeface="Times New Roman"/>
              </a:rPr>
              <a:t>ODV</a:t>
            </a:r>
            <a:r>
              <a:rPr dirty="0" sz="12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00" b="1">
                <a:solidFill>
                  <a:srgbClr val="00664D"/>
                </a:solidFill>
                <a:latin typeface="Times New Roman"/>
                <a:cs typeface="Times New Roman"/>
              </a:rPr>
              <a:t>WRPDV</a:t>
            </a:r>
            <a:r>
              <a:rPr dirty="0" sz="12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2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00664D"/>
                </a:solidFill>
                <a:latin typeface="Times New Roman"/>
                <a:cs typeface="Times New Roman"/>
              </a:rPr>
              <a:t>WLHUUD</a:t>
            </a:r>
            <a:r>
              <a:rPr dirty="0" sz="1200" spc="40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155" b="1">
                <a:solidFill>
                  <a:srgbClr val="00664D"/>
                </a:solidFill>
                <a:latin typeface="Times New Roman"/>
                <a:cs typeface="Times New Roman"/>
              </a:rPr>
              <a:t>P </a:t>
            </a:r>
            <a:endParaRPr sz="1200">
              <a:latin typeface="Times New Roman"/>
              <a:cs typeface="Times New Roman"/>
            </a:endParaRPr>
          </a:p>
          <a:p>
            <a:pPr marL="254000" indent="-19113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54635" algn="l"/>
              </a:tabLst>
            </a:pPr>
            <a:r>
              <a:rPr dirty="0" sz="1200" b="1">
                <a:solidFill>
                  <a:srgbClr val="00664D"/>
                </a:solidFill>
                <a:latin typeface="Symbol"/>
                <a:cs typeface="Symbol"/>
              </a:rPr>
              <a:t></a:t>
            </a:r>
            <a:r>
              <a:rPr dirty="0" sz="1200" spc="30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00664D"/>
                </a:solidFill>
                <a:latin typeface="Times New Roman"/>
                <a:cs typeface="Times New Roman"/>
              </a:rPr>
              <a:t>5HVLVWLYLGDG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00664D"/>
                </a:solidFill>
                <a:latin typeface="Times New Roman"/>
                <a:cs typeface="Times New Roman"/>
              </a:rPr>
              <a:t>GHO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09" b="1">
                <a:solidFill>
                  <a:srgbClr val="00664D"/>
                </a:solidFill>
                <a:latin typeface="Times New Roman"/>
                <a:cs typeface="Times New Roman"/>
              </a:rPr>
              <a:t>WHUUHQR</a:t>
            </a:r>
            <a:r>
              <a:rPr dirty="0" sz="1200" spc="35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200" b="1">
                <a:solidFill>
                  <a:srgbClr val="00664D"/>
                </a:solidFill>
                <a:latin typeface="Symbol"/>
                <a:cs typeface="Symbol"/>
              </a:rPr>
              <a:t></a:t>
            </a:r>
            <a:r>
              <a:rPr dirty="0" sz="1200" spc="200" b="1">
                <a:solidFill>
                  <a:srgbClr val="00664D"/>
                </a:solidFill>
                <a:latin typeface="Times New Roman"/>
                <a:cs typeface="Times New Roman"/>
              </a:rPr>
              <a:t>āP </a:t>
            </a:r>
            <a:endParaRPr sz="1200">
              <a:latin typeface="Times New Roman"/>
              <a:cs typeface="Times New Roman"/>
            </a:endParaRPr>
          </a:p>
          <a:p>
            <a:pPr marL="254000" marR="68580" indent="-191135">
              <a:lnSpc>
                <a:spcPct val="100000"/>
              </a:lnSpc>
              <a:buFont typeface="Wingdings"/>
              <a:buChar char=""/>
              <a:tabLst>
                <a:tab pos="254635" algn="l"/>
              </a:tabLst>
            </a:pPr>
            <a:r>
              <a:rPr dirty="0" sz="1200" spc="190" b="1">
                <a:solidFill>
                  <a:srgbClr val="00664D"/>
                </a:solidFill>
                <a:latin typeface="Times New Roman"/>
                <a:cs typeface="Times New Roman"/>
              </a:rPr>
              <a:t>,</a:t>
            </a:r>
            <a:r>
              <a:rPr dirty="0" baseline="-20833" sz="1200" spc="-315" b="1">
                <a:solidFill>
                  <a:srgbClr val="00664D"/>
                </a:solidFill>
                <a:latin typeface="Times New Roman"/>
                <a:cs typeface="Times New Roman"/>
              </a:rPr>
              <a:t>G</a:t>
            </a:r>
            <a:r>
              <a:rPr dirty="0" sz="1200" spc="409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30" b="1">
                <a:solidFill>
                  <a:srgbClr val="00664D"/>
                </a:solidFill>
                <a:latin typeface="Times New Roman"/>
                <a:cs typeface="Times New Roman"/>
              </a:rPr>
              <a:t>,QWHQVLGDG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00664D"/>
                </a:solidFill>
                <a:latin typeface="Times New Roman"/>
                <a:cs typeface="Times New Roman"/>
              </a:rPr>
              <a:t>GHIHFWR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00664D"/>
                </a:solidFill>
                <a:latin typeface="Times New Roman"/>
                <a:cs typeface="Times New Roman"/>
              </a:rPr>
              <a:t>D</a:t>
            </a:r>
            <a:r>
              <a:rPr dirty="0" sz="12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40" b="1">
                <a:solidFill>
                  <a:srgbClr val="00664D"/>
                </a:solidFill>
                <a:latin typeface="Times New Roman"/>
                <a:cs typeface="Times New Roman"/>
              </a:rPr>
              <a:t>WLHUUD</a:t>
            </a:r>
            <a:r>
              <a:rPr dirty="0" sz="1200" spc="4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240" b="1">
                <a:solidFill>
                  <a:srgbClr val="00664D"/>
                </a:solidFill>
                <a:latin typeface="Times New Roman"/>
                <a:cs typeface="Times New Roman"/>
              </a:rPr>
              <a:t>$</a:t>
            </a:r>
            <a:r>
              <a:rPr dirty="0" sz="1200" spc="434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HQ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05" b="1">
                <a:solidFill>
                  <a:srgbClr val="00664D"/>
                </a:solidFill>
                <a:latin typeface="Times New Roman"/>
                <a:cs typeface="Times New Roman"/>
              </a:rPr>
              <a:t>HO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55" b="1">
                <a:solidFill>
                  <a:srgbClr val="00664D"/>
                </a:solidFill>
                <a:latin typeface="Times New Roman"/>
                <a:cs typeface="Times New Roman"/>
              </a:rPr>
              <a:t>ODGR</a:t>
            </a:r>
            <a:r>
              <a:rPr dirty="0" sz="1200" spc="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200" spc="-6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185" b="1">
                <a:solidFill>
                  <a:srgbClr val="00664D"/>
                </a:solidFill>
                <a:latin typeface="Times New Roman"/>
                <a:cs typeface="Times New Roman"/>
              </a:rPr>
              <a:t>$7</a:t>
            </a:r>
            <a:r>
              <a:rPr dirty="0" sz="1200" spc="22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175" b="1">
                <a:solidFill>
                  <a:srgbClr val="00664D"/>
                </a:solidFill>
                <a:latin typeface="Times New Roman"/>
                <a:cs typeface="Times New Roman"/>
              </a:rPr>
              <a:t>'DWR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VXPLQLVWUDGR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10" b="1">
                <a:solidFill>
                  <a:srgbClr val="00664D"/>
                </a:solidFill>
                <a:latin typeface="Times New Roman"/>
                <a:cs typeface="Times New Roman"/>
              </a:rPr>
              <a:t>SRU</a:t>
            </a:r>
            <a:r>
              <a:rPr dirty="0" sz="1200" spc="-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34" b="1">
                <a:solidFill>
                  <a:srgbClr val="00664D"/>
                </a:solidFill>
                <a:latin typeface="Times New Roman"/>
                <a:cs typeface="Times New Roman"/>
              </a:rPr>
              <a:t>OD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0" b="1">
                <a:solidFill>
                  <a:srgbClr val="00664D"/>
                </a:solidFill>
                <a:latin typeface="Times New Roman"/>
                <a:cs typeface="Times New Roman"/>
              </a:rPr>
              <a:t>FRPSDxtD</a:t>
            </a:r>
            <a:r>
              <a:rPr dirty="0" sz="1200" spc="45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190" b="1">
                <a:solidFill>
                  <a:srgbClr val="00664D"/>
                </a:solidFill>
                <a:latin typeface="Times New Roman"/>
                <a:cs typeface="Times New Roman"/>
              </a:rPr>
              <a:t>3DUD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70" b="1">
                <a:solidFill>
                  <a:srgbClr val="00664D"/>
                </a:solidFill>
                <a:latin typeface="Times New Roman"/>
                <a:cs typeface="Times New Roman"/>
              </a:rPr>
              <a:t>,EHUGUROD</a:t>
            </a:r>
            <a:r>
              <a:rPr dirty="0" sz="1200" spc="16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405" b="1">
                <a:solidFill>
                  <a:srgbClr val="ED2024"/>
                </a:solidFill>
                <a:latin typeface="Times New Roman"/>
                <a:cs typeface="Times New Roman"/>
              </a:rPr>
              <a:t>HV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ED2024"/>
                </a:solidFill>
                <a:latin typeface="Times New Roman"/>
                <a:cs typeface="Times New Roman"/>
              </a:rPr>
              <a:t>XVXDO</a:t>
            </a:r>
            <a:r>
              <a:rPr dirty="0" sz="1200" spc="445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200" spc="210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200" spc="2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  <a:p>
            <a:pPr marL="254000" indent="-19113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54635" algn="l"/>
              </a:tabLst>
            </a:pPr>
            <a:r>
              <a:rPr dirty="0" sz="1200" spc="240" b="1">
                <a:solidFill>
                  <a:srgbClr val="00664D"/>
                </a:solidFill>
                <a:latin typeface="Times New Roman"/>
                <a:cs typeface="Times New Roman"/>
              </a:rPr>
              <a:t>8</a:t>
            </a:r>
            <a:r>
              <a:rPr dirty="0" sz="1200" spc="380" b="1">
                <a:solidFill>
                  <a:srgbClr val="00664D"/>
                </a:solidFill>
                <a:latin typeface="Times New Roman"/>
                <a:cs typeface="Times New Roman"/>
              </a:rPr>
              <a:t>     </a:t>
            </a:r>
            <a:r>
              <a:rPr dirty="0" sz="1200" spc="260" b="1">
                <a:solidFill>
                  <a:srgbClr val="00664D"/>
                </a:solidFill>
                <a:latin typeface="Times New Roman"/>
                <a:cs typeface="Times New Roman"/>
              </a:rPr>
              <a:t>9</a:t>
            </a:r>
            <a:r>
              <a:rPr dirty="0" sz="1200" spc="-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229" b="1">
                <a:solidFill>
                  <a:srgbClr val="00664D"/>
                </a:solidFill>
                <a:latin typeface="Times New Roman"/>
                <a:cs typeface="Times New Roman"/>
              </a:rPr>
              <a:t>SDUD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70" b="1">
                <a:solidFill>
                  <a:srgbClr val="00664D"/>
                </a:solidFill>
                <a:latin typeface="Times New Roman"/>
                <a:cs typeface="Times New Roman"/>
              </a:rPr>
              <a:t>VLVWHPDV</a:t>
            </a:r>
            <a:r>
              <a:rPr dirty="0" sz="1200" spc="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0" b="1">
                <a:solidFill>
                  <a:srgbClr val="00664D"/>
                </a:solidFill>
                <a:latin typeface="Times New Roman"/>
                <a:cs typeface="Times New Roman"/>
              </a:rPr>
              <a:t>GH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45" b="1">
                <a:solidFill>
                  <a:srgbClr val="00664D"/>
                </a:solidFill>
                <a:latin typeface="Times New Roman"/>
                <a:cs typeface="Times New Roman"/>
              </a:rPr>
              <a:t>GLVWULEXFLyQ</a:t>
            </a:r>
            <a:r>
              <a:rPr dirty="0" sz="1200" spc="-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125" b="1">
                <a:solidFill>
                  <a:srgbClr val="00664D"/>
                </a:solidFill>
                <a:latin typeface="Times New Roman"/>
                <a:cs typeface="Times New Roman"/>
              </a:rPr>
              <a:t>77 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2364" y="2268229"/>
            <a:ext cx="1379635" cy="51391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987653" y="6150533"/>
            <a:ext cx="5697220" cy="564515"/>
          </a:xfrm>
          <a:custGeom>
            <a:avLst/>
            <a:gdLst/>
            <a:ahLst/>
            <a:cxnLst/>
            <a:rect l="l" t="t" r="r" b="b"/>
            <a:pathLst>
              <a:path w="5697220" h="564515">
                <a:moveTo>
                  <a:pt x="5696801" y="0"/>
                </a:moveTo>
                <a:lnTo>
                  <a:pt x="5688647" y="0"/>
                </a:lnTo>
                <a:lnTo>
                  <a:pt x="5688647" y="8661"/>
                </a:lnTo>
                <a:lnTo>
                  <a:pt x="5688647" y="555917"/>
                </a:lnTo>
                <a:lnTo>
                  <a:pt x="8661" y="555917"/>
                </a:lnTo>
                <a:lnTo>
                  <a:pt x="8661" y="8661"/>
                </a:lnTo>
                <a:lnTo>
                  <a:pt x="5688647" y="8661"/>
                </a:lnTo>
                <a:lnTo>
                  <a:pt x="5688647" y="0"/>
                </a:lnTo>
                <a:lnTo>
                  <a:pt x="0" y="0"/>
                </a:lnTo>
                <a:lnTo>
                  <a:pt x="0" y="564070"/>
                </a:lnTo>
                <a:lnTo>
                  <a:pt x="5696801" y="564070"/>
                </a:lnTo>
                <a:lnTo>
                  <a:pt x="5696801" y="559993"/>
                </a:lnTo>
                <a:lnTo>
                  <a:pt x="5696801" y="555917"/>
                </a:lnTo>
                <a:lnTo>
                  <a:pt x="5696801" y="8661"/>
                </a:lnTo>
                <a:lnTo>
                  <a:pt x="5696801" y="4076"/>
                </a:lnTo>
                <a:lnTo>
                  <a:pt x="56968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16736" y="5679233"/>
            <a:ext cx="5212080" cy="1437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12420">
              <a:lnSpc>
                <a:spcPct val="100000"/>
              </a:lnSpc>
              <a:spcBef>
                <a:spcPts val="105"/>
              </a:spcBef>
            </a:pPr>
            <a:r>
              <a:rPr dirty="0" sz="1600" spc="-215" b="1">
                <a:solidFill>
                  <a:srgbClr val="231F20"/>
                </a:solidFill>
                <a:latin typeface="Arial"/>
                <a:cs typeface="Arial"/>
              </a:rPr>
              <a:t>6HSDUDFLyQ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XQLyQ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WRPDV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Arial"/>
              <a:cs typeface="Arial"/>
            </a:endParaRPr>
          </a:p>
          <a:p>
            <a:pPr marL="35560" marR="153035">
              <a:lnSpc>
                <a:spcPct val="100000"/>
              </a:lnSpc>
            </a:pPr>
            <a:r>
              <a:rPr dirty="0" sz="1600" spc="-325" b="1">
                <a:solidFill>
                  <a:srgbClr val="231F20"/>
                </a:solidFill>
                <a:latin typeface="Arial"/>
                <a:cs typeface="Arial"/>
              </a:rPr>
              <a:t>3RVLELOLGDG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60" b="1">
                <a:solidFill>
                  <a:srgbClr val="231F20"/>
                </a:solidFill>
                <a:latin typeface="Arial"/>
                <a:cs typeface="Arial"/>
              </a:rPr>
              <a:t>XQLU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3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20" b="1">
                <a:solidFill>
                  <a:srgbClr val="231F20"/>
                </a:solidFill>
                <a:latin typeface="Arial"/>
                <a:cs typeface="Arial"/>
              </a:rPr>
              <a:t>ODV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231F20"/>
                </a:solidFill>
                <a:latin typeface="Arial"/>
                <a:cs typeface="Arial"/>
              </a:rPr>
              <a:t>PDVDV</a:t>
            </a:r>
            <a:r>
              <a:rPr dirty="0" sz="16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455" b="1">
                <a:solidFill>
                  <a:srgbClr val="231F20"/>
                </a:solidFill>
                <a:latin typeface="Arial"/>
                <a:cs typeface="Arial"/>
              </a:rPr>
              <a:t>GHO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&amp;7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70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3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5" b="1">
                <a:solidFill>
                  <a:srgbClr val="231F20"/>
                </a:solidFill>
                <a:latin typeface="Arial"/>
                <a:cs typeface="Arial"/>
              </a:rPr>
              <a:t>OD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80" b="1">
                <a:solidFill>
                  <a:srgbClr val="231F20"/>
                </a:solidFill>
                <a:latin typeface="Arial"/>
                <a:cs typeface="Arial"/>
              </a:rPr>
              <a:t>LQVWDODFLyQ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%7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600" spc="320" b="1">
                <a:solidFill>
                  <a:srgbClr val="BF2026"/>
                </a:solidFill>
                <a:latin typeface="Times New Roman"/>
                <a:cs typeface="Times New Roman"/>
              </a:rPr>
              <a:t>127$</a:t>
            </a:r>
            <a:r>
              <a:rPr dirty="0" sz="1600" spc="56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15" b="1">
                <a:solidFill>
                  <a:srgbClr val="BF2026"/>
                </a:solidFill>
                <a:latin typeface="Times New Roman"/>
                <a:cs typeface="Times New Roman"/>
              </a:rPr>
              <a:t>,QWHQWDU</a:t>
            </a:r>
            <a:r>
              <a:rPr dirty="0" sz="1600" spc="-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385" b="1">
                <a:solidFill>
                  <a:srgbClr val="BF2026"/>
                </a:solidFill>
                <a:latin typeface="Times New Roman"/>
                <a:cs typeface="Times New Roman"/>
              </a:rPr>
              <a:t>VHSDUDU</a:t>
            </a:r>
            <a:r>
              <a:rPr dirty="0" sz="1600" spc="-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75" b="1">
                <a:solidFill>
                  <a:srgbClr val="BF2026"/>
                </a:solidFill>
                <a:latin typeface="Times New Roman"/>
                <a:cs typeface="Times New Roman"/>
              </a:rPr>
              <a:t>ODV</a:t>
            </a:r>
            <a:r>
              <a:rPr dirty="0" sz="16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75" b="1">
                <a:solidFill>
                  <a:srgbClr val="BF2026"/>
                </a:solidFill>
                <a:latin typeface="Times New Roman"/>
                <a:cs typeface="Times New Roman"/>
              </a:rPr>
              <a:t>WLHUUDV</a:t>
            </a:r>
            <a:r>
              <a:rPr dirty="0" sz="160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345" b="1">
                <a:solidFill>
                  <a:srgbClr val="BF2026"/>
                </a:solidFill>
                <a:latin typeface="Times New Roman"/>
                <a:cs typeface="Times New Roman"/>
              </a:rPr>
              <a:t>VLHPSUH</a:t>
            </a:r>
            <a:r>
              <a:rPr dirty="0" sz="160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330" b="1">
                <a:solidFill>
                  <a:srgbClr val="BF2026"/>
                </a:solidFill>
                <a:latin typeface="Times New Roman"/>
                <a:cs typeface="Times New Roman"/>
              </a:rPr>
              <a:t>TXH</a:t>
            </a:r>
            <a:r>
              <a:rPr dirty="0" sz="1600" spc="1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480" b="1">
                <a:solidFill>
                  <a:srgbClr val="BF2026"/>
                </a:solidFill>
                <a:latin typeface="Times New Roman"/>
                <a:cs typeface="Times New Roman"/>
              </a:rPr>
              <a:t>VHD</a:t>
            </a:r>
            <a:r>
              <a:rPr dirty="0" sz="16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425" b="1">
                <a:solidFill>
                  <a:srgbClr val="BF2026"/>
                </a:solidFill>
                <a:latin typeface="Times New Roman"/>
                <a:cs typeface="Times New Roman"/>
              </a:rPr>
              <a:t>SRVLEOH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93294" y="8168391"/>
            <a:ext cx="4846955" cy="14935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50" b="1">
                <a:solidFill>
                  <a:srgbClr val="00664D"/>
                </a:solidFill>
                <a:latin typeface="Times New Roman"/>
                <a:cs typeface="Times New Roman"/>
              </a:rPr>
              <a:t>6LHQGR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9FD</a:t>
            </a:r>
            <a:r>
              <a:rPr dirty="0" sz="1050" spc="290" b="1">
                <a:solidFill>
                  <a:srgbClr val="6F3996"/>
                </a:solidFill>
                <a:latin typeface="Times New Roman"/>
                <a:cs typeface="Times New Roman"/>
              </a:rPr>
              <a:t>  </a:t>
            </a:r>
            <a:r>
              <a:rPr dirty="0" sz="1050" spc="120" b="1">
                <a:solidFill>
                  <a:srgbClr val="6F3996"/>
                </a:solidFill>
                <a:latin typeface="Times New Roman"/>
                <a:cs typeface="Times New Roman"/>
              </a:rPr>
              <a:t>7</a:t>
            </a:r>
            <a:r>
              <a:rPr dirty="0" sz="1050" spc="-280" b="1">
                <a:solidFill>
                  <a:srgbClr val="6F3996"/>
                </a:solidFill>
                <a:latin typeface="Times New Roman"/>
                <a:cs typeface="Times New Roman"/>
              </a:rPr>
              <a:t>HQVLyQ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6F3996"/>
                </a:solidFill>
                <a:latin typeface="Times New Roman"/>
                <a:cs typeface="Times New Roman"/>
              </a:rPr>
              <a:t>FRQWDFWR</a:t>
            </a:r>
            <a:r>
              <a:rPr dirty="0" sz="1050" spc="-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6F3996"/>
                </a:solidFill>
                <a:latin typeface="Times New Roman"/>
                <a:cs typeface="Times New Roman"/>
              </a:rPr>
              <a:t>DSOLFDGD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135" b="1">
                <a:solidFill>
                  <a:srgbClr val="6F3996"/>
                </a:solidFill>
                <a:latin typeface="Times New Roman"/>
                <a:cs typeface="Times New Roman"/>
              </a:rPr>
              <a:t>DGPLVLEOH</a:t>
            </a: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,G</a:t>
            </a:r>
            <a:r>
              <a:rPr dirty="0" sz="1050" spc="30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6F3996"/>
                </a:solidFill>
                <a:latin typeface="Times New Roman"/>
                <a:cs typeface="Times New Roman"/>
              </a:rPr>
              <a:t>,QWHQVLGDG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6F3996"/>
                </a:solidFill>
                <a:latin typeface="Times New Roman"/>
                <a:cs typeface="Times New Roman"/>
              </a:rPr>
              <a:t>GHIHFWR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6F3996"/>
                </a:solidFill>
                <a:latin typeface="Times New Roman"/>
                <a:cs typeface="Times New Roman"/>
              </a:rPr>
              <a:t>D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6F3996"/>
                </a:solidFill>
                <a:latin typeface="Times New Roman"/>
                <a:cs typeface="Times New Roman"/>
              </a:rPr>
              <a:t>WLHUUD</a:t>
            </a:r>
            <a:r>
              <a:rPr dirty="0" sz="1050" spc="40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215" b="1">
                <a:solidFill>
                  <a:srgbClr val="6F3996"/>
                </a:solidFill>
                <a:latin typeface="Times New Roman"/>
                <a:cs typeface="Times New Roman"/>
              </a:rPr>
              <a:t>$</a:t>
            </a:r>
            <a:r>
              <a:rPr dirty="0" sz="1050" spc="409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6F3996"/>
                </a:solidFill>
                <a:latin typeface="Times New Roman"/>
                <a:cs typeface="Times New Roman"/>
              </a:rPr>
              <a:t>HO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6F3996"/>
                </a:solidFill>
                <a:latin typeface="Times New Roman"/>
                <a:cs typeface="Times New Roman"/>
              </a:rPr>
              <a:t>ODGR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GH</a:t>
            </a:r>
            <a:r>
              <a:rPr dirty="0" sz="1050" spc="-5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175" b="1">
                <a:solidFill>
                  <a:srgbClr val="6F3996"/>
                </a:solidFill>
                <a:latin typeface="Times New Roman"/>
                <a:cs typeface="Times New Roman"/>
              </a:rPr>
              <a:t>$7</a:t>
            </a:r>
            <a:r>
              <a:rPr dirty="0" sz="1050" spc="36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6F3996"/>
                </a:solidFill>
                <a:latin typeface="Times New Roman"/>
                <a:cs typeface="Times New Roman"/>
              </a:rPr>
              <a:t>'DWR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85" b="1">
                <a:solidFill>
                  <a:srgbClr val="6F3996"/>
                </a:solidFill>
                <a:latin typeface="Times New Roman"/>
                <a:cs typeface="Times New Roman"/>
              </a:rPr>
              <a:t>VXPLQLVWUDGR</a:t>
            </a:r>
            <a:r>
              <a:rPr dirty="0" sz="1050" spc="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6F3996"/>
                </a:solidFill>
                <a:latin typeface="Times New Roman"/>
                <a:cs typeface="Times New Roman"/>
              </a:rPr>
              <a:t>SRU</a:t>
            </a:r>
            <a:r>
              <a:rPr dirty="0" sz="1050" spc="-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6F3996"/>
                </a:solidFill>
                <a:latin typeface="Times New Roman"/>
                <a:cs typeface="Times New Roman"/>
              </a:rPr>
              <a:t>OD</a:t>
            </a:r>
            <a:r>
              <a:rPr dirty="0" sz="1050" spc="-30" b="1">
                <a:solidFill>
                  <a:srgbClr val="6F3996"/>
                </a:solidFill>
                <a:latin typeface="Times New Roman"/>
                <a:cs typeface="Times New Roman"/>
              </a:rPr>
              <a:t> FRPSDxtD</a:t>
            </a:r>
            <a:r>
              <a:rPr dirty="0" sz="1050" spc="47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65" b="1">
                <a:solidFill>
                  <a:srgbClr val="6F3996"/>
                </a:solidFill>
                <a:latin typeface="Times New Roman"/>
                <a:cs typeface="Times New Roman"/>
              </a:rPr>
              <a:t>(Q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6F3996"/>
                </a:solidFill>
                <a:latin typeface="Times New Roman"/>
                <a:cs typeface="Times New Roman"/>
              </a:rPr>
              <a:t>,EHUGUROD</a:t>
            </a:r>
            <a:r>
              <a:rPr dirty="0" sz="1050" spc="14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HV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XVXDO</a:t>
            </a:r>
            <a:r>
              <a:rPr dirty="0" sz="1050" spc="420" b="1">
                <a:solidFill>
                  <a:srgbClr val="ED2024"/>
                </a:solidFill>
                <a:latin typeface="Times New Roman"/>
                <a:cs typeface="Times New Roman"/>
              </a:rPr>
              <a:t>   </a:t>
            </a:r>
            <a:r>
              <a:rPr dirty="0" sz="1050" spc="245" b="1">
                <a:solidFill>
                  <a:srgbClr val="ED2024"/>
                </a:solidFill>
                <a:latin typeface="Times New Roman"/>
                <a:cs typeface="Times New Roman"/>
              </a:rPr>
              <a:t>$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ED2024"/>
                </a:solidFill>
                <a:latin typeface="Times New Roman"/>
                <a:cs typeface="Times New Roman"/>
              </a:rPr>
              <a:t>DXQTXH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4" b="1">
                <a:solidFill>
                  <a:srgbClr val="ED2024"/>
                </a:solidFill>
                <a:latin typeface="Times New Roman"/>
                <a:cs typeface="Times New Roman"/>
              </a:rPr>
              <a:t>GHSHQGH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GHO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ED2024"/>
                </a:solidFill>
                <a:latin typeface="Times New Roman"/>
                <a:cs typeface="Times New Roman"/>
              </a:rPr>
              <a:t>WLSR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ED2024"/>
                </a:solidFill>
                <a:latin typeface="Times New Roman"/>
                <a:cs typeface="Times New Roman"/>
              </a:rPr>
              <a:t>SXHVWD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D </a:t>
            </a:r>
            <a:r>
              <a:rPr dirty="0" sz="1050" spc="-375" b="1">
                <a:solidFill>
                  <a:srgbClr val="ED2024"/>
                </a:solidFill>
                <a:latin typeface="Times New Roman"/>
                <a:cs typeface="Times New Roman"/>
              </a:rPr>
              <a:t>WLHUUD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HQ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265" b="1">
                <a:solidFill>
                  <a:srgbClr val="ED2024"/>
                </a:solidFill>
                <a:latin typeface="Times New Roman"/>
                <a:cs typeface="Times New Roman"/>
              </a:rPr>
              <a:t>07 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spc="-80" b="1">
                <a:solidFill>
                  <a:srgbClr val="6F3996"/>
                </a:solidFill>
                <a:latin typeface="Times New Roman"/>
                <a:cs typeface="Times New Roman"/>
              </a:rPr>
              <a:t>5W</a:t>
            </a:r>
            <a:r>
              <a:rPr dirty="0" sz="1050" spc="229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6F3996"/>
                </a:solidFill>
                <a:latin typeface="Times New Roman"/>
                <a:cs typeface="Times New Roman"/>
              </a:rPr>
              <a:t>5HVLVWHQFLD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25" b="1">
                <a:solidFill>
                  <a:srgbClr val="6F3996"/>
                </a:solidFill>
                <a:latin typeface="Times New Roman"/>
                <a:cs typeface="Times New Roman"/>
              </a:rPr>
              <a:t>FRQMXQWD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GH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6F3996"/>
                </a:solidFill>
                <a:latin typeface="Times New Roman"/>
                <a:cs typeface="Times New Roman"/>
              </a:rPr>
              <a:t>ODV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185" b="1">
                <a:solidFill>
                  <a:srgbClr val="6F3996"/>
                </a:solidFill>
                <a:latin typeface="Times New Roman"/>
                <a:cs typeface="Times New Roman"/>
              </a:rPr>
              <a:t>PDVDV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6F3996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&amp;7</a:t>
            </a:r>
            <a:r>
              <a:rPr dirty="0" sz="1050" spc="-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240" b="1">
                <a:solidFill>
                  <a:srgbClr val="6F3996"/>
                </a:solidFill>
                <a:latin typeface="Times New Roman"/>
                <a:cs typeface="Times New Roman"/>
              </a:rPr>
              <a:t>\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6F3996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6F3996"/>
                </a:solidFill>
                <a:latin typeface="Times New Roman"/>
                <a:cs typeface="Times New Roman"/>
              </a:rPr>
              <a:t>LQVWDODFLyQ</a:t>
            </a:r>
            <a:r>
              <a:rPr dirty="0" sz="1050" spc="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6F3996"/>
                </a:solidFill>
                <a:latin typeface="Times New Roman"/>
                <a:cs typeface="Times New Roman"/>
              </a:rPr>
              <a:t>%7 </a:t>
            </a:r>
            <a:endParaRPr sz="1050">
              <a:latin typeface="Times New Roman"/>
              <a:cs typeface="Times New Roman"/>
            </a:endParaRPr>
          </a:p>
          <a:p>
            <a:pPr marL="203200" marR="317500" indent="-191135">
              <a:lnSpc>
                <a:spcPct val="101899"/>
              </a:lnSpc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spc="-484" b="1">
                <a:solidFill>
                  <a:srgbClr val="6F3996"/>
                </a:solidFill>
                <a:latin typeface="Times New Roman"/>
                <a:cs typeface="Times New Roman"/>
              </a:rPr>
              <a:t>W</a:t>
            </a:r>
            <a:r>
              <a:rPr dirty="0" sz="1050" spc="16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45" b="1">
                <a:solidFill>
                  <a:srgbClr val="6F3996"/>
                </a:solidFill>
                <a:latin typeface="Times New Roman"/>
                <a:cs typeface="Times New Roman"/>
              </a:rPr>
              <a:t>WLHPSR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50" b="1">
                <a:solidFill>
                  <a:srgbClr val="6F3996"/>
                </a:solidFill>
                <a:latin typeface="Times New Roman"/>
                <a:cs typeface="Times New Roman"/>
              </a:rPr>
              <a:t>Pi[LPR</a:t>
            </a:r>
            <a:r>
              <a:rPr dirty="0" sz="1050" spc="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GH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10" b="1">
                <a:solidFill>
                  <a:srgbClr val="6F3996"/>
                </a:solidFill>
                <a:latin typeface="Times New Roman"/>
                <a:cs typeface="Times New Roman"/>
              </a:rPr>
              <a:t>GXUDFLyQ</a:t>
            </a:r>
            <a:r>
              <a:rPr dirty="0" sz="1050" spc="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6F3996"/>
                </a:solidFill>
                <a:latin typeface="Times New Roman"/>
                <a:cs typeface="Times New Roman"/>
              </a:rPr>
              <a:t>GHO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300" b="1">
                <a:solidFill>
                  <a:srgbClr val="6F3996"/>
                </a:solidFill>
                <a:latin typeface="Times New Roman"/>
                <a:cs typeface="Times New Roman"/>
              </a:rPr>
              <a:t>GHIHFWR</a:t>
            </a:r>
            <a:r>
              <a:rPr dirty="0" sz="1050" spc="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6F3996"/>
                </a:solidFill>
                <a:latin typeface="Times New Roman"/>
                <a:cs typeface="Times New Roman"/>
              </a:rPr>
              <a:t>HQ</a:t>
            </a:r>
            <a:r>
              <a:rPr dirty="0" sz="1050" spc="-4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175" b="1">
                <a:solidFill>
                  <a:srgbClr val="6F3996"/>
                </a:solidFill>
                <a:latin typeface="Times New Roman"/>
                <a:cs typeface="Times New Roman"/>
              </a:rPr>
              <a:t>$7</a:t>
            </a:r>
            <a:r>
              <a:rPr dirty="0" sz="1050" spc="36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170" b="1">
                <a:solidFill>
                  <a:srgbClr val="6F3996"/>
                </a:solidFill>
                <a:latin typeface="Times New Roman"/>
                <a:cs typeface="Times New Roman"/>
              </a:rPr>
              <a:t>'DWR</a:t>
            </a:r>
            <a:r>
              <a:rPr dirty="0" sz="1050" spc="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6F3996"/>
                </a:solidFill>
                <a:latin typeface="Times New Roman"/>
                <a:cs typeface="Times New Roman"/>
              </a:rPr>
              <a:t>VXPLQLVWUDGR</a:t>
            </a:r>
            <a:r>
              <a:rPr dirty="0" sz="1050" spc="2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175" b="1">
                <a:solidFill>
                  <a:srgbClr val="6F3996"/>
                </a:solidFill>
                <a:latin typeface="Times New Roman"/>
                <a:cs typeface="Times New Roman"/>
              </a:rPr>
              <a:t>SRU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405" b="1">
                <a:solidFill>
                  <a:srgbClr val="6F3996"/>
                </a:solidFill>
                <a:latin typeface="Times New Roman"/>
                <a:cs typeface="Times New Roman"/>
              </a:rPr>
              <a:t>OD</a:t>
            </a:r>
            <a:r>
              <a:rPr dirty="0" sz="1050" spc="-55" b="1">
                <a:solidFill>
                  <a:srgbClr val="6F3996"/>
                </a:solidFill>
                <a:latin typeface="Times New Roman"/>
                <a:cs typeface="Times New Roman"/>
              </a:rPr>
              <a:t> FRPSDxtD</a:t>
            </a:r>
            <a:r>
              <a:rPr dirty="0" sz="1050" spc="11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65" b="1">
                <a:solidFill>
                  <a:srgbClr val="6F3996"/>
                </a:solidFill>
                <a:latin typeface="Times New Roman"/>
                <a:cs typeface="Times New Roman"/>
              </a:rPr>
              <a:t>(Q</a:t>
            </a:r>
            <a:r>
              <a:rPr dirty="0" sz="1050" spc="-1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29" b="1">
                <a:solidFill>
                  <a:srgbClr val="6F3996"/>
                </a:solidFill>
                <a:latin typeface="Times New Roman"/>
                <a:cs typeface="Times New Roman"/>
              </a:rPr>
              <a:t>,EHUGUROD</a:t>
            </a:r>
            <a:r>
              <a:rPr dirty="0" sz="1050" spc="14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6F3996"/>
                </a:solidFill>
                <a:latin typeface="Times New Roman"/>
                <a:cs typeface="Times New Roman"/>
              </a:rPr>
              <a:t>GDQ</a:t>
            </a: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254" b="1">
                <a:solidFill>
                  <a:srgbClr val="6F3996"/>
                </a:solidFill>
                <a:latin typeface="Times New Roman"/>
                <a:cs typeface="Times New Roman"/>
              </a:rPr>
              <a:t>³</a:t>
            </a:r>
            <a:r>
              <a:rPr dirty="0" sz="1050" spc="-140" b="1">
                <a:solidFill>
                  <a:srgbClr val="ED2024"/>
                </a:solidFill>
                <a:latin typeface="Times New Roman"/>
                <a:cs typeface="Times New Roman"/>
              </a:rPr>
              <a:t>,GāW</a:t>
            </a:r>
            <a:r>
              <a:rPr dirty="0" sz="1050" spc="350" b="1">
                <a:solidFill>
                  <a:srgbClr val="ED2024"/>
                </a:solidFill>
                <a:latin typeface="Times New Roman"/>
                <a:cs typeface="Times New Roman"/>
              </a:rPr>
              <a:t>    </a:t>
            </a:r>
            <a:r>
              <a:rPr dirty="0" sz="1050" spc="305" b="1">
                <a:solidFill>
                  <a:srgbClr val="ED2024"/>
                </a:solidFill>
                <a:latin typeface="Times New Roman"/>
                <a:cs typeface="Times New Roman"/>
              </a:rPr>
              <a:t>´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95" b="1">
                <a:solidFill>
                  <a:srgbClr val="ED2024"/>
                </a:solidFill>
                <a:latin typeface="Times New Roman"/>
                <a:cs typeface="Times New Roman"/>
              </a:rPr>
              <a:t>SDUD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15" b="1">
                <a:solidFill>
                  <a:srgbClr val="ED2024"/>
                </a:solidFill>
                <a:latin typeface="Times New Roman"/>
                <a:cs typeface="Times New Roman"/>
              </a:rPr>
              <a:t>UHGHV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ED2024"/>
                </a:solidFill>
                <a:latin typeface="Times New Roman"/>
                <a:cs typeface="Times New Roman"/>
              </a:rPr>
              <a:t>GH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ED2024"/>
                </a:solidFill>
                <a:latin typeface="Times New Roman"/>
                <a:cs typeface="Times New Roman"/>
              </a:rPr>
              <a:t>KDVWD</a:t>
            </a:r>
            <a:r>
              <a:rPr dirty="0" sz="1050" spc="495" b="1">
                <a:solidFill>
                  <a:srgbClr val="ED2024"/>
                </a:solidFill>
                <a:latin typeface="Times New Roman"/>
                <a:cs typeface="Times New Roman"/>
              </a:rPr>
              <a:t>  </a:t>
            </a:r>
            <a:r>
              <a:rPr dirty="0" sz="1050" spc="715" b="1">
                <a:solidFill>
                  <a:srgbClr val="ED2024"/>
                </a:solidFill>
                <a:latin typeface="Times New Roman"/>
                <a:cs typeface="Times New Roman"/>
              </a:rPr>
              <a:t>.</a:t>
            </a:r>
            <a:r>
              <a:rPr dirty="0" sz="1050" spc="-90" b="1">
                <a:solidFill>
                  <a:srgbClr val="ED2024"/>
                </a:solidFill>
                <a:latin typeface="Times New Roman"/>
                <a:cs typeface="Times New Roman"/>
              </a:rPr>
              <a:t>9</a:t>
            </a:r>
            <a:r>
              <a:rPr dirty="0" sz="1050" spc="4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7517" y="7315603"/>
            <a:ext cx="2110192" cy="63435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942593" y="9769402"/>
            <a:ext cx="35267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55" b="1">
                <a:solidFill>
                  <a:srgbClr val="32659A"/>
                </a:solidFill>
                <a:latin typeface="Times New Roman"/>
                <a:cs typeface="Times New Roman"/>
              </a:rPr>
              <a:t>6HJ~Q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0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60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%7</a:t>
            </a:r>
            <a:r>
              <a:rPr dirty="0" sz="1600" spc="355" b="1">
                <a:solidFill>
                  <a:srgbClr val="32659A"/>
                </a:solidFill>
                <a:latin typeface="Times New Roman"/>
                <a:cs typeface="Times New Roman"/>
              </a:rPr>
              <a:t>    \</a:t>
            </a:r>
            <a:r>
              <a:rPr dirty="0" sz="16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10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6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54" b="1">
                <a:solidFill>
                  <a:srgbClr val="32659A"/>
                </a:solidFill>
                <a:latin typeface="Times New Roman"/>
                <a:cs typeface="Times New Roman"/>
              </a:rPr>
              <a:t>5$7</a:t>
            </a:r>
            <a:r>
              <a:rPr dirty="0" sz="1600" spc="25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493675" y="7533999"/>
            <a:ext cx="8636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-285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714787" y="7415238"/>
            <a:ext cx="229870" cy="366395"/>
            <a:chOff x="3714787" y="7415238"/>
            <a:chExt cx="229870" cy="366395"/>
          </a:xfrm>
        </p:grpSpPr>
        <p:sp>
          <p:nvSpPr>
            <p:cNvPr id="13" name="object 13" descr=""/>
            <p:cNvSpPr/>
            <p:nvPr/>
          </p:nvSpPr>
          <p:spPr>
            <a:xfrm>
              <a:off x="3722941" y="7442746"/>
              <a:ext cx="212090" cy="311785"/>
            </a:xfrm>
            <a:custGeom>
              <a:avLst/>
              <a:gdLst/>
              <a:ahLst/>
              <a:cxnLst/>
              <a:rect l="l" t="t" r="r" b="b"/>
              <a:pathLst>
                <a:path w="212089" h="311784">
                  <a:moveTo>
                    <a:pt x="105981" y="0"/>
                  </a:moveTo>
                  <a:lnTo>
                    <a:pt x="105981" y="77965"/>
                  </a:lnTo>
                  <a:lnTo>
                    <a:pt x="0" y="77965"/>
                  </a:lnTo>
                  <a:lnTo>
                    <a:pt x="0" y="233375"/>
                  </a:lnTo>
                  <a:lnTo>
                    <a:pt x="105981" y="233375"/>
                  </a:lnTo>
                  <a:lnTo>
                    <a:pt x="105981" y="311340"/>
                  </a:lnTo>
                  <a:lnTo>
                    <a:pt x="211467" y="155930"/>
                  </a:lnTo>
                  <a:lnTo>
                    <a:pt x="10598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714787" y="7415238"/>
              <a:ext cx="229870" cy="366395"/>
            </a:xfrm>
            <a:custGeom>
              <a:avLst/>
              <a:gdLst/>
              <a:ahLst/>
              <a:cxnLst/>
              <a:rect l="l" t="t" r="r" b="b"/>
              <a:pathLst>
                <a:path w="229870" h="366395">
                  <a:moveTo>
                    <a:pt x="105473" y="260883"/>
                  </a:moveTo>
                  <a:lnTo>
                    <a:pt x="105473" y="366369"/>
                  </a:lnTo>
                  <a:lnTo>
                    <a:pt x="124178" y="338848"/>
                  </a:lnTo>
                  <a:lnTo>
                    <a:pt x="122288" y="338848"/>
                  </a:lnTo>
                  <a:lnTo>
                    <a:pt x="107010" y="334264"/>
                  </a:lnTo>
                  <a:lnTo>
                    <a:pt x="122288" y="311678"/>
                  </a:lnTo>
                  <a:lnTo>
                    <a:pt x="122288" y="269557"/>
                  </a:lnTo>
                  <a:lnTo>
                    <a:pt x="114134" y="269557"/>
                  </a:lnTo>
                  <a:lnTo>
                    <a:pt x="105473" y="260883"/>
                  </a:lnTo>
                  <a:close/>
                </a:path>
                <a:path w="229870" h="366395">
                  <a:moveTo>
                    <a:pt x="122288" y="311678"/>
                  </a:moveTo>
                  <a:lnTo>
                    <a:pt x="107010" y="334264"/>
                  </a:lnTo>
                  <a:lnTo>
                    <a:pt x="122288" y="338848"/>
                  </a:lnTo>
                  <a:lnTo>
                    <a:pt x="122288" y="311678"/>
                  </a:lnTo>
                  <a:close/>
                </a:path>
                <a:path w="229870" h="366395">
                  <a:moveTo>
                    <a:pt x="209205" y="183192"/>
                  </a:moveTo>
                  <a:lnTo>
                    <a:pt x="122288" y="311678"/>
                  </a:lnTo>
                  <a:lnTo>
                    <a:pt x="122288" y="338848"/>
                  </a:lnTo>
                  <a:lnTo>
                    <a:pt x="124178" y="338848"/>
                  </a:lnTo>
                  <a:lnTo>
                    <a:pt x="226690" y="188023"/>
                  </a:lnTo>
                  <a:lnTo>
                    <a:pt x="212483" y="188023"/>
                  </a:lnTo>
                  <a:lnTo>
                    <a:pt x="209205" y="183192"/>
                  </a:lnTo>
                  <a:close/>
                </a:path>
                <a:path w="229870" h="366395">
                  <a:moveTo>
                    <a:pt x="105473" y="96812"/>
                  </a:moveTo>
                  <a:lnTo>
                    <a:pt x="0" y="96812"/>
                  </a:lnTo>
                  <a:lnTo>
                    <a:pt x="0" y="269557"/>
                  </a:lnTo>
                  <a:lnTo>
                    <a:pt x="105473" y="269557"/>
                  </a:lnTo>
                  <a:lnTo>
                    <a:pt x="105473" y="260883"/>
                  </a:lnTo>
                  <a:lnTo>
                    <a:pt x="16814" y="260883"/>
                  </a:lnTo>
                  <a:lnTo>
                    <a:pt x="8153" y="252730"/>
                  </a:lnTo>
                  <a:lnTo>
                    <a:pt x="16814" y="252730"/>
                  </a:lnTo>
                  <a:lnTo>
                    <a:pt x="16814" y="114134"/>
                  </a:lnTo>
                  <a:lnTo>
                    <a:pt x="8153" y="114134"/>
                  </a:lnTo>
                  <a:lnTo>
                    <a:pt x="16814" y="105473"/>
                  </a:lnTo>
                  <a:lnTo>
                    <a:pt x="105473" y="105473"/>
                  </a:lnTo>
                  <a:lnTo>
                    <a:pt x="105473" y="96812"/>
                  </a:lnTo>
                  <a:close/>
                </a:path>
                <a:path w="229870" h="366395">
                  <a:moveTo>
                    <a:pt x="122288" y="252730"/>
                  </a:moveTo>
                  <a:lnTo>
                    <a:pt x="16814" y="252730"/>
                  </a:lnTo>
                  <a:lnTo>
                    <a:pt x="16814" y="260883"/>
                  </a:lnTo>
                  <a:lnTo>
                    <a:pt x="105473" y="260883"/>
                  </a:lnTo>
                  <a:lnTo>
                    <a:pt x="114134" y="269557"/>
                  </a:lnTo>
                  <a:lnTo>
                    <a:pt x="122288" y="269557"/>
                  </a:lnTo>
                  <a:lnTo>
                    <a:pt x="122288" y="252730"/>
                  </a:lnTo>
                  <a:close/>
                </a:path>
                <a:path w="229870" h="366395">
                  <a:moveTo>
                    <a:pt x="16814" y="252730"/>
                  </a:moveTo>
                  <a:lnTo>
                    <a:pt x="8153" y="252730"/>
                  </a:lnTo>
                  <a:lnTo>
                    <a:pt x="16814" y="260883"/>
                  </a:lnTo>
                  <a:lnTo>
                    <a:pt x="16814" y="252730"/>
                  </a:lnTo>
                  <a:close/>
                </a:path>
                <a:path w="229870" h="366395">
                  <a:moveTo>
                    <a:pt x="212483" y="178346"/>
                  </a:moveTo>
                  <a:lnTo>
                    <a:pt x="209205" y="183192"/>
                  </a:lnTo>
                  <a:lnTo>
                    <a:pt x="212483" y="188023"/>
                  </a:lnTo>
                  <a:lnTo>
                    <a:pt x="212483" y="178346"/>
                  </a:lnTo>
                  <a:close/>
                </a:path>
                <a:path w="229870" h="366395">
                  <a:moveTo>
                    <a:pt x="226354" y="178346"/>
                  </a:moveTo>
                  <a:lnTo>
                    <a:pt x="212483" y="178346"/>
                  </a:lnTo>
                  <a:lnTo>
                    <a:pt x="212483" y="188023"/>
                  </a:lnTo>
                  <a:lnTo>
                    <a:pt x="226690" y="188023"/>
                  </a:lnTo>
                  <a:lnTo>
                    <a:pt x="229806" y="183438"/>
                  </a:lnTo>
                  <a:lnTo>
                    <a:pt x="226354" y="178346"/>
                  </a:lnTo>
                  <a:close/>
                </a:path>
                <a:path w="229870" h="366395">
                  <a:moveTo>
                    <a:pt x="124118" y="27508"/>
                  </a:moveTo>
                  <a:lnTo>
                    <a:pt x="122288" y="27508"/>
                  </a:lnTo>
                  <a:lnTo>
                    <a:pt x="122288" y="55125"/>
                  </a:lnTo>
                  <a:lnTo>
                    <a:pt x="209205" y="183192"/>
                  </a:lnTo>
                  <a:lnTo>
                    <a:pt x="212483" y="178346"/>
                  </a:lnTo>
                  <a:lnTo>
                    <a:pt x="226354" y="178346"/>
                  </a:lnTo>
                  <a:lnTo>
                    <a:pt x="124118" y="27508"/>
                  </a:lnTo>
                  <a:close/>
                </a:path>
                <a:path w="229870" h="366395">
                  <a:moveTo>
                    <a:pt x="16814" y="105473"/>
                  </a:moveTo>
                  <a:lnTo>
                    <a:pt x="8153" y="114134"/>
                  </a:lnTo>
                  <a:lnTo>
                    <a:pt x="16814" y="114134"/>
                  </a:lnTo>
                  <a:lnTo>
                    <a:pt x="16814" y="105473"/>
                  </a:lnTo>
                  <a:close/>
                </a:path>
                <a:path w="229870" h="366395">
                  <a:moveTo>
                    <a:pt x="122288" y="96812"/>
                  </a:moveTo>
                  <a:lnTo>
                    <a:pt x="114134" y="96812"/>
                  </a:lnTo>
                  <a:lnTo>
                    <a:pt x="105473" y="105473"/>
                  </a:lnTo>
                  <a:lnTo>
                    <a:pt x="16814" y="105473"/>
                  </a:lnTo>
                  <a:lnTo>
                    <a:pt x="16814" y="114134"/>
                  </a:lnTo>
                  <a:lnTo>
                    <a:pt x="122288" y="114134"/>
                  </a:lnTo>
                  <a:lnTo>
                    <a:pt x="122288" y="96812"/>
                  </a:lnTo>
                  <a:close/>
                </a:path>
                <a:path w="229870" h="366395">
                  <a:moveTo>
                    <a:pt x="105473" y="0"/>
                  </a:moveTo>
                  <a:lnTo>
                    <a:pt x="105473" y="105473"/>
                  </a:lnTo>
                  <a:lnTo>
                    <a:pt x="114134" y="96812"/>
                  </a:lnTo>
                  <a:lnTo>
                    <a:pt x="122288" y="96812"/>
                  </a:lnTo>
                  <a:lnTo>
                    <a:pt x="122288" y="55125"/>
                  </a:lnTo>
                  <a:lnTo>
                    <a:pt x="107010" y="32613"/>
                  </a:lnTo>
                  <a:lnTo>
                    <a:pt x="122288" y="27508"/>
                  </a:lnTo>
                  <a:lnTo>
                    <a:pt x="124118" y="27508"/>
                  </a:lnTo>
                  <a:lnTo>
                    <a:pt x="105473" y="0"/>
                  </a:lnTo>
                  <a:close/>
                </a:path>
                <a:path w="229870" h="366395">
                  <a:moveTo>
                    <a:pt x="122288" y="27508"/>
                  </a:moveTo>
                  <a:lnTo>
                    <a:pt x="107010" y="32613"/>
                  </a:lnTo>
                  <a:lnTo>
                    <a:pt x="122288" y="55125"/>
                  </a:lnTo>
                  <a:lnTo>
                    <a:pt x="122288" y="2750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4076085" y="7465723"/>
            <a:ext cx="242316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0" b="1">
                <a:solidFill>
                  <a:srgbClr val="32659A"/>
                </a:solidFill>
                <a:latin typeface="Times New Roman"/>
                <a:cs typeface="Times New Roman"/>
              </a:rPr>
              <a:t>9</a:t>
            </a:r>
            <a:r>
              <a:rPr dirty="0" sz="1300" spc="-420" b="1">
                <a:solidFill>
                  <a:srgbClr val="32659A"/>
                </a:solidFill>
                <a:latin typeface="Times New Roman"/>
                <a:cs typeface="Times New Roman"/>
              </a:rPr>
              <a:t>H</a:t>
            </a:r>
            <a:r>
              <a:rPr dirty="0" sz="1300" spc="-350" b="1">
                <a:solidFill>
                  <a:srgbClr val="32659A"/>
                </a:solidFill>
                <a:latin typeface="Times New Roman"/>
                <a:cs typeface="Times New Roman"/>
              </a:rPr>
              <a:t>U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34" b="1">
                <a:solidFill>
                  <a:srgbClr val="32659A"/>
                </a:solidFill>
                <a:latin typeface="Times New Roman"/>
                <a:cs typeface="Times New Roman"/>
              </a:rPr>
              <a:t>WDEOD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400" b="1">
                <a:solidFill>
                  <a:srgbClr val="32659A"/>
                </a:solidFill>
                <a:latin typeface="Times New Roman"/>
                <a:cs typeface="Times New Roman"/>
              </a:rPr>
              <a:t>VLJXLHQWH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-360" b="1">
                <a:solidFill>
                  <a:srgbClr val="32659A"/>
                </a:solidFill>
                <a:latin typeface="Times New Roman"/>
                <a:cs typeface="Times New Roman"/>
              </a:rPr>
              <a:t>WUDQVSDUHQFLD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921196" y="502696"/>
            <a:ext cx="37160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15" b="1">
                <a:solidFill>
                  <a:srgbClr val="231F20"/>
                </a:solidFill>
                <a:latin typeface="Arial"/>
                <a:cs typeface="Arial"/>
              </a:rPr>
              <a:t>6HSDUDFLyQ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440" b="1">
                <a:solidFill>
                  <a:srgbClr val="231F20"/>
                </a:solidFill>
                <a:latin typeface="Arial"/>
                <a:cs typeface="Arial"/>
              </a:rPr>
              <a:t>\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231F20"/>
                </a:solidFill>
                <a:latin typeface="Arial"/>
                <a:cs typeface="Arial"/>
              </a:rPr>
              <a:t>XQLyQ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54" b="1">
                <a:solidFill>
                  <a:srgbClr val="231F20"/>
                </a:solidFill>
                <a:latin typeface="Arial"/>
                <a:cs typeface="Arial"/>
              </a:rPr>
              <a:t>WRPDV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40" b="1">
                <a:solidFill>
                  <a:srgbClr val="231F20"/>
                </a:solidFill>
                <a:latin typeface="Arial"/>
                <a:cs typeface="Arial"/>
              </a:rPr>
              <a:t>WLHUUD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35475" y="1103061"/>
            <a:ext cx="5932170" cy="2639060"/>
            <a:chOff x="835475" y="1103061"/>
            <a:chExt cx="5932170" cy="26390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5475" y="1103061"/>
              <a:ext cx="5932086" cy="263905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660258" y="2588767"/>
              <a:ext cx="4237355" cy="218440"/>
            </a:xfrm>
            <a:custGeom>
              <a:avLst/>
              <a:gdLst/>
              <a:ahLst/>
              <a:cxnLst/>
              <a:rect l="l" t="t" r="r" b="b"/>
              <a:pathLst>
                <a:path w="4237355" h="218439">
                  <a:moveTo>
                    <a:pt x="4211459" y="0"/>
                  </a:moveTo>
                  <a:lnTo>
                    <a:pt x="25488" y="0"/>
                  </a:lnTo>
                  <a:lnTo>
                    <a:pt x="15698" y="2046"/>
                  </a:lnTo>
                  <a:lnTo>
                    <a:pt x="7581" y="7580"/>
                  </a:lnTo>
                  <a:lnTo>
                    <a:pt x="2046" y="15693"/>
                  </a:lnTo>
                  <a:lnTo>
                    <a:pt x="0" y="25476"/>
                  </a:lnTo>
                  <a:lnTo>
                    <a:pt x="0" y="192608"/>
                  </a:lnTo>
                  <a:lnTo>
                    <a:pt x="2046" y="202391"/>
                  </a:lnTo>
                  <a:lnTo>
                    <a:pt x="7581" y="210504"/>
                  </a:lnTo>
                  <a:lnTo>
                    <a:pt x="15698" y="216037"/>
                  </a:lnTo>
                  <a:lnTo>
                    <a:pt x="25488" y="218084"/>
                  </a:lnTo>
                  <a:lnTo>
                    <a:pt x="4211459" y="218084"/>
                  </a:lnTo>
                  <a:lnTo>
                    <a:pt x="4221248" y="216037"/>
                  </a:lnTo>
                  <a:lnTo>
                    <a:pt x="4229360" y="210504"/>
                  </a:lnTo>
                  <a:lnTo>
                    <a:pt x="4234891" y="202391"/>
                  </a:lnTo>
                  <a:lnTo>
                    <a:pt x="4236935" y="192608"/>
                  </a:lnTo>
                  <a:lnTo>
                    <a:pt x="50965" y="192608"/>
                  </a:lnTo>
                  <a:lnTo>
                    <a:pt x="25488" y="167131"/>
                  </a:lnTo>
                  <a:lnTo>
                    <a:pt x="50965" y="167131"/>
                  </a:lnTo>
                  <a:lnTo>
                    <a:pt x="50965" y="50952"/>
                  </a:lnTo>
                  <a:lnTo>
                    <a:pt x="25488" y="50952"/>
                  </a:lnTo>
                  <a:lnTo>
                    <a:pt x="50965" y="25476"/>
                  </a:lnTo>
                  <a:lnTo>
                    <a:pt x="4236935" y="25476"/>
                  </a:lnTo>
                  <a:lnTo>
                    <a:pt x="4234891" y="15693"/>
                  </a:lnTo>
                  <a:lnTo>
                    <a:pt x="4229360" y="7580"/>
                  </a:lnTo>
                  <a:lnTo>
                    <a:pt x="4221248" y="2046"/>
                  </a:lnTo>
                  <a:lnTo>
                    <a:pt x="4211459" y="0"/>
                  </a:lnTo>
                  <a:close/>
                </a:path>
                <a:path w="4237355" h="218439">
                  <a:moveTo>
                    <a:pt x="50965" y="167131"/>
                  </a:moveTo>
                  <a:lnTo>
                    <a:pt x="25488" y="167131"/>
                  </a:lnTo>
                  <a:lnTo>
                    <a:pt x="50965" y="192608"/>
                  </a:lnTo>
                  <a:lnTo>
                    <a:pt x="50965" y="167131"/>
                  </a:lnTo>
                  <a:close/>
                </a:path>
                <a:path w="4237355" h="218439">
                  <a:moveTo>
                    <a:pt x="4185983" y="167131"/>
                  </a:moveTo>
                  <a:lnTo>
                    <a:pt x="50965" y="167131"/>
                  </a:lnTo>
                  <a:lnTo>
                    <a:pt x="50965" y="192608"/>
                  </a:lnTo>
                  <a:lnTo>
                    <a:pt x="4185983" y="192608"/>
                  </a:lnTo>
                  <a:lnTo>
                    <a:pt x="4185983" y="167131"/>
                  </a:lnTo>
                  <a:close/>
                </a:path>
                <a:path w="4237355" h="218439">
                  <a:moveTo>
                    <a:pt x="4185983" y="25476"/>
                  </a:moveTo>
                  <a:lnTo>
                    <a:pt x="4185983" y="192608"/>
                  </a:lnTo>
                  <a:lnTo>
                    <a:pt x="4211459" y="167131"/>
                  </a:lnTo>
                  <a:lnTo>
                    <a:pt x="4236935" y="167131"/>
                  </a:lnTo>
                  <a:lnTo>
                    <a:pt x="4236935" y="50952"/>
                  </a:lnTo>
                  <a:lnTo>
                    <a:pt x="4211459" y="50952"/>
                  </a:lnTo>
                  <a:lnTo>
                    <a:pt x="4185983" y="25476"/>
                  </a:lnTo>
                  <a:close/>
                </a:path>
                <a:path w="4237355" h="218439">
                  <a:moveTo>
                    <a:pt x="4236935" y="167131"/>
                  </a:moveTo>
                  <a:lnTo>
                    <a:pt x="4211459" y="167131"/>
                  </a:lnTo>
                  <a:lnTo>
                    <a:pt x="4185983" y="192608"/>
                  </a:lnTo>
                  <a:lnTo>
                    <a:pt x="4236935" y="192608"/>
                  </a:lnTo>
                  <a:lnTo>
                    <a:pt x="4236935" y="167131"/>
                  </a:lnTo>
                  <a:close/>
                </a:path>
                <a:path w="4237355" h="218439">
                  <a:moveTo>
                    <a:pt x="50965" y="25476"/>
                  </a:moveTo>
                  <a:lnTo>
                    <a:pt x="25488" y="50952"/>
                  </a:lnTo>
                  <a:lnTo>
                    <a:pt x="50965" y="50952"/>
                  </a:lnTo>
                  <a:lnTo>
                    <a:pt x="50965" y="25476"/>
                  </a:lnTo>
                  <a:close/>
                </a:path>
                <a:path w="4237355" h="218439">
                  <a:moveTo>
                    <a:pt x="4185983" y="25476"/>
                  </a:moveTo>
                  <a:lnTo>
                    <a:pt x="50965" y="25476"/>
                  </a:lnTo>
                  <a:lnTo>
                    <a:pt x="50965" y="50952"/>
                  </a:lnTo>
                  <a:lnTo>
                    <a:pt x="4185983" y="50952"/>
                  </a:lnTo>
                  <a:lnTo>
                    <a:pt x="4185983" y="25476"/>
                  </a:lnTo>
                  <a:close/>
                </a:path>
                <a:path w="4237355" h="218439">
                  <a:moveTo>
                    <a:pt x="4236935" y="25476"/>
                  </a:moveTo>
                  <a:lnTo>
                    <a:pt x="4185983" y="25476"/>
                  </a:lnTo>
                  <a:lnTo>
                    <a:pt x="4211459" y="50952"/>
                  </a:lnTo>
                  <a:lnTo>
                    <a:pt x="4236935" y="50952"/>
                  </a:lnTo>
                  <a:lnTo>
                    <a:pt x="4236935" y="25476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904114" y="3821927"/>
            <a:ext cx="197993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50" spc="120" b="1">
                <a:solidFill>
                  <a:srgbClr val="32659A"/>
                </a:solidFill>
                <a:latin typeface="Times New Roman"/>
                <a:cs typeface="Times New Roman"/>
              </a:rPr>
              <a:t>,7&amp;</a:t>
            </a:r>
            <a:r>
              <a:rPr dirty="0" sz="18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850" spc="315" b="1">
                <a:solidFill>
                  <a:srgbClr val="32659A"/>
                </a:solidFill>
                <a:latin typeface="Times New Roman"/>
                <a:cs typeface="Times New Roman"/>
              </a:rPr>
              <a:t>5$7</a:t>
            </a:r>
            <a:r>
              <a:rPr dirty="0" sz="1850" spc="3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590711" y="4608626"/>
            <a:ext cx="217170" cy="11430"/>
          </a:xfrm>
          <a:custGeom>
            <a:avLst/>
            <a:gdLst/>
            <a:ahLst/>
            <a:cxnLst/>
            <a:rect l="l" t="t" r="r" b="b"/>
            <a:pathLst>
              <a:path w="217169" h="11429">
                <a:moveTo>
                  <a:pt x="216547" y="0"/>
                </a:moveTo>
                <a:lnTo>
                  <a:pt x="0" y="0"/>
                </a:lnTo>
                <a:lnTo>
                  <a:pt x="0" y="11214"/>
                </a:lnTo>
                <a:lnTo>
                  <a:pt x="216547" y="11214"/>
                </a:lnTo>
                <a:lnTo>
                  <a:pt x="2165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587769" y="4593891"/>
            <a:ext cx="76200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440055" algn="l"/>
              </a:tabLst>
            </a:pPr>
            <a:r>
              <a:rPr dirty="0" sz="1300" spc="-340">
                <a:solidFill>
                  <a:srgbClr val="231F20"/>
                </a:solidFill>
                <a:latin typeface="Cambria"/>
                <a:cs typeface="Cambria"/>
              </a:rPr>
              <a:t>ܫ</a:t>
            </a:r>
            <a:r>
              <a:rPr dirty="0" baseline="-14619" sz="1425" spc="-509">
                <a:solidFill>
                  <a:srgbClr val="231F20"/>
                </a:solidFill>
                <a:latin typeface="Cambria"/>
                <a:cs typeface="Cambria"/>
              </a:rPr>
              <a:t>ௗ</a:t>
            </a:r>
            <a:r>
              <a:rPr dirty="0" baseline="-14619" sz="1425">
                <a:solidFill>
                  <a:srgbClr val="231F20"/>
                </a:solidFill>
                <a:latin typeface="Cambria"/>
                <a:cs typeface="Cambria"/>
              </a:rPr>
              <a:t>	</a:t>
            </a:r>
            <a:r>
              <a:rPr dirty="0" sz="1300" spc="-25">
                <a:solidFill>
                  <a:srgbClr val="231F20"/>
                </a:solidFill>
                <a:latin typeface="Cambria"/>
                <a:cs typeface="Cambria"/>
              </a:rPr>
              <a:t>ͷͲͲ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3028924" y="4608626"/>
            <a:ext cx="283845" cy="11430"/>
          </a:xfrm>
          <a:custGeom>
            <a:avLst/>
            <a:gdLst/>
            <a:ahLst/>
            <a:cxnLst/>
            <a:rect l="l" t="t" r="r" b="b"/>
            <a:pathLst>
              <a:path w="283845" h="11429">
                <a:moveTo>
                  <a:pt x="283311" y="0"/>
                </a:moveTo>
                <a:lnTo>
                  <a:pt x="0" y="0"/>
                </a:lnTo>
                <a:lnTo>
                  <a:pt x="0" y="11214"/>
                </a:lnTo>
                <a:lnTo>
                  <a:pt x="283311" y="11214"/>
                </a:lnTo>
                <a:lnTo>
                  <a:pt x="2833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2151078" y="4480264"/>
            <a:ext cx="1891664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300" spc="-265">
                <a:solidFill>
                  <a:srgbClr val="231F20"/>
                </a:solidFill>
                <a:latin typeface="Cambria"/>
                <a:cs typeface="Cambria"/>
              </a:rPr>
              <a:t>ܴݐ</a:t>
            </a:r>
            <a:r>
              <a:rPr dirty="0" sz="1300" spc="114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300" spc="204">
                <a:solidFill>
                  <a:srgbClr val="231F20"/>
                </a:solidFill>
                <a:latin typeface="Cambria"/>
                <a:cs typeface="Cambria"/>
              </a:rPr>
              <a:t>ൌ</a:t>
            </a:r>
            <a:r>
              <a:rPr dirty="0" sz="130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42735" sz="1950" spc="-225">
                <a:solidFill>
                  <a:srgbClr val="231F20"/>
                </a:solidFill>
                <a:latin typeface="Cambria"/>
                <a:cs typeface="Cambria"/>
              </a:rPr>
              <a:t>ܸ</a:t>
            </a:r>
            <a:r>
              <a:rPr dirty="0" baseline="43859" sz="1425" spc="-225">
                <a:solidFill>
                  <a:srgbClr val="231F20"/>
                </a:solidFill>
                <a:latin typeface="Cambria"/>
                <a:cs typeface="Cambria"/>
              </a:rPr>
              <a:t>௖௔</a:t>
            </a:r>
            <a:r>
              <a:rPr dirty="0" baseline="43859" sz="1425" spc="3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300" spc="204">
                <a:solidFill>
                  <a:srgbClr val="231F20"/>
                </a:solidFill>
                <a:latin typeface="Cambria"/>
                <a:cs typeface="Cambria"/>
              </a:rPr>
              <a:t>ൌ</a:t>
            </a:r>
            <a:r>
              <a:rPr dirty="0" sz="1300" spc="6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baseline="42735" sz="1950" spc="172">
                <a:solidFill>
                  <a:srgbClr val="231F20"/>
                </a:solidFill>
                <a:latin typeface="Cambria"/>
                <a:cs typeface="Cambria"/>
              </a:rPr>
              <a:t>ʹͲͶ</a:t>
            </a:r>
            <a:r>
              <a:rPr dirty="0" baseline="42735" sz="1950" spc="104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300" spc="155">
                <a:solidFill>
                  <a:srgbClr val="231F20"/>
                </a:solidFill>
                <a:latin typeface="Cambria"/>
                <a:cs typeface="Cambria"/>
              </a:rPr>
              <a:t>ൌ</a:t>
            </a:r>
            <a:r>
              <a:rPr dirty="0" sz="1300" spc="40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300" spc="-440">
                <a:solidFill>
                  <a:srgbClr val="231F20"/>
                </a:solidFill>
                <a:latin typeface="Cambria"/>
                <a:cs typeface="Cambria"/>
              </a:rPr>
              <a:t>Ͳ</a:t>
            </a:r>
            <a:r>
              <a:rPr dirty="0" sz="1300" spc="-835">
                <a:solidFill>
                  <a:srgbClr val="231F20"/>
                </a:solidFill>
                <a:latin typeface="Cambria"/>
                <a:cs typeface="Cambria"/>
              </a:rPr>
              <a:t>ǡ</a:t>
            </a:r>
            <a:r>
              <a:rPr dirty="0" sz="1300" spc="-595">
                <a:solidFill>
                  <a:srgbClr val="231F20"/>
                </a:solidFill>
                <a:latin typeface="Cambria"/>
                <a:cs typeface="Cambria"/>
              </a:rPr>
              <a:t>Ͷ</a:t>
            </a:r>
            <a:r>
              <a:rPr dirty="0" sz="1300" spc="-340">
                <a:solidFill>
                  <a:srgbClr val="231F20"/>
                </a:solidFill>
                <a:latin typeface="Cambria"/>
                <a:cs typeface="Cambria"/>
              </a:rPr>
              <a:t>ͳ</a:t>
            </a:r>
            <a:r>
              <a:rPr dirty="0" sz="1300" spc="2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300" spc="195">
                <a:solidFill>
                  <a:srgbClr val="231F20"/>
                </a:solidFill>
                <a:latin typeface="Cambria"/>
                <a:cs typeface="Cambria"/>
              </a:rPr>
              <a:t>ȳ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118355" y="4409389"/>
            <a:ext cx="187960" cy="391795"/>
            <a:chOff x="4118355" y="4409389"/>
            <a:chExt cx="187960" cy="391795"/>
          </a:xfrm>
        </p:grpSpPr>
        <p:sp>
          <p:nvSpPr>
            <p:cNvPr id="12" name="object 12" descr=""/>
            <p:cNvSpPr/>
            <p:nvPr/>
          </p:nvSpPr>
          <p:spPr>
            <a:xfrm>
              <a:off x="4127017" y="4444047"/>
              <a:ext cx="169545" cy="322580"/>
            </a:xfrm>
            <a:custGeom>
              <a:avLst/>
              <a:gdLst/>
              <a:ahLst/>
              <a:cxnLst/>
              <a:rect l="l" t="t" r="r" b="b"/>
              <a:pathLst>
                <a:path w="169545" h="322579">
                  <a:moveTo>
                    <a:pt x="84582" y="0"/>
                  </a:moveTo>
                  <a:lnTo>
                    <a:pt x="84582" y="80505"/>
                  </a:lnTo>
                  <a:lnTo>
                    <a:pt x="0" y="80505"/>
                  </a:lnTo>
                  <a:lnTo>
                    <a:pt x="0" y="241528"/>
                  </a:lnTo>
                  <a:lnTo>
                    <a:pt x="84582" y="241528"/>
                  </a:lnTo>
                  <a:lnTo>
                    <a:pt x="84582" y="322541"/>
                  </a:lnTo>
                  <a:lnTo>
                    <a:pt x="169164" y="161010"/>
                  </a:lnTo>
                  <a:lnTo>
                    <a:pt x="84582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18355" y="4409389"/>
              <a:ext cx="187960" cy="391795"/>
            </a:xfrm>
            <a:custGeom>
              <a:avLst/>
              <a:gdLst/>
              <a:ahLst/>
              <a:cxnLst/>
              <a:rect l="l" t="t" r="r" b="b"/>
              <a:pathLst>
                <a:path w="187960" h="391795">
                  <a:moveTo>
                    <a:pt x="84582" y="276186"/>
                  </a:moveTo>
                  <a:lnTo>
                    <a:pt x="84582" y="391337"/>
                  </a:lnTo>
                  <a:lnTo>
                    <a:pt x="102540" y="357200"/>
                  </a:lnTo>
                  <a:lnTo>
                    <a:pt x="101396" y="357200"/>
                  </a:lnTo>
                  <a:lnTo>
                    <a:pt x="85598" y="353123"/>
                  </a:lnTo>
                  <a:lnTo>
                    <a:pt x="101396" y="322956"/>
                  </a:lnTo>
                  <a:lnTo>
                    <a:pt x="101396" y="284848"/>
                  </a:lnTo>
                  <a:lnTo>
                    <a:pt x="93243" y="284848"/>
                  </a:lnTo>
                  <a:lnTo>
                    <a:pt x="84582" y="276186"/>
                  </a:lnTo>
                  <a:close/>
                </a:path>
                <a:path w="187960" h="391795">
                  <a:moveTo>
                    <a:pt x="101396" y="322956"/>
                  </a:moveTo>
                  <a:lnTo>
                    <a:pt x="85598" y="353123"/>
                  </a:lnTo>
                  <a:lnTo>
                    <a:pt x="101396" y="357200"/>
                  </a:lnTo>
                  <a:lnTo>
                    <a:pt x="101396" y="322956"/>
                  </a:lnTo>
                  <a:close/>
                </a:path>
                <a:path w="187960" h="391795">
                  <a:moveTo>
                    <a:pt x="168057" y="195669"/>
                  </a:moveTo>
                  <a:lnTo>
                    <a:pt x="101396" y="322956"/>
                  </a:lnTo>
                  <a:lnTo>
                    <a:pt x="101396" y="357200"/>
                  </a:lnTo>
                  <a:lnTo>
                    <a:pt x="102540" y="357200"/>
                  </a:lnTo>
                  <a:lnTo>
                    <a:pt x="185370" y="199745"/>
                  </a:lnTo>
                  <a:lnTo>
                    <a:pt x="170192" y="199745"/>
                  </a:lnTo>
                  <a:lnTo>
                    <a:pt x="168057" y="195669"/>
                  </a:lnTo>
                  <a:close/>
                </a:path>
                <a:path w="187960" h="391795">
                  <a:moveTo>
                    <a:pt x="84582" y="106502"/>
                  </a:moveTo>
                  <a:lnTo>
                    <a:pt x="0" y="106502"/>
                  </a:lnTo>
                  <a:lnTo>
                    <a:pt x="0" y="284848"/>
                  </a:lnTo>
                  <a:lnTo>
                    <a:pt x="84582" y="284848"/>
                  </a:lnTo>
                  <a:lnTo>
                    <a:pt x="84582" y="276186"/>
                  </a:lnTo>
                  <a:lnTo>
                    <a:pt x="16814" y="276186"/>
                  </a:lnTo>
                  <a:lnTo>
                    <a:pt x="8661" y="268033"/>
                  </a:lnTo>
                  <a:lnTo>
                    <a:pt x="16814" y="268033"/>
                  </a:lnTo>
                  <a:lnTo>
                    <a:pt x="16814" y="123825"/>
                  </a:lnTo>
                  <a:lnTo>
                    <a:pt x="8661" y="123825"/>
                  </a:lnTo>
                  <a:lnTo>
                    <a:pt x="16814" y="115163"/>
                  </a:lnTo>
                  <a:lnTo>
                    <a:pt x="84582" y="115163"/>
                  </a:lnTo>
                  <a:lnTo>
                    <a:pt x="84582" y="106502"/>
                  </a:lnTo>
                  <a:close/>
                </a:path>
                <a:path w="187960" h="391795">
                  <a:moveTo>
                    <a:pt x="101396" y="268033"/>
                  </a:moveTo>
                  <a:lnTo>
                    <a:pt x="16814" y="268033"/>
                  </a:lnTo>
                  <a:lnTo>
                    <a:pt x="16814" y="276186"/>
                  </a:lnTo>
                  <a:lnTo>
                    <a:pt x="84582" y="276186"/>
                  </a:lnTo>
                  <a:lnTo>
                    <a:pt x="93243" y="284848"/>
                  </a:lnTo>
                  <a:lnTo>
                    <a:pt x="101396" y="284848"/>
                  </a:lnTo>
                  <a:lnTo>
                    <a:pt x="101396" y="268033"/>
                  </a:lnTo>
                  <a:close/>
                </a:path>
                <a:path w="187960" h="391795">
                  <a:moveTo>
                    <a:pt x="16814" y="268033"/>
                  </a:moveTo>
                  <a:lnTo>
                    <a:pt x="8661" y="268033"/>
                  </a:lnTo>
                  <a:lnTo>
                    <a:pt x="16814" y="276186"/>
                  </a:lnTo>
                  <a:lnTo>
                    <a:pt x="16814" y="268033"/>
                  </a:lnTo>
                  <a:close/>
                </a:path>
                <a:path w="187960" h="391795">
                  <a:moveTo>
                    <a:pt x="170192" y="191592"/>
                  </a:moveTo>
                  <a:lnTo>
                    <a:pt x="168057" y="195669"/>
                  </a:lnTo>
                  <a:lnTo>
                    <a:pt x="170192" y="199745"/>
                  </a:lnTo>
                  <a:lnTo>
                    <a:pt x="170192" y="191592"/>
                  </a:lnTo>
                  <a:close/>
                </a:path>
                <a:path w="187960" h="391795">
                  <a:moveTo>
                    <a:pt x="185370" y="191592"/>
                  </a:moveTo>
                  <a:lnTo>
                    <a:pt x="170192" y="191592"/>
                  </a:lnTo>
                  <a:lnTo>
                    <a:pt x="170192" y="199745"/>
                  </a:lnTo>
                  <a:lnTo>
                    <a:pt x="185370" y="199745"/>
                  </a:lnTo>
                  <a:lnTo>
                    <a:pt x="187515" y="195668"/>
                  </a:lnTo>
                  <a:lnTo>
                    <a:pt x="185370" y="191592"/>
                  </a:lnTo>
                  <a:close/>
                </a:path>
                <a:path w="187960" h="391795">
                  <a:moveTo>
                    <a:pt x="102814" y="34658"/>
                  </a:moveTo>
                  <a:lnTo>
                    <a:pt x="101396" y="34658"/>
                  </a:lnTo>
                  <a:lnTo>
                    <a:pt x="101396" y="68392"/>
                  </a:lnTo>
                  <a:lnTo>
                    <a:pt x="168057" y="195669"/>
                  </a:lnTo>
                  <a:lnTo>
                    <a:pt x="170192" y="191592"/>
                  </a:lnTo>
                  <a:lnTo>
                    <a:pt x="185370" y="191592"/>
                  </a:lnTo>
                  <a:lnTo>
                    <a:pt x="102814" y="34658"/>
                  </a:lnTo>
                  <a:close/>
                </a:path>
                <a:path w="187960" h="391795">
                  <a:moveTo>
                    <a:pt x="16814" y="115163"/>
                  </a:moveTo>
                  <a:lnTo>
                    <a:pt x="8661" y="123825"/>
                  </a:lnTo>
                  <a:lnTo>
                    <a:pt x="16814" y="123825"/>
                  </a:lnTo>
                  <a:lnTo>
                    <a:pt x="16814" y="115163"/>
                  </a:lnTo>
                  <a:close/>
                </a:path>
                <a:path w="187960" h="391795">
                  <a:moveTo>
                    <a:pt x="101396" y="106502"/>
                  </a:moveTo>
                  <a:lnTo>
                    <a:pt x="93243" y="106502"/>
                  </a:lnTo>
                  <a:lnTo>
                    <a:pt x="84582" y="115163"/>
                  </a:lnTo>
                  <a:lnTo>
                    <a:pt x="16814" y="115163"/>
                  </a:lnTo>
                  <a:lnTo>
                    <a:pt x="16814" y="123825"/>
                  </a:lnTo>
                  <a:lnTo>
                    <a:pt x="101396" y="123825"/>
                  </a:lnTo>
                  <a:lnTo>
                    <a:pt x="101396" y="106502"/>
                  </a:lnTo>
                  <a:close/>
                </a:path>
                <a:path w="187960" h="391795">
                  <a:moveTo>
                    <a:pt x="84582" y="0"/>
                  </a:moveTo>
                  <a:lnTo>
                    <a:pt x="84582" y="115163"/>
                  </a:lnTo>
                  <a:lnTo>
                    <a:pt x="93243" y="106502"/>
                  </a:lnTo>
                  <a:lnTo>
                    <a:pt x="101396" y="106502"/>
                  </a:lnTo>
                  <a:lnTo>
                    <a:pt x="101396" y="68392"/>
                  </a:lnTo>
                  <a:lnTo>
                    <a:pt x="85598" y="38227"/>
                  </a:lnTo>
                  <a:lnTo>
                    <a:pt x="101396" y="34658"/>
                  </a:lnTo>
                  <a:lnTo>
                    <a:pt x="102814" y="34658"/>
                  </a:lnTo>
                  <a:lnTo>
                    <a:pt x="84582" y="0"/>
                  </a:lnTo>
                  <a:close/>
                </a:path>
                <a:path w="187960" h="391795">
                  <a:moveTo>
                    <a:pt x="101396" y="34658"/>
                  </a:moveTo>
                  <a:lnTo>
                    <a:pt x="85598" y="38227"/>
                  </a:lnTo>
                  <a:lnTo>
                    <a:pt x="101396" y="68392"/>
                  </a:lnTo>
                  <a:lnTo>
                    <a:pt x="101396" y="3465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4421056" y="4408417"/>
            <a:ext cx="16998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60" b="1">
                <a:solidFill>
                  <a:srgbClr val="00B04F"/>
                </a:solidFill>
                <a:latin typeface="Times New Roman"/>
                <a:cs typeface="Times New Roman"/>
              </a:rPr>
              <a:t>'LItFLO</a:t>
            </a:r>
            <a:r>
              <a:rPr dirty="0" sz="160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455" b="1">
                <a:solidFill>
                  <a:srgbClr val="00B04F"/>
                </a:solidFill>
                <a:latin typeface="Times New Roman"/>
                <a:cs typeface="Times New Roman"/>
              </a:rPr>
              <a:t>GH</a:t>
            </a:r>
            <a:r>
              <a:rPr dirty="0" sz="160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395" b="1">
                <a:solidFill>
                  <a:srgbClr val="00B04F"/>
                </a:solidFill>
                <a:latin typeface="Times New Roman"/>
                <a:cs typeface="Times New Roman"/>
              </a:rPr>
              <a:t>FRQVHJXLU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156" y="5652680"/>
            <a:ext cx="6114630" cy="37555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953" y="7806271"/>
            <a:ext cx="5943616" cy="2297456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197779" y="5679233"/>
            <a:ext cx="5386070" cy="1976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15900">
              <a:lnSpc>
                <a:spcPct val="100000"/>
              </a:lnSpc>
              <a:spcBef>
                <a:spcPts val="105"/>
              </a:spcBef>
            </a:pPr>
            <a:r>
              <a:rPr dirty="0" sz="1600" spc="-285" b="1">
                <a:solidFill>
                  <a:srgbClr val="231F20"/>
                </a:solidFill>
                <a:latin typeface="Arial"/>
                <a:cs typeface="Arial"/>
              </a:rPr>
              <a:t>(MHUFLFLRV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270" b="1">
                <a:solidFill>
                  <a:srgbClr val="231F20"/>
                </a:solidFill>
                <a:latin typeface="Arial"/>
                <a:cs typeface="Arial"/>
              </a:rPr>
              <a:t>GH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305" b="1">
                <a:solidFill>
                  <a:srgbClr val="231F20"/>
                </a:solidFill>
                <a:latin typeface="Arial"/>
                <a:cs typeface="Arial"/>
              </a:rPr>
              <a:t>DSOLFDFLyQ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algn="just" marL="134620">
              <a:lnSpc>
                <a:spcPct val="100000"/>
              </a:lnSpc>
            </a:pPr>
            <a:r>
              <a:rPr dirty="0" sz="1600" spc="-385">
                <a:solidFill>
                  <a:srgbClr val="BF2026"/>
                </a:solidFill>
                <a:latin typeface="Times New Roman"/>
                <a:cs typeface="Times New Roman"/>
              </a:rPr>
              <a:t>(MHUFLFLR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01899"/>
              </a:lnSpc>
              <a:spcBef>
                <a:spcPts val="1430"/>
              </a:spcBef>
            </a:pPr>
            <a:r>
              <a:rPr dirty="0" sz="1050" spc="95" b="1">
                <a:solidFill>
                  <a:srgbClr val="32659A"/>
                </a:solidFill>
                <a:latin typeface="Times New Roman"/>
                <a:cs typeface="Times New Roman"/>
              </a:rPr>
              <a:t>/D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30" b="1">
                <a:solidFill>
                  <a:srgbClr val="32659A"/>
                </a:solidFill>
                <a:latin typeface="Times New Roman"/>
                <a:cs typeface="Times New Roman"/>
              </a:rPr>
              <a:t>)LJXUD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75" b="1">
                <a:solidFill>
                  <a:srgbClr val="32659A"/>
                </a:solidFill>
                <a:latin typeface="Times New Roman"/>
                <a:cs typeface="Times New Roman"/>
              </a:rPr>
              <a:t>P</a:t>
            </a:r>
            <a:r>
              <a:rPr dirty="0" sz="1050" spc="-365" b="1">
                <a:solidFill>
                  <a:srgbClr val="32659A"/>
                </a:solidFill>
                <a:latin typeface="Times New Roman"/>
                <a:cs typeface="Times New Roman"/>
              </a:rPr>
              <a:t>XHVWUD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4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5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315" b="1">
                <a:solidFill>
                  <a:srgbClr val="32659A"/>
                </a:solidFill>
                <a:latin typeface="Times New Roman"/>
                <a:cs typeface="Times New Roman"/>
              </a:rPr>
              <a:t>GLVWULEXFLyQ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HQ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5" b="1">
                <a:solidFill>
                  <a:srgbClr val="32659A"/>
                </a:solidFill>
                <a:latin typeface="Times New Roman"/>
                <a:cs typeface="Times New Roman"/>
              </a:rPr>
              <a:t>SODQWD</a:t>
            </a:r>
            <a:r>
              <a:rPr dirty="0" sz="1050" spc="2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63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60" b="1">
                <a:solidFill>
                  <a:srgbClr val="32659A"/>
                </a:solidFill>
                <a:latin typeface="Times New Roman"/>
                <a:cs typeface="Times New Roman"/>
              </a:rPr>
              <a:t>FLPHQWDFLyQ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59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XQ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HGLILFLR</a:t>
            </a:r>
            <a:r>
              <a:rPr dirty="0" sz="1050" spc="3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(Q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0" b="1">
                <a:solidFill>
                  <a:srgbClr val="32659A"/>
                </a:solidFill>
                <a:latin typeface="Times New Roman"/>
                <a:cs typeface="Times New Roman"/>
              </a:rPr>
              <a:t>HOOD</a:t>
            </a:r>
            <a:r>
              <a:rPr dirty="0" sz="1050" spc="4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FRQ </a:t>
            </a:r>
            <a:r>
              <a:rPr dirty="0" sz="1050" spc="-320" b="1">
                <a:solidFill>
                  <a:srgbClr val="32659A"/>
                </a:solidFill>
                <a:latin typeface="Times New Roman"/>
                <a:cs typeface="Times New Roman"/>
              </a:rPr>
              <a:t>OtQHD</a:t>
            </a:r>
            <a:r>
              <a:rPr dirty="0" sz="1050" spc="2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45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5" b="1">
                <a:solidFill>
                  <a:srgbClr val="32659A"/>
                </a:solidFill>
                <a:latin typeface="Times New Roman"/>
                <a:cs typeface="Times New Roman"/>
              </a:rPr>
              <a:t>WUD]R</a:t>
            </a:r>
            <a:r>
              <a:rPr dirty="0" sz="1050" spc="229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5" b="1">
                <a:solidFill>
                  <a:srgbClr val="32659A"/>
                </a:solidFill>
                <a:latin typeface="Times New Roman"/>
                <a:cs typeface="Times New Roman"/>
              </a:rPr>
              <a:t>URMR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55" b="1">
                <a:solidFill>
                  <a:srgbClr val="32659A"/>
                </a:solidFill>
                <a:latin typeface="Times New Roman"/>
                <a:cs typeface="Times New Roman"/>
              </a:rPr>
              <a:t>VH</a:t>
            </a:r>
            <a:r>
              <a:rPr dirty="0" sz="1050" spc="4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30" b="1">
                <a:solidFill>
                  <a:srgbClr val="32659A"/>
                </a:solidFill>
                <a:latin typeface="Times New Roman"/>
                <a:cs typeface="Times New Roman"/>
              </a:rPr>
              <a:t>KD</a:t>
            </a:r>
            <a:r>
              <a:rPr dirty="0" sz="1050" spc="2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GLEXMDGR</a:t>
            </a:r>
            <a:r>
              <a:rPr dirty="0" sz="1050" spc="2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730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200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275" b="1">
                <a:solidFill>
                  <a:srgbClr val="32659A"/>
                </a:solidFill>
                <a:latin typeface="Times New Roman"/>
                <a:cs typeface="Times New Roman"/>
              </a:rPr>
              <a:t>WUD]DGR</a:t>
            </a:r>
            <a:r>
              <a:rPr dirty="0" sz="1050" spc="2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84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4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FRQGXFWRU</a:t>
            </a:r>
            <a:r>
              <a:rPr dirty="0" sz="1050" spc="2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28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PP</a:t>
            </a:r>
            <a:r>
              <a:rPr dirty="0" baseline="23809" sz="1050" spc="509" b="1">
                <a:solidFill>
                  <a:srgbClr val="32659A"/>
                </a:solidFill>
                <a:latin typeface="Times New Roman"/>
                <a:cs typeface="Times New Roman"/>
              </a:rPr>
              <a:t>  </a:t>
            </a:r>
            <a:r>
              <a:rPr dirty="0" sz="1050" spc="-44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3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FREUH</a:t>
            </a:r>
            <a:r>
              <a:rPr dirty="0" sz="1050" spc="2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GHVQXGR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80" b="1">
                <a:solidFill>
                  <a:srgbClr val="32659A"/>
                </a:solidFill>
                <a:latin typeface="Times New Roman"/>
                <a:cs typeface="Times New Roman"/>
              </a:rPr>
              <a:t>FRPSUHQGH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35" b="1">
                <a:solidFill>
                  <a:srgbClr val="32659A"/>
                </a:solidFill>
                <a:latin typeface="Times New Roman"/>
                <a:cs typeface="Times New Roman"/>
              </a:rPr>
              <a:t>WRPD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5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HGLILFDFLyQ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200"/>
              </a:spcBef>
            </a:pPr>
            <a:r>
              <a:rPr dirty="0" sz="1050" spc="-225" b="1">
                <a:solidFill>
                  <a:srgbClr val="32659A"/>
                </a:solidFill>
                <a:latin typeface="Times New Roman"/>
                <a:cs typeface="Times New Roman"/>
              </a:rPr>
              <a:t>6DELHQGR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15" b="1">
                <a:solidFill>
                  <a:srgbClr val="32659A"/>
                </a:solidFill>
                <a:latin typeface="Times New Roman"/>
                <a:cs typeface="Times New Roman"/>
              </a:rPr>
              <a:t>TXH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UHVLVWLYLGDG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0" b="1">
                <a:solidFill>
                  <a:srgbClr val="32659A"/>
                </a:solidFill>
                <a:latin typeface="Times New Roman"/>
                <a:cs typeface="Times New Roman"/>
              </a:rPr>
              <a:t>GHO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WHUUHQR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HV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465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190" b="1">
                <a:solidFill>
                  <a:srgbClr val="32659A"/>
                </a:solidFill>
                <a:latin typeface="Symbol"/>
                <a:cs typeface="Symbol"/>
              </a:rPr>
              <a:t></a:t>
            </a:r>
            <a:r>
              <a:rPr dirty="0" sz="1050" spc="190" b="1">
                <a:solidFill>
                  <a:srgbClr val="32659A"/>
                </a:solidFill>
                <a:latin typeface="Times New Roman"/>
                <a:cs typeface="Times New Roman"/>
              </a:rPr>
              <a:t>āP 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62865">
              <a:lnSpc>
                <a:spcPct val="100000"/>
              </a:lnSpc>
            </a:pPr>
            <a:r>
              <a:rPr dirty="0" sz="1050" spc="360" b="1">
                <a:solidFill>
                  <a:srgbClr val="32659A"/>
                </a:solidFill>
                <a:latin typeface="Times New Roman"/>
                <a:cs typeface="Times New Roman"/>
              </a:rPr>
              <a:t>   </a:t>
            </a:r>
            <a:r>
              <a:rPr dirty="0" sz="1050" spc="-280" b="1">
                <a:solidFill>
                  <a:srgbClr val="32659A"/>
                </a:solidFill>
                <a:latin typeface="Times New Roman"/>
                <a:cs typeface="Times New Roman"/>
              </a:rPr>
              <a:t>&amp;DOFXODU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HO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05" b="1">
                <a:solidFill>
                  <a:srgbClr val="32659A"/>
                </a:solidFill>
                <a:latin typeface="Times New Roman"/>
                <a:cs typeface="Times New Roman"/>
              </a:rPr>
              <a:t>YDORU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80" b="1">
                <a:solidFill>
                  <a:srgbClr val="32659A"/>
                </a:solidFill>
                <a:latin typeface="Times New Roman"/>
                <a:cs typeface="Times New Roman"/>
              </a:rPr>
              <a:t>OD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50" b="1">
                <a:solidFill>
                  <a:srgbClr val="32659A"/>
                </a:solidFill>
                <a:latin typeface="Times New Roman"/>
                <a:cs typeface="Times New Roman"/>
              </a:rPr>
              <a:t>UHVLVWHQFLD</a:t>
            </a:r>
            <a:r>
              <a:rPr dirty="0" sz="105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90" b="1">
                <a:solidFill>
                  <a:srgbClr val="32659A"/>
                </a:solidFill>
                <a:latin typeface="Times New Roman"/>
                <a:cs typeface="Times New Roman"/>
              </a:rPr>
              <a:t>GH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75" b="1">
                <a:solidFill>
                  <a:srgbClr val="32659A"/>
                </a:solidFill>
                <a:latin typeface="Times New Roman"/>
                <a:cs typeface="Times New Roman"/>
              </a:rPr>
              <a:t>WLHUUD</a:t>
            </a:r>
            <a:r>
              <a:rPr dirty="0" sz="105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65" b="1">
                <a:solidFill>
                  <a:srgbClr val="32659A"/>
                </a:solidFill>
                <a:latin typeface="Times New Roman"/>
                <a:cs typeface="Times New Roman"/>
              </a:rPr>
              <a:t>FRQVLGHUDQGR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434" b="1">
                <a:solidFill>
                  <a:srgbClr val="32659A"/>
                </a:solidFill>
                <a:latin typeface="Times New Roman"/>
                <a:cs typeface="Times New Roman"/>
              </a:rPr>
              <a:t>HVWH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345" b="1">
                <a:solidFill>
                  <a:srgbClr val="32659A"/>
                </a:solidFill>
                <a:latin typeface="Times New Roman"/>
                <a:cs typeface="Times New Roman"/>
              </a:rPr>
              <a:t>HOHFWURGR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JoseManuel</dc:creator>
  <dc:title>Microsoft PowerPoint - Apuntes de Instalaciones Electricas de BT</dc:title>
  <dcterms:created xsi:type="dcterms:W3CDTF">2022-02-09T23:37:27Z</dcterms:created>
  <dcterms:modified xsi:type="dcterms:W3CDTF">2022-02-09T23:37:27Z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